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84271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7"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3" name="Oval 2"/>
          <p:cNvSpPr>
            <a:spLocks noChangeAspect="1"/>
          </p:cNvSpPr>
          <p:nvPr/>
        </p:nvSpPr>
        <p:spPr>
          <a:xfrm>
            <a:off x="9364559" y="2862356"/>
            <a:ext cx="2213953" cy="2213950"/>
          </a:xfrm>
          <a:prstGeom prst="ellipse">
            <a:avLst/>
          </a:prstGeom>
          <a:solidFill>
            <a:srgbClr val="627289"/>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436418" y="4994883"/>
            <a:ext cx="2057400" cy="1134149"/>
          </a:xfrm>
          <a:prstGeom prst="rect">
            <a:avLst/>
          </a:prstGeom>
          <a:solidFill>
            <a:schemeClr val="bg2">
              <a:lumMod val="1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cxnSp>
        <p:nvCxnSpPr>
          <p:cNvPr id="15" name="Straight Connector 14"/>
          <p:cNvCxnSpPr/>
          <p:nvPr/>
        </p:nvCxnSpPr>
        <p:spPr>
          <a:xfrm rot="-60000" flipH="1">
            <a:off x="1214218" y="4524035"/>
            <a:ext cx="10897" cy="457200"/>
          </a:xfrm>
          <a:prstGeom prst="line">
            <a:avLst/>
          </a:prstGeom>
          <a:ln w="25400">
            <a:solidFill>
              <a:srgbClr val="FE4A1E"/>
            </a:solidFill>
            <a:tailEnd type="oval"/>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3763389" y="5002543"/>
            <a:ext cx="2057400" cy="1134149"/>
          </a:xfrm>
          <a:prstGeom prst="rect">
            <a:avLst/>
          </a:prstGeom>
          <a:solidFill>
            <a:schemeClr val="bg2">
              <a:lumMod val="1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cxnSp>
        <p:nvCxnSpPr>
          <p:cNvPr id="18" name="Straight Connector 17"/>
          <p:cNvCxnSpPr/>
          <p:nvPr/>
        </p:nvCxnSpPr>
        <p:spPr>
          <a:xfrm rot="-60000" flipH="1">
            <a:off x="4564799" y="4531695"/>
            <a:ext cx="9081" cy="449540"/>
          </a:xfrm>
          <a:prstGeom prst="line">
            <a:avLst/>
          </a:prstGeom>
          <a:ln w="25400">
            <a:solidFill>
              <a:srgbClr val="44546B"/>
            </a:solidFill>
            <a:tailEnd type="oval"/>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7192873" y="5002543"/>
            <a:ext cx="2057400" cy="1134149"/>
          </a:xfrm>
          <a:prstGeom prst="rect">
            <a:avLst/>
          </a:prstGeom>
          <a:solidFill>
            <a:schemeClr val="bg2">
              <a:lumMod val="1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cxnSp>
        <p:nvCxnSpPr>
          <p:cNvPr id="20" name="Straight Connector 19"/>
          <p:cNvCxnSpPr/>
          <p:nvPr/>
        </p:nvCxnSpPr>
        <p:spPr>
          <a:xfrm rot="60000">
            <a:off x="8003364" y="4531695"/>
            <a:ext cx="10391" cy="457200"/>
          </a:xfrm>
          <a:prstGeom prst="line">
            <a:avLst/>
          </a:prstGeom>
          <a:ln w="25400">
            <a:solidFill>
              <a:srgbClr val="939393"/>
            </a:solidFill>
            <a:tailEnd type="oval"/>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2224830" y="1814316"/>
            <a:ext cx="2057400" cy="1134149"/>
          </a:xfrm>
          <a:prstGeom prst="rect">
            <a:avLst/>
          </a:prstGeom>
          <a:solidFill>
            <a:schemeClr val="bg2">
              <a:lumMod val="1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cxnSp>
        <p:nvCxnSpPr>
          <p:cNvPr id="22" name="Straight Connector 21"/>
          <p:cNvCxnSpPr/>
          <p:nvPr/>
        </p:nvCxnSpPr>
        <p:spPr>
          <a:xfrm rot="60000" flipH="1" flipV="1">
            <a:off x="3071816" y="2964666"/>
            <a:ext cx="13937" cy="448056"/>
          </a:xfrm>
          <a:prstGeom prst="line">
            <a:avLst/>
          </a:prstGeom>
          <a:ln w="25400">
            <a:solidFill>
              <a:srgbClr val="5C9AD3"/>
            </a:solidFill>
            <a:tailEnd type="ova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5445891" y="1816222"/>
            <a:ext cx="2057400" cy="1134149"/>
          </a:xfrm>
          <a:prstGeom prst="rect">
            <a:avLst/>
          </a:prstGeom>
          <a:solidFill>
            <a:schemeClr val="bg2">
              <a:lumMod val="1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cxnSp>
        <p:nvCxnSpPr>
          <p:cNvPr id="27" name="Straight Connector 26"/>
          <p:cNvCxnSpPr/>
          <p:nvPr/>
        </p:nvCxnSpPr>
        <p:spPr>
          <a:xfrm rot="60000" flipH="1" flipV="1">
            <a:off x="6292877" y="2966572"/>
            <a:ext cx="13937" cy="448056"/>
          </a:xfrm>
          <a:prstGeom prst="line">
            <a:avLst/>
          </a:prstGeom>
          <a:ln w="25400">
            <a:solidFill>
              <a:srgbClr val="7A7A7A"/>
            </a:solidFill>
            <a:tailEnd type="oval"/>
          </a:ln>
        </p:spPr>
        <p:style>
          <a:lnRef idx="1">
            <a:schemeClr val="accent1"/>
          </a:lnRef>
          <a:fillRef idx="0">
            <a:schemeClr val="accent1"/>
          </a:fillRef>
          <a:effectRef idx="0">
            <a:schemeClr val="accent1"/>
          </a:effectRef>
          <a:fontRef idx="minor">
            <a:schemeClr val="tx1"/>
          </a:fontRef>
        </p:style>
      </p:cxnSp>
      <p:sp>
        <p:nvSpPr>
          <p:cNvPr id="28" name="Freeform 135"/>
          <p:cNvSpPr>
            <a:spLocks noEditPoints="1"/>
          </p:cNvSpPr>
          <p:nvPr/>
        </p:nvSpPr>
        <p:spPr bwMode="auto">
          <a:xfrm>
            <a:off x="10194935" y="3202244"/>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9" name="Text Box 10"/>
          <p:cNvSpPr txBox="1">
            <a:spLocks noChangeArrowheads="1"/>
          </p:cNvSpPr>
          <p:nvPr/>
        </p:nvSpPr>
        <p:spPr bwMode="auto">
          <a:xfrm>
            <a:off x="9469980" y="3751059"/>
            <a:ext cx="2003109" cy="108337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10" name="Freeform 9"/>
          <p:cNvSpPr>
            <a:spLocks noChangeAspect="1"/>
          </p:cNvSpPr>
          <p:nvPr/>
        </p:nvSpPr>
        <p:spPr>
          <a:xfrm>
            <a:off x="605712" y="3403534"/>
            <a:ext cx="2089870" cy="1139256"/>
          </a:xfrm>
          <a:custGeom>
            <a:avLst/>
            <a:gdLst>
              <a:gd name="connsiteX0" fmla="*/ 0 w 2244194"/>
              <a:gd name="connsiteY0" fmla="*/ 0 h 1223385"/>
              <a:gd name="connsiteX1" fmla="*/ 1111827 w 2244194"/>
              <a:gd name="connsiteY1" fmla="*/ 0 h 1223385"/>
              <a:gd name="connsiteX2" fmla="*/ 1111827 w 2244194"/>
              <a:gd name="connsiteY2" fmla="*/ 2742 h 1223385"/>
              <a:gd name="connsiteX3" fmla="*/ 1633873 w 2244194"/>
              <a:gd name="connsiteY3" fmla="*/ 2742 h 1223385"/>
              <a:gd name="connsiteX4" fmla="*/ 2244194 w 2244194"/>
              <a:gd name="connsiteY4" fmla="*/ 613064 h 1223385"/>
              <a:gd name="connsiteX5" fmla="*/ 1633873 w 2244194"/>
              <a:gd name="connsiteY5" fmla="*/ 1223385 h 1223385"/>
              <a:gd name="connsiteX6" fmla="*/ 243 w 2244194"/>
              <a:gd name="connsiteY6" fmla="*/ 1223385 h 1223385"/>
              <a:gd name="connsiteX7" fmla="*/ 2984 w 2244194"/>
              <a:gd name="connsiteY7" fmla="*/ 1220644 h 1223385"/>
              <a:gd name="connsiteX8" fmla="*/ 0 w 2244194"/>
              <a:gd name="connsiteY8" fmla="*/ 1220644 h 1223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4194" h="1223385">
                <a:moveTo>
                  <a:pt x="0" y="0"/>
                </a:moveTo>
                <a:lnTo>
                  <a:pt x="1111827" y="0"/>
                </a:lnTo>
                <a:lnTo>
                  <a:pt x="1111827" y="2742"/>
                </a:lnTo>
                <a:lnTo>
                  <a:pt x="1633873" y="2742"/>
                </a:lnTo>
                <a:lnTo>
                  <a:pt x="2244194" y="613064"/>
                </a:lnTo>
                <a:lnTo>
                  <a:pt x="1633873" y="1223385"/>
                </a:lnTo>
                <a:lnTo>
                  <a:pt x="243" y="1223385"/>
                </a:lnTo>
                <a:lnTo>
                  <a:pt x="2984" y="1220644"/>
                </a:lnTo>
                <a:lnTo>
                  <a:pt x="0" y="1220644"/>
                </a:lnTo>
                <a:close/>
              </a:path>
            </a:pathLst>
          </a:custGeom>
          <a:solidFill>
            <a:srgbClr val="FE4A1E"/>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2000" dirty="0">
                <a:solidFill>
                  <a:schemeClr val="bg1"/>
                </a:solidFill>
                <a:latin typeface="Lato" panose="020F0502020204030203"/>
              </a:rPr>
              <a:t>2010</a:t>
            </a:r>
          </a:p>
        </p:txBody>
      </p:sp>
      <p:sp>
        <p:nvSpPr>
          <p:cNvPr id="9" name="Chevron 8"/>
          <p:cNvSpPr>
            <a:spLocks noChangeAspect="1"/>
          </p:cNvSpPr>
          <p:nvPr/>
        </p:nvSpPr>
        <p:spPr>
          <a:xfrm>
            <a:off x="2325107" y="3406087"/>
            <a:ext cx="2089644" cy="1136703"/>
          </a:xfrm>
          <a:prstGeom prst="chevron">
            <a:avLst/>
          </a:prstGeom>
          <a:solidFill>
            <a:srgbClr val="5C9AD3"/>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Lato" panose="020F0502020204030203"/>
              </a:rPr>
              <a:t>2012</a:t>
            </a:r>
          </a:p>
        </p:txBody>
      </p:sp>
      <p:sp>
        <p:nvSpPr>
          <p:cNvPr id="11" name="Chevron 10"/>
          <p:cNvSpPr>
            <a:spLocks noChangeAspect="1"/>
          </p:cNvSpPr>
          <p:nvPr/>
        </p:nvSpPr>
        <p:spPr>
          <a:xfrm>
            <a:off x="4044503" y="3403534"/>
            <a:ext cx="2089644" cy="1136703"/>
          </a:xfrm>
          <a:prstGeom prst="chevron">
            <a:avLst/>
          </a:prstGeom>
          <a:solidFill>
            <a:srgbClr val="44546B"/>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Lato" panose="020F0502020204030203"/>
              </a:rPr>
              <a:t>2014</a:t>
            </a:r>
          </a:p>
        </p:txBody>
      </p:sp>
      <p:sp>
        <p:nvSpPr>
          <p:cNvPr id="12" name="Chevron 11"/>
          <p:cNvSpPr>
            <a:spLocks noChangeAspect="1"/>
          </p:cNvSpPr>
          <p:nvPr/>
        </p:nvSpPr>
        <p:spPr>
          <a:xfrm>
            <a:off x="5763672" y="3400980"/>
            <a:ext cx="2089644" cy="1136703"/>
          </a:xfrm>
          <a:prstGeom prst="chevron">
            <a:avLst/>
          </a:prstGeom>
          <a:solidFill>
            <a:srgbClr val="7A7A7A"/>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Lato" panose="020F0502020204030203"/>
              </a:rPr>
              <a:t>2016</a:t>
            </a:r>
          </a:p>
        </p:txBody>
      </p:sp>
      <p:sp>
        <p:nvSpPr>
          <p:cNvPr id="13" name="Chevron 12"/>
          <p:cNvSpPr>
            <a:spLocks noChangeAspect="1"/>
          </p:cNvSpPr>
          <p:nvPr/>
        </p:nvSpPr>
        <p:spPr>
          <a:xfrm>
            <a:off x="7495036" y="3400980"/>
            <a:ext cx="2089644" cy="1136703"/>
          </a:xfrm>
          <a:prstGeom prst="chevron">
            <a:avLst/>
          </a:prstGeom>
          <a:solidFill>
            <a:srgbClr val="939393"/>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Lato" panose="020F0502020204030203"/>
              </a:rPr>
              <a:t>2018</a:t>
            </a:r>
          </a:p>
        </p:txBody>
      </p:sp>
      <p:pic>
        <p:nvPicPr>
          <p:cNvPr id="23" name="Picture 2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50803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dissolve">
                                      <p:cBhvr>
                                        <p:cTn id="11" dur="500"/>
                                        <p:tgtEl>
                                          <p:spTgt spid="10"/>
                                        </p:tgtEl>
                                      </p:cBhvr>
                                    </p:animEffect>
                                  </p:childTnLst>
                                </p:cTn>
                              </p:par>
                            </p:childTnLst>
                          </p:cTn>
                        </p:par>
                        <p:par>
                          <p:cTn id="12" fill="hold">
                            <p:stCondLst>
                              <p:cond delay="1000"/>
                            </p:stCondLst>
                            <p:childTnLst>
                              <p:par>
                                <p:cTn id="13" presetID="47" presetClass="entr" presetSubtype="0" fill="hold"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1000"/>
                                        <p:tgtEl>
                                          <p:spTgt spid="15"/>
                                        </p:tgtEl>
                                      </p:cBhvr>
                                    </p:animEffect>
                                    <p:anim calcmode="lin" valueType="num">
                                      <p:cBhvr>
                                        <p:cTn id="16" dur="1000" fill="hold"/>
                                        <p:tgtEl>
                                          <p:spTgt spid="15"/>
                                        </p:tgtEl>
                                        <p:attrNameLst>
                                          <p:attrName>ppt_x</p:attrName>
                                        </p:attrNameLst>
                                      </p:cBhvr>
                                      <p:tavLst>
                                        <p:tav tm="0">
                                          <p:val>
                                            <p:strVal val="#ppt_x"/>
                                          </p:val>
                                        </p:tav>
                                        <p:tav tm="100000">
                                          <p:val>
                                            <p:strVal val="#ppt_x"/>
                                          </p:val>
                                        </p:tav>
                                      </p:tavLst>
                                    </p:anim>
                                    <p:anim calcmode="lin" valueType="num">
                                      <p:cBhvr>
                                        <p:cTn id="17" dur="1000" fill="hold"/>
                                        <p:tgtEl>
                                          <p:spTgt spid="15"/>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fade">
                                      <p:cBhvr>
                                        <p:cTn id="20" dur="1000"/>
                                        <p:tgtEl>
                                          <p:spTgt spid="16"/>
                                        </p:tgtEl>
                                      </p:cBhvr>
                                    </p:animEffect>
                                    <p:anim calcmode="lin" valueType="num">
                                      <p:cBhvr>
                                        <p:cTn id="21" dur="1000" fill="hold"/>
                                        <p:tgtEl>
                                          <p:spTgt spid="16"/>
                                        </p:tgtEl>
                                        <p:attrNameLst>
                                          <p:attrName>ppt_x</p:attrName>
                                        </p:attrNameLst>
                                      </p:cBhvr>
                                      <p:tavLst>
                                        <p:tav tm="0">
                                          <p:val>
                                            <p:strVal val="#ppt_x"/>
                                          </p:val>
                                        </p:tav>
                                        <p:tav tm="100000">
                                          <p:val>
                                            <p:strVal val="#ppt_x"/>
                                          </p:val>
                                        </p:tav>
                                      </p:tavLst>
                                    </p:anim>
                                    <p:anim calcmode="lin" valueType="num">
                                      <p:cBhvr>
                                        <p:cTn id="22" dur="1000" fill="hold"/>
                                        <p:tgtEl>
                                          <p:spTgt spid="16"/>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9" presetClass="entr" presetSubtype="0" fill="hold" grpId="0" nodeType="after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dissolve">
                                      <p:cBhvr>
                                        <p:cTn id="26" dur="500"/>
                                        <p:tgtEl>
                                          <p:spTgt spid="9"/>
                                        </p:tgtEl>
                                      </p:cBhvr>
                                    </p:animEffect>
                                  </p:childTnLst>
                                </p:cTn>
                              </p:par>
                            </p:childTnLst>
                          </p:cTn>
                        </p:par>
                        <p:par>
                          <p:cTn id="27" fill="hold">
                            <p:stCondLst>
                              <p:cond delay="2500"/>
                            </p:stCondLst>
                            <p:childTnLst>
                              <p:par>
                                <p:cTn id="28" presetID="42" presetClass="entr" presetSubtype="0" fill="hold" nodeType="after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fade">
                                      <p:cBhvr>
                                        <p:cTn id="30" dur="1000"/>
                                        <p:tgtEl>
                                          <p:spTgt spid="22"/>
                                        </p:tgtEl>
                                      </p:cBhvr>
                                    </p:animEffect>
                                    <p:anim calcmode="lin" valueType="num">
                                      <p:cBhvr>
                                        <p:cTn id="31" dur="1000" fill="hold"/>
                                        <p:tgtEl>
                                          <p:spTgt spid="22"/>
                                        </p:tgtEl>
                                        <p:attrNameLst>
                                          <p:attrName>ppt_x</p:attrName>
                                        </p:attrNameLst>
                                      </p:cBhvr>
                                      <p:tavLst>
                                        <p:tav tm="0">
                                          <p:val>
                                            <p:strVal val="#ppt_x"/>
                                          </p:val>
                                        </p:tav>
                                        <p:tav tm="100000">
                                          <p:val>
                                            <p:strVal val="#ppt_x"/>
                                          </p:val>
                                        </p:tav>
                                      </p:tavLst>
                                    </p:anim>
                                    <p:anim calcmode="lin" valueType="num">
                                      <p:cBhvr>
                                        <p:cTn id="32" dur="1000" fill="hold"/>
                                        <p:tgtEl>
                                          <p:spTgt spid="22"/>
                                        </p:tgtEl>
                                        <p:attrNameLst>
                                          <p:attrName>ppt_y</p:attrName>
                                        </p:attrNameLst>
                                      </p:cBhvr>
                                      <p:tavLst>
                                        <p:tav tm="0">
                                          <p:val>
                                            <p:strVal val="#ppt_y+.1"/>
                                          </p:val>
                                        </p:tav>
                                        <p:tav tm="100000">
                                          <p:val>
                                            <p:strVal val="#ppt_y"/>
                                          </p:val>
                                        </p:tav>
                                      </p:tavLst>
                                    </p:anim>
                                  </p:childTnLst>
                                </p:cTn>
                              </p:par>
                              <p:par>
                                <p:cTn id="33" presetID="47" presetClass="entr" presetSubtype="0" fill="hold" grpId="0" nodeType="with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fade">
                                      <p:cBhvr>
                                        <p:cTn id="35" dur="1000"/>
                                        <p:tgtEl>
                                          <p:spTgt spid="21"/>
                                        </p:tgtEl>
                                      </p:cBhvr>
                                    </p:animEffect>
                                    <p:anim calcmode="lin" valueType="num">
                                      <p:cBhvr>
                                        <p:cTn id="36" dur="1000" fill="hold"/>
                                        <p:tgtEl>
                                          <p:spTgt spid="21"/>
                                        </p:tgtEl>
                                        <p:attrNameLst>
                                          <p:attrName>ppt_x</p:attrName>
                                        </p:attrNameLst>
                                      </p:cBhvr>
                                      <p:tavLst>
                                        <p:tav tm="0">
                                          <p:val>
                                            <p:strVal val="#ppt_x"/>
                                          </p:val>
                                        </p:tav>
                                        <p:tav tm="100000">
                                          <p:val>
                                            <p:strVal val="#ppt_x"/>
                                          </p:val>
                                        </p:tav>
                                      </p:tavLst>
                                    </p:anim>
                                    <p:anim calcmode="lin" valueType="num">
                                      <p:cBhvr>
                                        <p:cTn id="37" dur="1000" fill="hold"/>
                                        <p:tgtEl>
                                          <p:spTgt spid="21"/>
                                        </p:tgtEl>
                                        <p:attrNameLst>
                                          <p:attrName>ppt_y</p:attrName>
                                        </p:attrNameLst>
                                      </p:cBhvr>
                                      <p:tavLst>
                                        <p:tav tm="0">
                                          <p:val>
                                            <p:strVal val="#ppt_y-.1"/>
                                          </p:val>
                                        </p:tav>
                                        <p:tav tm="100000">
                                          <p:val>
                                            <p:strVal val="#ppt_y"/>
                                          </p:val>
                                        </p:tav>
                                      </p:tavLst>
                                    </p:anim>
                                  </p:childTnLst>
                                </p:cTn>
                              </p:par>
                            </p:childTnLst>
                          </p:cTn>
                        </p:par>
                        <p:par>
                          <p:cTn id="38" fill="hold">
                            <p:stCondLst>
                              <p:cond delay="3500"/>
                            </p:stCondLst>
                            <p:childTnLst>
                              <p:par>
                                <p:cTn id="39" presetID="9" presetClass="entr" presetSubtype="0" fill="hold" grpId="0" nodeType="after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dissolve">
                                      <p:cBhvr>
                                        <p:cTn id="41" dur="500"/>
                                        <p:tgtEl>
                                          <p:spTgt spid="11"/>
                                        </p:tgtEl>
                                      </p:cBhvr>
                                    </p:animEffect>
                                  </p:childTnLst>
                                </p:cTn>
                              </p:par>
                            </p:childTnLst>
                          </p:cTn>
                        </p:par>
                        <p:par>
                          <p:cTn id="42" fill="hold">
                            <p:stCondLst>
                              <p:cond delay="4000"/>
                            </p:stCondLst>
                            <p:childTnLst>
                              <p:par>
                                <p:cTn id="43" presetID="47" presetClass="entr" presetSubtype="0" fill="hold" nodeType="afterEffect">
                                  <p:stCondLst>
                                    <p:cond delay="0"/>
                                  </p:stCondLst>
                                  <p:childTnLst>
                                    <p:set>
                                      <p:cBhvr>
                                        <p:cTn id="44" dur="1" fill="hold">
                                          <p:stCondLst>
                                            <p:cond delay="0"/>
                                          </p:stCondLst>
                                        </p:cTn>
                                        <p:tgtEl>
                                          <p:spTgt spid="18"/>
                                        </p:tgtEl>
                                        <p:attrNameLst>
                                          <p:attrName>style.visibility</p:attrName>
                                        </p:attrNameLst>
                                      </p:cBhvr>
                                      <p:to>
                                        <p:strVal val="visible"/>
                                      </p:to>
                                    </p:set>
                                    <p:animEffect transition="in" filter="fade">
                                      <p:cBhvr>
                                        <p:cTn id="45" dur="1000"/>
                                        <p:tgtEl>
                                          <p:spTgt spid="18"/>
                                        </p:tgtEl>
                                      </p:cBhvr>
                                    </p:animEffect>
                                    <p:anim calcmode="lin" valueType="num">
                                      <p:cBhvr>
                                        <p:cTn id="46" dur="1000" fill="hold"/>
                                        <p:tgtEl>
                                          <p:spTgt spid="18"/>
                                        </p:tgtEl>
                                        <p:attrNameLst>
                                          <p:attrName>ppt_x</p:attrName>
                                        </p:attrNameLst>
                                      </p:cBhvr>
                                      <p:tavLst>
                                        <p:tav tm="0">
                                          <p:val>
                                            <p:strVal val="#ppt_x"/>
                                          </p:val>
                                        </p:tav>
                                        <p:tav tm="100000">
                                          <p:val>
                                            <p:strVal val="#ppt_x"/>
                                          </p:val>
                                        </p:tav>
                                      </p:tavLst>
                                    </p:anim>
                                    <p:anim calcmode="lin" valueType="num">
                                      <p:cBhvr>
                                        <p:cTn id="47" dur="1000" fill="hold"/>
                                        <p:tgtEl>
                                          <p:spTgt spid="18"/>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17"/>
                                        </p:tgtEl>
                                        <p:attrNameLst>
                                          <p:attrName>style.visibility</p:attrName>
                                        </p:attrNameLst>
                                      </p:cBhvr>
                                      <p:to>
                                        <p:strVal val="visible"/>
                                      </p:to>
                                    </p:set>
                                    <p:animEffect transition="in" filter="fade">
                                      <p:cBhvr>
                                        <p:cTn id="50" dur="1000"/>
                                        <p:tgtEl>
                                          <p:spTgt spid="17"/>
                                        </p:tgtEl>
                                      </p:cBhvr>
                                    </p:animEffect>
                                    <p:anim calcmode="lin" valueType="num">
                                      <p:cBhvr>
                                        <p:cTn id="51" dur="1000" fill="hold"/>
                                        <p:tgtEl>
                                          <p:spTgt spid="17"/>
                                        </p:tgtEl>
                                        <p:attrNameLst>
                                          <p:attrName>ppt_x</p:attrName>
                                        </p:attrNameLst>
                                      </p:cBhvr>
                                      <p:tavLst>
                                        <p:tav tm="0">
                                          <p:val>
                                            <p:strVal val="#ppt_x"/>
                                          </p:val>
                                        </p:tav>
                                        <p:tav tm="100000">
                                          <p:val>
                                            <p:strVal val="#ppt_x"/>
                                          </p:val>
                                        </p:tav>
                                      </p:tavLst>
                                    </p:anim>
                                    <p:anim calcmode="lin" valueType="num">
                                      <p:cBhvr>
                                        <p:cTn id="52" dur="1000" fill="hold"/>
                                        <p:tgtEl>
                                          <p:spTgt spid="17"/>
                                        </p:tgtEl>
                                        <p:attrNameLst>
                                          <p:attrName>ppt_y</p:attrName>
                                        </p:attrNameLst>
                                      </p:cBhvr>
                                      <p:tavLst>
                                        <p:tav tm="0">
                                          <p:val>
                                            <p:strVal val="#ppt_y+.1"/>
                                          </p:val>
                                        </p:tav>
                                        <p:tav tm="100000">
                                          <p:val>
                                            <p:strVal val="#ppt_y"/>
                                          </p:val>
                                        </p:tav>
                                      </p:tavLst>
                                    </p:anim>
                                  </p:childTnLst>
                                </p:cTn>
                              </p:par>
                            </p:childTnLst>
                          </p:cTn>
                        </p:par>
                        <p:par>
                          <p:cTn id="53" fill="hold">
                            <p:stCondLst>
                              <p:cond delay="5000"/>
                            </p:stCondLst>
                            <p:childTnLst>
                              <p:par>
                                <p:cTn id="54" presetID="9" presetClass="entr" presetSubtype="0" fill="hold" grpId="0" nodeType="afterEffect">
                                  <p:stCondLst>
                                    <p:cond delay="0"/>
                                  </p:stCondLst>
                                  <p:childTnLst>
                                    <p:set>
                                      <p:cBhvr>
                                        <p:cTn id="55" dur="1" fill="hold">
                                          <p:stCondLst>
                                            <p:cond delay="0"/>
                                          </p:stCondLst>
                                        </p:cTn>
                                        <p:tgtEl>
                                          <p:spTgt spid="12"/>
                                        </p:tgtEl>
                                        <p:attrNameLst>
                                          <p:attrName>style.visibility</p:attrName>
                                        </p:attrNameLst>
                                      </p:cBhvr>
                                      <p:to>
                                        <p:strVal val="visible"/>
                                      </p:to>
                                    </p:set>
                                    <p:animEffect transition="in" filter="dissolve">
                                      <p:cBhvr>
                                        <p:cTn id="56" dur="500"/>
                                        <p:tgtEl>
                                          <p:spTgt spid="12"/>
                                        </p:tgtEl>
                                      </p:cBhvr>
                                    </p:animEffect>
                                  </p:childTnLst>
                                </p:cTn>
                              </p:par>
                            </p:childTnLst>
                          </p:cTn>
                        </p:par>
                        <p:par>
                          <p:cTn id="57" fill="hold">
                            <p:stCondLst>
                              <p:cond delay="5500"/>
                            </p:stCondLst>
                            <p:childTnLst>
                              <p:par>
                                <p:cTn id="58" presetID="42" presetClass="entr" presetSubtype="0" fill="hold" nodeType="afterEffect">
                                  <p:stCondLst>
                                    <p:cond delay="0"/>
                                  </p:stCondLst>
                                  <p:childTnLst>
                                    <p:set>
                                      <p:cBhvr>
                                        <p:cTn id="59" dur="1" fill="hold">
                                          <p:stCondLst>
                                            <p:cond delay="0"/>
                                          </p:stCondLst>
                                        </p:cTn>
                                        <p:tgtEl>
                                          <p:spTgt spid="27"/>
                                        </p:tgtEl>
                                        <p:attrNameLst>
                                          <p:attrName>style.visibility</p:attrName>
                                        </p:attrNameLst>
                                      </p:cBhvr>
                                      <p:to>
                                        <p:strVal val="visible"/>
                                      </p:to>
                                    </p:set>
                                    <p:animEffect transition="in" filter="fade">
                                      <p:cBhvr>
                                        <p:cTn id="60" dur="1000"/>
                                        <p:tgtEl>
                                          <p:spTgt spid="27"/>
                                        </p:tgtEl>
                                      </p:cBhvr>
                                    </p:animEffect>
                                    <p:anim calcmode="lin" valueType="num">
                                      <p:cBhvr>
                                        <p:cTn id="61" dur="1000" fill="hold"/>
                                        <p:tgtEl>
                                          <p:spTgt spid="27"/>
                                        </p:tgtEl>
                                        <p:attrNameLst>
                                          <p:attrName>ppt_x</p:attrName>
                                        </p:attrNameLst>
                                      </p:cBhvr>
                                      <p:tavLst>
                                        <p:tav tm="0">
                                          <p:val>
                                            <p:strVal val="#ppt_x"/>
                                          </p:val>
                                        </p:tav>
                                        <p:tav tm="100000">
                                          <p:val>
                                            <p:strVal val="#ppt_x"/>
                                          </p:val>
                                        </p:tav>
                                      </p:tavLst>
                                    </p:anim>
                                    <p:anim calcmode="lin" valueType="num">
                                      <p:cBhvr>
                                        <p:cTn id="62" dur="1000" fill="hold"/>
                                        <p:tgtEl>
                                          <p:spTgt spid="27"/>
                                        </p:tgtEl>
                                        <p:attrNameLst>
                                          <p:attrName>ppt_y</p:attrName>
                                        </p:attrNameLst>
                                      </p:cBhvr>
                                      <p:tavLst>
                                        <p:tav tm="0">
                                          <p:val>
                                            <p:strVal val="#ppt_y+.1"/>
                                          </p:val>
                                        </p:tav>
                                        <p:tav tm="100000">
                                          <p:val>
                                            <p:strVal val="#ppt_y"/>
                                          </p:val>
                                        </p:tav>
                                      </p:tavLst>
                                    </p:anim>
                                  </p:childTnLst>
                                </p:cTn>
                              </p:par>
                              <p:par>
                                <p:cTn id="63" presetID="47" presetClass="entr" presetSubtype="0" fill="hold" grpId="0" nodeType="withEffect">
                                  <p:stCondLst>
                                    <p:cond delay="0"/>
                                  </p:stCondLst>
                                  <p:childTnLst>
                                    <p:set>
                                      <p:cBhvr>
                                        <p:cTn id="64" dur="1" fill="hold">
                                          <p:stCondLst>
                                            <p:cond delay="0"/>
                                          </p:stCondLst>
                                        </p:cTn>
                                        <p:tgtEl>
                                          <p:spTgt spid="26"/>
                                        </p:tgtEl>
                                        <p:attrNameLst>
                                          <p:attrName>style.visibility</p:attrName>
                                        </p:attrNameLst>
                                      </p:cBhvr>
                                      <p:to>
                                        <p:strVal val="visible"/>
                                      </p:to>
                                    </p:set>
                                    <p:animEffect transition="in" filter="fade">
                                      <p:cBhvr>
                                        <p:cTn id="65" dur="1000"/>
                                        <p:tgtEl>
                                          <p:spTgt spid="26"/>
                                        </p:tgtEl>
                                      </p:cBhvr>
                                    </p:animEffect>
                                    <p:anim calcmode="lin" valueType="num">
                                      <p:cBhvr>
                                        <p:cTn id="66" dur="1000" fill="hold"/>
                                        <p:tgtEl>
                                          <p:spTgt spid="26"/>
                                        </p:tgtEl>
                                        <p:attrNameLst>
                                          <p:attrName>ppt_x</p:attrName>
                                        </p:attrNameLst>
                                      </p:cBhvr>
                                      <p:tavLst>
                                        <p:tav tm="0">
                                          <p:val>
                                            <p:strVal val="#ppt_x"/>
                                          </p:val>
                                        </p:tav>
                                        <p:tav tm="100000">
                                          <p:val>
                                            <p:strVal val="#ppt_x"/>
                                          </p:val>
                                        </p:tav>
                                      </p:tavLst>
                                    </p:anim>
                                    <p:anim calcmode="lin" valueType="num">
                                      <p:cBhvr>
                                        <p:cTn id="67" dur="1000" fill="hold"/>
                                        <p:tgtEl>
                                          <p:spTgt spid="26"/>
                                        </p:tgtEl>
                                        <p:attrNameLst>
                                          <p:attrName>ppt_y</p:attrName>
                                        </p:attrNameLst>
                                      </p:cBhvr>
                                      <p:tavLst>
                                        <p:tav tm="0">
                                          <p:val>
                                            <p:strVal val="#ppt_y-.1"/>
                                          </p:val>
                                        </p:tav>
                                        <p:tav tm="100000">
                                          <p:val>
                                            <p:strVal val="#ppt_y"/>
                                          </p:val>
                                        </p:tav>
                                      </p:tavLst>
                                    </p:anim>
                                  </p:childTnLst>
                                </p:cTn>
                              </p:par>
                            </p:childTnLst>
                          </p:cTn>
                        </p:par>
                        <p:par>
                          <p:cTn id="68" fill="hold">
                            <p:stCondLst>
                              <p:cond delay="6500"/>
                            </p:stCondLst>
                            <p:childTnLst>
                              <p:par>
                                <p:cTn id="69" presetID="9" presetClass="entr" presetSubtype="0" fill="hold" grpId="0" nodeType="afterEffect">
                                  <p:stCondLst>
                                    <p:cond delay="0"/>
                                  </p:stCondLst>
                                  <p:childTnLst>
                                    <p:set>
                                      <p:cBhvr>
                                        <p:cTn id="70" dur="1" fill="hold">
                                          <p:stCondLst>
                                            <p:cond delay="0"/>
                                          </p:stCondLst>
                                        </p:cTn>
                                        <p:tgtEl>
                                          <p:spTgt spid="13"/>
                                        </p:tgtEl>
                                        <p:attrNameLst>
                                          <p:attrName>style.visibility</p:attrName>
                                        </p:attrNameLst>
                                      </p:cBhvr>
                                      <p:to>
                                        <p:strVal val="visible"/>
                                      </p:to>
                                    </p:set>
                                    <p:animEffect transition="in" filter="dissolve">
                                      <p:cBhvr>
                                        <p:cTn id="71" dur="500"/>
                                        <p:tgtEl>
                                          <p:spTgt spid="13"/>
                                        </p:tgtEl>
                                      </p:cBhvr>
                                    </p:animEffect>
                                  </p:childTnLst>
                                </p:cTn>
                              </p:par>
                            </p:childTnLst>
                          </p:cTn>
                        </p:par>
                        <p:par>
                          <p:cTn id="72" fill="hold">
                            <p:stCondLst>
                              <p:cond delay="7000"/>
                            </p:stCondLst>
                            <p:childTnLst>
                              <p:par>
                                <p:cTn id="73" presetID="47" presetClass="entr" presetSubtype="0" fill="hold" nodeType="afterEffect">
                                  <p:stCondLst>
                                    <p:cond delay="0"/>
                                  </p:stCondLst>
                                  <p:childTnLst>
                                    <p:set>
                                      <p:cBhvr>
                                        <p:cTn id="74" dur="1" fill="hold">
                                          <p:stCondLst>
                                            <p:cond delay="0"/>
                                          </p:stCondLst>
                                        </p:cTn>
                                        <p:tgtEl>
                                          <p:spTgt spid="20"/>
                                        </p:tgtEl>
                                        <p:attrNameLst>
                                          <p:attrName>style.visibility</p:attrName>
                                        </p:attrNameLst>
                                      </p:cBhvr>
                                      <p:to>
                                        <p:strVal val="visible"/>
                                      </p:to>
                                    </p:set>
                                    <p:animEffect transition="in" filter="fade">
                                      <p:cBhvr>
                                        <p:cTn id="75" dur="1000"/>
                                        <p:tgtEl>
                                          <p:spTgt spid="20"/>
                                        </p:tgtEl>
                                      </p:cBhvr>
                                    </p:animEffect>
                                    <p:anim calcmode="lin" valueType="num">
                                      <p:cBhvr>
                                        <p:cTn id="76" dur="1000" fill="hold"/>
                                        <p:tgtEl>
                                          <p:spTgt spid="20"/>
                                        </p:tgtEl>
                                        <p:attrNameLst>
                                          <p:attrName>ppt_x</p:attrName>
                                        </p:attrNameLst>
                                      </p:cBhvr>
                                      <p:tavLst>
                                        <p:tav tm="0">
                                          <p:val>
                                            <p:strVal val="#ppt_x"/>
                                          </p:val>
                                        </p:tav>
                                        <p:tav tm="100000">
                                          <p:val>
                                            <p:strVal val="#ppt_x"/>
                                          </p:val>
                                        </p:tav>
                                      </p:tavLst>
                                    </p:anim>
                                    <p:anim calcmode="lin" valueType="num">
                                      <p:cBhvr>
                                        <p:cTn id="77" dur="1000" fill="hold"/>
                                        <p:tgtEl>
                                          <p:spTgt spid="20"/>
                                        </p:tgtEl>
                                        <p:attrNameLst>
                                          <p:attrName>ppt_y</p:attrName>
                                        </p:attrNameLst>
                                      </p:cBhvr>
                                      <p:tavLst>
                                        <p:tav tm="0">
                                          <p:val>
                                            <p:strVal val="#ppt_y-.1"/>
                                          </p:val>
                                        </p:tav>
                                        <p:tav tm="100000">
                                          <p:val>
                                            <p:strVal val="#ppt_y"/>
                                          </p:val>
                                        </p:tav>
                                      </p:tavLst>
                                    </p:anim>
                                  </p:childTnLst>
                                </p:cTn>
                              </p:par>
                              <p:par>
                                <p:cTn id="78" presetID="42" presetClass="entr" presetSubtype="0" fill="hold" grpId="0" nodeType="withEffect">
                                  <p:stCondLst>
                                    <p:cond delay="0"/>
                                  </p:stCondLst>
                                  <p:childTnLst>
                                    <p:set>
                                      <p:cBhvr>
                                        <p:cTn id="79" dur="1" fill="hold">
                                          <p:stCondLst>
                                            <p:cond delay="0"/>
                                          </p:stCondLst>
                                        </p:cTn>
                                        <p:tgtEl>
                                          <p:spTgt spid="19"/>
                                        </p:tgtEl>
                                        <p:attrNameLst>
                                          <p:attrName>style.visibility</p:attrName>
                                        </p:attrNameLst>
                                      </p:cBhvr>
                                      <p:to>
                                        <p:strVal val="visible"/>
                                      </p:to>
                                    </p:set>
                                    <p:animEffect transition="in" filter="fade">
                                      <p:cBhvr>
                                        <p:cTn id="80" dur="1000"/>
                                        <p:tgtEl>
                                          <p:spTgt spid="19"/>
                                        </p:tgtEl>
                                      </p:cBhvr>
                                    </p:animEffect>
                                    <p:anim calcmode="lin" valueType="num">
                                      <p:cBhvr>
                                        <p:cTn id="81" dur="1000" fill="hold"/>
                                        <p:tgtEl>
                                          <p:spTgt spid="19"/>
                                        </p:tgtEl>
                                        <p:attrNameLst>
                                          <p:attrName>ppt_x</p:attrName>
                                        </p:attrNameLst>
                                      </p:cBhvr>
                                      <p:tavLst>
                                        <p:tav tm="0">
                                          <p:val>
                                            <p:strVal val="#ppt_x"/>
                                          </p:val>
                                        </p:tav>
                                        <p:tav tm="100000">
                                          <p:val>
                                            <p:strVal val="#ppt_x"/>
                                          </p:val>
                                        </p:tav>
                                      </p:tavLst>
                                    </p:anim>
                                    <p:anim calcmode="lin" valueType="num">
                                      <p:cBhvr>
                                        <p:cTn id="82" dur="1000" fill="hold"/>
                                        <p:tgtEl>
                                          <p:spTgt spid="19"/>
                                        </p:tgtEl>
                                        <p:attrNameLst>
                                          <p:attrName>ppt_y</p:attrName>
                                        </p:attrNameLst>
                                      </p:cBhvr>
                                      <p:tavLst>
                                        <p:tav tm="0">
                                          <p:val>
                                            <p:strVal val="#ppt_y+.1"/>
                                          </p:val>
                                        </p:tav>
                                        <p:tav tm="100000">
                                          <p:val>
                                            <p:strVal val="#ppt_y"/>
                                          </p:val>
                                        </p:tav>
                                      </p:tavLst>
                                    </p:anim>
                                  </p:childTnLst>
                                </p:cTn>
                              </p:par>
                            </p:childTnLst>
                          </p:cTn>
                        </p:par>
                        <p:par>
                          <p:cTn id="83" fill="hold">
                            <p:stCondLst>
                              <p:cond delay="8000"/>
                            </p:stCondLst>
                            <p:childTnLst>
                              <p:par>
                                <p:cTn id="84" presetID="53" presetClass="entr" presetSubtype="16" fill="hold" grpId="0" nodeType="afterEffect">
                                  <p:stCondLst>
                                    <p:cond delay="0"/>
                                  </p:stCondLst>
                                  <p:childTnLst>
                                    <p:set>
                                      <p:cBhvr>
                                        <p:cTn id="85" dur="1" fill="hold">
                                          <p:stCondLst>
                                            <p:cond delay="0"/>
                                          </p:stCondLst>
                                        </p:cTn>
                                        <p:tgtEl>
                                          <p:spTgt spid="3"/>
                                        </p:tgtEl>
                                        <p:attrNameLst>
                                          <p:attrName>style.visibility</p:attrName>
                                        </p:attrNameLst>
                                      </p:cBhvr>
                                      <p:to>
                                        <p:strVal val="visible"/>
                                      </p:to>
                                    </p:set>
                                    <p:anim calcmode="lin" valueType="num">
                                      <p:cBhvr>
                                        <p:cTn id="86" dur="500" fill="hold"/>
                                        <p:tgtEl>
                                          <p:spTgt spid="3"/>
                                        </p:tgtEl>
                                        <p:attrNameLst>
                                          <p:attrName>ppt_w</p:attrName>
                                        </p:attrNameLst>
                                      </p:cBhvr>
                                      <p:tavLst>
                                        <p:tav tm="0">
                                          <p:val>
                                            <p:fltVal val="0"/>
                                          </p:val>
                                        </p:tav>
                                        <p:tav tm="100000">
                                          <p:val>
                                            <p:strVal val="#ppt_w"/>
                                          </p:val>
                                        </p:tav>
                                      </p:tavLst>
                                    </p:anim>
                                    <p:anim calcmode="lin" valueType="num">
                                      <p:cBhvr>
                                        <p:cTn id="87" dur="500" fill="hold"/>
                                        <p:tgtEl>
                                          <p:spTgt spid="3"/>
                                        </p:tgtEl>
                                        <p:attrNameLst>
                                          <p:attrName>ppt_h</p:attrName>
                                        </p:attrNameLst>
                                      </p:cBhvr>
                                      <p:tavLst>
                                        <p:tav tm="0">
                                          <p:val>
                                            <p:fltVal val="0"/>
                                          </p:val>
                                        </p:tav>
                                        <p:tav tm="100000">
                                          <p:val>
                                            <p:strVal val="#ppt_h"/>
                                          </p:val>
                                        </p:tav>
                                      </p:tavLst>
                                    </p:anim>
                                    <p:animEffect transition="in" filter="fade">
                                      <p:cBhvr>
                                        <p:cTn id="88" dur="500"/>
                                        <p:tgtEl>
                                          <p:spTgt spid="3"/>
                                        </p:tgtEl>
                                      </p:cBhvr>
                                    </p:animEffect>
                                  </p:childTnLst>
                                </p:cTn>
                              </p:par>
                            </p:childTnLst>
                          </p:cTn>
                        </p:par>
                        <p:par>
                          <p:cTn id="89" fill="hold">
                            <p:stCondLst>
                              <p:cond delay="8500"/>
                            </p:stCondLst>
                            <p:childTnLst>
                              <p:par>
                                <p:cTn id="90" presetID="53" presetClass="entr" presetSubtype="16" fill="hold" grpId="0" nodeType="afterEffect">
                                  <p:stCondLst>
                                    <p:cond delay="0"/>
                                  </p:stCondLst>
                                  <p:childTnLst>
                                    <p:set>
                                      <p:cBhvr>
                                        <p:cTn id="91" dur="1" fill="hold">
                                          <p:stCondLst>
                                            <p:cond delay="0"/>
                                          </p:stCondLst>
                                        </p:cTn>
                                        <p:tgtEl>
                                          <p:spTgt spid="28"/>
                                        </p:tgtEl>
                                        <p:attrNameLst>
                                          <p:attrName>style.visibility</p:attrName>
                                        </p:attrNameLst>
                                      </p:cBhvr>
                                      <p:to>
                                        <p:strVal val="visible"/>
                                      </p:to>
                                    </p:set>
                                    <p:anim calcmode="lin" valueType="num">
                                      <p:cBhvr>
                                        <p:cTn id="92" dur="500" fill="hold"/>
                                        <p:tgtEl>
                                          <p:spTgt spid="28"/>
                                        </p:tgtEl>
                                        <p:attrNameLst>
                                          <p:attrName>ppt_w</p:attrName>
                                        </p:attrNameLst>
                                      </p:cBhvr>
                                      <p:tavLst>
                                        <p:tav tm="0">
                                          <p:val>
                                            <p:fltVal val="0"/>
                                          </p:val>
                                        </p:tav>
                                        <p:tav tm="100000">
                                          <p:val>
                                            <p:strVal val="#ppt_w"/>
                                          </p:val>
                                        </p:tav>
                                      </p:tavLst>
                                    </p:anim>
                                    <p:anim calcmode="lin" valueType="num">
                                      <p:cBhvr>
                                        <p:cTn id="93" dur="500" fill="hold"/>
                                        <p:tgtEl>
                                          <p:spTgt spid="28"/>
                                        </p:tgtEl>
                                        <p:attrNameLst>
                                          <p:attrName>ppt_h</p:attrName>
                                        </p:attrNameLst>
                                      </p:cBhvr>
                                      <p:tavLst>
                                        <p:tav tm="0">
                                          <p:val>
                                            <p:fltVal val="0"/>
                                          </p:val>
                                        </p:tav>
                                        <p:tav tm="100000">
                                          <p:val>
                                            <p:strVal val="#ppt_h"/>
                                          </p:val>
                                        </p:tav>
                                      </p:tavLst>
                                    </p:anim>
                                    <p:animEffect transition="in" filter="fade">
                                      <p:cBhvr>
                                        <p:cTn id="94" dur="500"/>
                                        <p:tgtEl>
                                          <p:spTgt spid="28"/>
                                        </p:tgtEl>
                                      </p:cBhvr>
                                    </p:animEffect>
                                  </p:childTnLst>
                                </p:cTn>
                              </p:par>
                              <p:par>
                                <p:cTn id="95" presetID="53" presetClass="entr" presetSubtype="16" fill="hold" grpId="0" nodeType="withEffect">
                                  <p:stCondLst>
                                    <p:cond delay="0"/>
                                  </p:stCondLst>
                                  <p:childTnLst>
                                    <p:set>
                                      <p:cBhvr>
                                        <p:cTn id="96" dur="1" fill="hold">
                                          <p:stCondLst>
                                            <p:cond delay="0"/>
                                          </p:stCondLst>
                                        </p:cTn>
                                        <p:tgtEl>
                                          <p:spTgt spid="29"/>
                                        </p:tgtEl>
                                        <p:attrNameLst>
                                          <p:attrName>style.visibility</p:attrName>
                                        </p:attrNameLst>
                                      </p:cBhvr>
                                      <p:to>
                                        <p:strVal val="visible"/>
                                      </p:to>
                                    </p:set>
                                    <p:anim calcmode="lin" valueType="num">
                                      <p:cBhvr>
                                        <p:cTn id="97" dur="500" fill="hold"/>
                                        <p:tgtEl>
                                          <p:spTgt spid="29"/>
                                        </p:tgtEl>
                                        <p:attrNameLst>
                                          <p:attrName>ppt_w</p:attrName>
                                        </p:attrNameLst>
                                      </p:cBhvr>
                                      <p:tavLst>
                                        <p:tav tm="0">
                                          <p:val>
                                            <p:fltVal val="0"/>
                                          </p:val>
                                        </p:tav>
                                        <p:tav tm="100000">
                                          <p:val>
                                            <p:strVal val="#ppt_w"/>
                                          </p:val>
                                        </p:tav>
                                      </p:tavLst>
                                    </p:anim>
                                    <p:anim calcmode="lin" valueType="num">
                                      <p:cBhvr>
                                        <p:cTn id="98" dur="500" fill="hold"/>
                                        <p:tgtEl>
                                          <p:spTgt spid="29"/>
                                        </p:tgtEl>
                                        <p:attrNameLst>
                                          <p:attrName>ppt_h</p:attrName>
                                        </p:attrNameLst>
                                      </p:cBhvr>
                                      <p:tavLst>
                                        <p:tav tm="0">
                                          <p:val>
                                            <p:fltVal val="0"/>
                                          </p:val>
                                        </p:tav>
                                        <p:tav tm="100000">
                                          <p:val>
                                            <p:strVal val="#ppt_h"/>
                                          </p:val>
                                        </p:tav>
                                      </p:tavLst>
                                    </p:anim>
                                    <p:animEffect transition="in" filter="fade">
                                      <p:cBhvr>
                                        <p:cTn id="99"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animBg="1"/>
      <p:bldP spid="16" grpId="0" animBg="1"/>
      <p:bldP spid="17" grpId="0" animBg="1"/>
      <p:bldP spid="19" grpId="0" animBg="1"/>
      <p:bldP spid="21" grpId="0" animBg="1"/>
      <p:bldP spid="26" grpId="0" animBg="1"/>
      <p:bldP spid="28" grpId="0" animBg="1"/>
      <p:bldP spid="29" grpId="0"/>
      <p:bldP spid="10" grpId="0" animBg="1"/>
      <p:bldP spid="9" grpId="0" animBg="1"/>
      <p:bldP spid="11" grpId="0" animBg="1"/>
      <p:bldP spid="12" grpId="0" animBg="1"/>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1571</TotalTime>
  <Words>1309</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329</cp:revision>
  <dcterms:created xsi:type="dcterms:W3CDTF">2016-09-28T22:08:47Z</dcterms:created>
  <dcterms:modified xsi:type="dcterms:W3CDTF">2017-01-26T22:55:52Z</dcterms:modified>
</cp:coreProperties>
</file>