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8427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2773" y="1787236"/>
            <a:ext cx="4260272" cy="3719946"/>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 name="Rectangle 2"/>
          <p:cNvSpPr/>
          <p:nvPr/>
        </p:nvSpPr>
        <p:spPr>
          <a:xfrm>
            <a:off x="3647209" y="1787237"/>
            <a:ext cx="2015836" cy="1797627"/>
          </a:xfrm>
          <a:prstGeom prst="rect">
            <a:avLst/>
          </a:prstGeom>
          <a:solidFill>
            <a:srgbClr val="FE4A1E">
              <a:alpha val="7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t>01</a:t>
            </a:r>
          </a:p>
        </p:txBody>
      </p:sp>
      <p:grpSp>
        <p:nvGrpSpPr>
          <p:cNvPr id="4" name="Group 3"/>
          <p:cNvGrpSpPr/>
          <p:nvPr/>
        </p:nvGrpSpPr>
        <p:grpSpPr>
          <a:xfrm>
            <a:off x="5663046" y="1787236"/>
            <a:ext cx="2327564" cy="1797627"/>
            <a:chOff x="5663046" y="1787236"/>
            <a:chExt cx="2327564" cy="1797627"/>
          </a:xfrm>
        </p:grpSpPr>
        <p:sp>
          <p:nvSpPr>
            <p:cNvPr id="8" name="Rectangle 7"/>
            <p:cNvSpPr/>
            <p:nvPr/>
          </p:nvSpPr>
          <p:spPr>
            <a:xfrm>
              <a:off x="5663046" y="1787236"/>
              <a:ext cx="2327564" cy="1797627"/>
            </a:xfrm>
            <a:prstGeom prst="rect">
              <a:avLst/>
            </a:prstGeom>
            <a:solidFill>
              <a:srgbClr val="5C9AD3">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663046" y="2051428"/>
              <a:ext cx="2327564" cy="1200329"/>
            </a:xfrm>
            <a:prstGeom prst="rect">
              <a:avLst/>
            </a:prstGeom>
            <a:noFill/>
          </p:spPr>
          <p:txBody>
            <a:bodyPr wrap="square" rtlCol="0">
              <a:spAutoFit/>
            </a:bodyPr>
            <a:lstStyle/>
            <a:p>
              <a:pPr algn="ctr"/>
              <a:r>
                <a:rPr lang="en-US" sz="2400" b="1" dirty="0">
                  <a:solidFill>
                    <a:schemeClr val="bg1"/>
                  </a:solidFill>
                  <a:latin typeface="Candara" panose="020E0502030303020204" pitchFamily="34" charset="0"/>
                </a:rPr>
                <a:t>LOREM </a:t>
              </a:r>
            </a:p>
            <a:p>
              <a:pPr algn="ctr"/>
              <a:r>
                <a:rPr lang="en-US" sz="2400" b="1" dirty="0">
                  <a:solidFill>
                    <a:schemeClr val="bg1"/>
                  </a:solidFill>
                  <a:latin typeface="Candara" panose="020E0502030303020204" pitchFamily="34" charset="0"/>
                </a:rPr>
                <a:t>IPSUM </a:t>
              </a:r>
            </a:p>
            <a:p>
              <a:pPr algn="ctr"/>
              <a:r>
                <a:rPr lang="en-US" sz="2400" b="1" dirty="0">
                  <a:solidFill>
                    <a:schemeClr val="bg1"/>
                  </a:solidFill>
                  <a:latin typeface="Candara" panose="020E0502030303020204" pitchFamily="34" charset="0"/>
                </a:rPr>
                <a:t>DOLOR</a:t>
              </a:r>
            </a:p>
          </p:txBody>
        </p:sp>
      </p:grpSp>
      <p:sp>
        <p:nvSpPr>
          <p:cNvPr id="10" name="TextBox 9"/>
          <p:cNvSpPr txBox="1"/>
          <p:nvPr/>
        </p:nvSpPr>
        <p:spPr>
          <a:xfrm>
            <a:off x="8330046" y="1939049"/>
            <a:ext cx="2382982" cy="3416320"/>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Ut enim ad minim veniam, quis nostrud. Lorem ipsum dolor sit amet, consectetur adipiscing elit, sed do eiusmod tempor incididunt ut labore et dolore magna aliqua.  Lorem ipsum dolor sit amet, consectetur adipiscing elit.</a:t>
            </a:r>
          </a:p>
        </p:txBody>
      </p:sp>
      <p:sp>
        <p:nvSpPr>
          <p:cNvPr id="11" name="TextBox 10"/>
          <p:cNvSpPr txBox="1"/>
          <p:nvPr/>
        </p:nvSpPr>
        <p:spPr>
          <a:xfrm>
            <a:off x="5874328" y="3847360"/>
            <a:ext cx="2022763" cy="1754326"/>
          </a:xfrm>
          <a:prstGeom prst="rect">
            <a:avLst/>
          </a:prstGeom>
          <a:noFill/>
        </p:spPr>
        <p:txBody>
          <a:bodyPr wrap="square" rtlCol="0">
            <a:spAutoFit/>
          </a:bodyPr>
          <a:lstStyle/>
          <a:p>
            <a:r>
              <a:rPr lang="en-US" sz="1200" dirty="0">
                <a:solidFill>
                  <a:srgbClr val="00B0F0"/>
                </a:solidFill>
                <a:latin typeface="Candara" panose="020E0502030303020204" pitchFamily="34" charset="0"/>
              </a:rPr>
              <a:t>Ut enim ad minim veniam, quis nostrud. Lorem ipsum dolor sit amet, consectetur adipiscing elit, sed do eiusmod tempor incididunt ut labore et dolore magna aliqua.  Lorem ipsum dolor sit amet, consectetur adipiscing elit.</a:t>
            </a: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5602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2" presetClass="entr" presetSubtype="2"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right)">
                                      <p:cBhvr>
                                        <p:cTn id="17" dur="500"/>
                                        <p:tgtEl>
                                          <p:spTgt spid="3"/>
                                        </p:tgtEl>
                                      </p:cBhvr>
                                    </p:animEffect>
                                  </p:childTnLst>
                                </p:cTn>
                              </p:par>
                              <p:par>
                                <p:cTn id="18" presetID="22" presetClass="entr" presetSubtype="8"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left)">
                                      <p:cBhvr>
                                        <p:cTn id="20" dur="500"/>
                                        <p:tgtEl>
                                          <p:spTgt spid="4"/>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3" grpId="0" animBg="1"/>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1314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2017-01-26T22:55:04Z</dcterms:modified>
</cp:coreProperties>
</file>