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mock_up">
    <p:bg>
      <p:bgPr>
        <a:solidFill>
          <a:srgbClr val="0E0F11"/>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61992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52" descr="iPad-Air-Black-Perspective-by-GWENO.png"/>
          <p:cNvPicPr>
            <a:picLocks noChangeAspect="1"/>
          </p:cNvPicPr>
          <p:nvPr/>
        </p:nvPicPr>
        <p:blipFill>
          <a:blip r:embed="rId2" cstate="print"/>
          <a:stretch>
            <a:fillRect/>
          </a:stretch>
        </p:blipFill>
        <p:spPr>
          <a:xfrm>
            <a:off x="-24685" y="1430289"/>
            <a:ext cx="7223760" cy="5214312"/>
          </a:xfrm>
          <a:prstGeom prst="rect">
            <a:avLst/>
          </a:prstGeom>
        </p:spPr>
      </p:pic>
      <p:pic>
        <p:nvPicPr>
          <p:cNvPr id="4" name="Picture Placeholder 3"/>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rcRect t="4505" b="4505"/>
          <a:stretch>
            <a:fillRect/>
          </a:stretch>
        </p:blipFill>
        <p:spPr>
          <a:xfrm rot="20894674">
            <a:off x="1283585" y="2040116"/>
            <a:ext cx="5091776" cy="3474720"/>
          </a:xfrm>
          <a:custGeom>
            <a:avLst/>
            <a:gdLst>
              <a:gd name="connsiteX0" fmla="*/ 0 w 2834640"/>
              <a:gd name="connsiteY0" fmla="*/ 0 h 1674772"/>
              <a:gd name="connsiteX1" fmla="*/ 2834640 w 2834640"/>
              <a:gd name="connsiteY1" fmla="*/ 0 h 1674772"/>
              <a:gd name="connsiteX2" fmla="*/ 2834640 w 2834640"/>
              <a:gd name="connsiteY2" fmla="*/ 1674772 h 1674772"/>
              <a:gd name="connsiteX3" fmla="*/ 0 w 2834640"/>
              <a:gd name="connsiteY3" fmla="*/ 1674772 h 1674772"/>
              <a:gd name="connsiteX4" fmla="*/ 0 w 2834640"/>
              <a:gd name="connsiteY4" fmla="*/ 0 h 1674772"/>
              <a:gd name="connsiteX0" fmla="*/ 0 w 2834640"/>
              <a:gd name="connsiteY0" fmla="*/ 0 h 2029047"/>
              <a:gd name="connsiteX1" fmla="*/ 2834640 w 2834640"/>
              <a:gd name="connsiteY1" fmla="*/ 0 h 2029047"/>
              <a:gd name="connsiteX2" fmla="*/ 2834640 w 2834640"/>
              <a:gd name="connsiteY2" fmla="*/ 1674772 h 2029047"/>
              <a:gd name="connsiteX3" fmla="*/ 299871 w 2834640"/>
              <a:gd name="connsiteY3" fmla="*/ 2029047 h 2029047"/>
              <a:gd name="connsiteX4" fmla="*/ 0 w 2834640"/>
              <a:gd name="connsiteY4" fmla="*/ 0 h 2029047"/>
              <a:gd name="connsiteX0" fmla="*/ 0 w 2834640"/>
              <a:gd name="connsiteY0" fmla="*/ 0 h 2029047"/>
              <a:gd name="connsiteX1" fmla="*/ 2394834 w 2834640"/>
              <a:gd name="connsiteY1" fmla="*/ 56358 h 2029047"/>
              <a:gd name="connsiteX2" fmla="*/ 2834640 w 2834640"/>
              <a:gd name="connsiteY2" fmla="*/ 1674772 h 2029047"/>
              <a:gd name="connsiteX3" fmla="*/ 299871 w 2834640"/>
              <a:gd name="connsiteY3" fmla="*/ 2029047 h 2029047"/>
              <a:gd name="connsiteX4" fmla="*/ 0 w 2834640"/>
              <a:gd name="connsiteY4" fmla="*/ 0 h 2029047"/>
              <a:gd name="connsiteX0" fmla="*/ 0 w 2834640"/>
              <a:gd name="connsiteY0" fmla="*/ 0 h 2029047"/>
              <a:gd name="connsiteX1" fmla="*/ 2213805 w 2834640"/>
              <a:gd name="connsiteY1" fmla="*/ 178242 h 2029047"/>
              <a:gd name="connsiteX2" fmla="*/ 2834640 w 2834640"/>
              <a:gd name="connsiteY2" fmla="*/ 1674772 h 2029047"/>
              <a:gd name="connsiteX3" fmla="*/ 299871 w 2834640"/>
              <a:gd name="connsiteY3" fmla="*/ 2029047 h 2029047"/>
              <a:gd name="connsiteX4" fmla="*/ 0 w 2834640"/>
              <a:gd name="connsiteY4" fmla="*/ 0 h 2029047"/>
              <a:gd name="connsiteX0" fmla="*/ 0 w 2834640"/>
              <a:gd name="connsiteY0" fmla="*/ 0 h 2029047"/>
              <a:gd name="connsiteX1" fmla="*/ 2385347 w 2834640"/>
              <a:gd name="connsiteY1" fmla="*/ 27142 h 2029047"/>
              <a:gd name="connsiteX2" fmla="*/ 2834640 w 2834640"/>
              <a:gd name="connsiteY2" fmla="*/ 1674772 h 2029047"/>
              <a:gd name="connsiteX3" fmla="*/ 299871 w 2834640"/>
              <a:gd name="connsiteY3" fmla="*/ 2029047 h 2029047"/>
              <a:gd name="connsiteX4" fmla="*/ 0 w 2834640"/>
              <a:gd name="connsiteY4" fmla="*/ 0 h 2029047"/>
              <a:gd name="connsiteX0" fmla="*/ 0 w 2973148"/>
              <a:gd name="connsiteY0" fmla="*/ 0 h 2029047"/>
              <a:gd name="connsiteX1" fmla="*/ 2385347 w 2973148"/>
              <a:gd name="connsiteY1" fmla="*/ 27142 h 2029047"/>
              <a:gd name="connsiteX2" fmla="*/ 2973148 w 2973148"/>
              <a:gd name="connsiteY2" fmla="*/ 1832020 h 2029047"/>
              <a:gd name="connsiteX3" fmla="*/ 299871 w 2973148"/>
              <a:gd name="connsiteY3" fmla="*/ 2029047 h 2029047"/>
              <a:gd name="connsiteX4" fmla="*/ 0 w 2973148"/>
              <a:gd name="connsiteY4" fmla="*/ 0 h 2029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3148" h="2029047">
                <a:moveTo>
                  <a:pt x="0" y="0"/>
                </a:moveTo>
                <a:lnTo>
                  <a:pt x="2385347" y="27142"/>
                </a:lnTo>
                <a:lnTo>
                  <a:pt x="2973148" y="1832020"/>
                </a:lnTo>
                <a:lnTo>
                  <a:pt x="299871" y="2029047"/>
                </a:lnTo>
                <a:lnTo>
                  <a:pt x="0" y="0"/>
                </a:lnTo>
                <a:close/>
              </a:path>
            </a:pathLst>
          </a:custGeom>
        </p:spPr>
      </p:pic>
      <p:sp>
        <p:nvSpPr>
          <p:cNvPr id="56" name="Text Box 10"/>
          <p:cNvSpPr txBox="1">
            <a:spLocks noChangeArrowheads="1"/>
          </p:cNvSpPr>
          <p:nvPr/>
        </p:nvSpPr>
        <p:spPr bwMode="auto">
          <a:xfrm>
            <a:off x="8107246" y="1266925"/>
            <a:ext cx="27432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57" name="Oval 56"/>
          <p:cNvSpPr>
            <a:spLocks noChangeAspect="1"/>
          </p:cNvSpPr>
          <p:nvPr/>
        </p:nvSpPr>
        <p:spPr>
          <a:xfrm>
            <a:off x="7410094" y="1357756"/>
            <a:ext cx="640080" cy="64008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58" name="Text Box 10"/>
          <p:cNvSpPr txBox="1">
            <a:spLocks noChangeArrowheads="1"/>
          </p:cNvSpPr>
          <p:nvPr/>
        </p:nvSpPr>
        <p:spPr bwMode="auto">
          <a:xfrm>
            <a:off x="8107246" y="2283908"/>
            <a:ext cx="27432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59" name="Oval 58"/>
          <p:cNvSpPr>
            <a:spLocks noChangeAspect="1"/>
          </p:cNvSpPr>
          <p:nvPr/>
        </p:nvSpPr>
        <p:spPr>
          <a:xfrm>
            <a:off x="7409889" y="2361355"/>
            <a:ext cx="640080" cy="64008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Candara" panose="020E0502030303020204" pitchFamily="34" charset="0"/>
            </a:endParaRPr>
          </a:p>
        </p:txBody>
      </p:sp>
      <p:sp>
        <p:nvSpPr>
          <p:cNvPr id="60" name="Text Box 10"/>
          <p:cNvSpPr txBox="1">
            <a:spLocks noChangeArrowheads="1"/>
          </p:cNvSpPr>
          <p:nvPr/>
        </p:nvSpPr>
        <p:spPr bwMode="auto">
          <a:xfrm>
            <a:off x="8107246" y="3279375"/>
            <a:ext cx="27432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Oval 60"/>
          <p:cNvSpPr>
            <a:spLocks noChangeAspect="1"/>
          </p:cNvSpPr>
          <p:nvPr/>
        </p:nvSpPr>
        <p:spPr>
          <a:xfrm>
            <a:off x="7409889" y="3384095"/>
            <a:ext cx="640080" cy="64008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62" name="Text Box 10"/>
          <p:cNvSpPr txBox="1">
            <a:spLocks noChangeArrowheads="1"/>
          </p:cNvSpPr>
          <p:nvPr/>
        </p:nvSpPr>
        <p:spPr bwMode="auto">
          <a:xfrm>
            <a:off x="8119820" y="4268530"/>
            <a:ext cx="2743200" cy="91440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3" name="Oval 62"/>
          <p:cNvSpPr>
            <a:spLocks noChangeAspect="1"/>
          </p:cNvSpPr>
          <p:nvPr/>
        </p:nvSpPr>
        <p:spPr>
          <a:xfrm>
            <a:off x="7409889" y="4315323"/>
            <a:ext cx="640080" cy="64008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Candara" panose="020E0502030303020204" pitchFamily="34" charset="0"/>
            </a:endParaRPr>
          </a:p>
        </p:txBody>
      </p:sp>
      <p:sp>
        <p:nvSpPr>
          <p:cNvPr id="64" name="Freeform 370"/>
          <p:cNvSpPr>
            <a:spLocks noChangeAspect="1" noEditPoints="1"/>
          </p:cNvSpPr>
          <p:nvPr/>
        </p:nvSpPr>
        <p:spPr bwMode="auto">
          <a:xfrm>
            <a:off x="7524338" y="4452483"/>
            <a:ext cx="411180" cy="36576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364"/>
          <p:cNvSpPr>
            <a:spLocks noChangeAspect="1" noEditPoints="1"/>
          </p:cNvSpPr>
          <p:nvPr/>
        </p:nvSpPr>
        <p:spPr bwMode="auto">
          <a:xfrm>
            <a:off x="7524338" y="2521375"/>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381"/>
          <p:cNvSpPr>
            <a:spLocks noChangeAspect="1" noEditPoints="1"/>
          </p:cNvSpPr>
          <p:nvPr/>
        </p:nvSpPr>
        <p:spPr bwMode="auto">
          <a:xfrm>
            <a:off x="7556146" y="3496582"/>
            <a:ext cx="403760" cy="36576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374"/>
          <p:cNvSpPr>
            <a:spLocks noEditPoints="1"/>
          </p:cNvSpPr>
          <p:nvPr/>
        </p:nvSpPr>
        <p:spPr bwMode="auto">
          <a:xfrm>
            <a:off x="7538981" y="1460212"/>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TextBox 67"/>
          <p:cNvSpPr txBox="1"/>
          <p:nvPr/>
        </p:nvSpPr>
        <p:spPr>
          <a:xfrm>
            <a:off x="5021758" y="5451969"/>
            <a:ext cx="6636328" cy="1200329"/>
          </a:xfrm>
          <a:prstGeom prst="rect">
            <a:avLst/>
          </a:prstGeom>
          <a:noFill/>
        </p:spPr>
        <p:txBody>
          <a:bodyPr wrap="square" rtlCol="0">
            <a:spAutoFit/>
          </a:bodyPr>
          <a:lstStyle/>
          <a:p>
            <a:r>
              <a:rPr lang="en-US" sz="1200" dirty="0">
                <a:solidFill>
                  <a:srgbClr val="0ABAFA"/>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69" name="TextBox 68"/>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18" name="Picture 1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4540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500" fill="hold"/>
                                        <p:tgtEl>
                                          <p:spTgt spid="53"/>
                                        </p:tgtEl>
                                        <p:attrNameLst>
                                          <p:attrName>ppt_x</p:attrName>
                                        </p:attrNameLst>
                                      </p:cBhvr>
                                      <p:tavLst>
                                        <p:tav tm="0">
                                          <p:val>
                                            <p:strVal val="#ppt_x"/>
                                          </p:val>
                                        </p:tav>
                                        <p:tav tm="100000">
                                          <p:val>
                                            <p:strVal val="#ppt_x"/>
                                          </p:val>
                                        </p:tav>
                                      </p:tavLst>
                                    </p:anim>
                                    <p:anim calcmode="lin" valueType="num">
                                      <p:cBhvr additive="base">
                                        <p:cTn id="12" dur="500" fill="hold"/>
                                        <p:tgtEl>
                                          <p:spTgt spid="5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animEffect transition="in" filter="fade">
                                      <p:cBhvr>
                                        <p:cTn id="18" dur="500"/>
                                        <p:tgtEl>
                                          <p:spTgt spid="4"/>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p:cTn id="22" dur="500" fill="hold"/>
                                        <p:tgtEl>
                                          <p:spTgt spid="57"/>
                                        </p:tgtEl>
                                        <p:attrNameLst>
                                          <p:attrName>ppt_w</p:attrName>
                                        </p:attrNameLst>
                                      </p:cBhvr>
                                      <p:tavLst>
                                        <p:tav tm="0">
                                          <p:val>
                                            <p:fltVal val="0"/>
                                          </p:val>
                                        </p:tav>
                                        <p:tav tm="100000">
                                          <p:val>
                                            <p:strVal val="#ppt_w"/>
                                          </p:val>
                                        </p:tav>
                                      </p:tavLst>
                                    </p:anim>
                                    <p:anim calcmode="lin" valueType="num">
                                      <p:cBhvr>
                                        <p:cTn id="23" dur="500" fill="hold"/>
                                        <p:tgtEl>
                                          <p:spTgt spid="57"/>
                                        </p:tgtEl>
                                        <p:attrNameLst>
                                          <p:attrName>ppt_h</p:attrName>
                                        </p:attrNameLst>
                                      </p:cBhvr>
                                      <p:tavLst>
                                        <p:tav tm="0">
                                          <p:val>
                                            <p:fltVal val="0"/>
                                          </p:val>
                                        </p:tav>
                                        <p:tav tm="100000">
                                          <p:val>
                                            <p:strVal val="#ppt_h"/>
                                          </p:val>
                                        </p:tav>
                                      </p:tavLst>
                                    </p:anim>
                                    <p:animEffect transition="in" filter="fade">
                                      <p:cBhvr>
                                        <p:cTn id="24" dur="500"/>
                                        <p:tgtEl>
                                          <p:spTgt spid="5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67"/>
                                        </p:tgtEl>
                                        <p:attrNameLst>
                                          <p:attrName>style.visibility</p:attrName>
                                        </p:attrNameLst>
                                      </p:cBhvr>
                                      <p:to>
                                        <p:strVal val="visible"/>
                                      </p:to>
                                    </p:set>
                                    <p:anim calcmode="lin" valueType="num">
                                      <p:cBhvr>
                                        <p:cTn id="27" dur="500" fill="hold"/>
                                        <p:tgtEl>
                                          <p:spTgt spid="67"/>
                                        </p:tgtEl>
                                        <p:attrNameLst>
                                          <p:attrName>ppt_w</p:attrName>
                                        </p:attrNameLst>
                                      </p:cBhvr>
                                      <p:tavLst>
                                        <p:tav tm="0">
                                          <p:val>
                                            <p:fltVal val="0"/>
                                          </p:val>
                                        </p:tav>
                                        <p:tav tm="100000">
                                          <p:val>
                                            <p:strVal val="#ppt_w"/>
                                          </p:val>
                                        </p:tav>
                                      </p:tavLst>
                                    </p:anim>
                                    <p:anim calcmode="lin" valueType="num">
                                      <p:cBhvr>
                                        <p:cTn id="28" dur="500" fill="hold"/>
                                        <p:tgtEl>
                                          <p:spTgt spid="67"/>
                                        </p:tgtEl>
                                        <p:attrNameLst>
                                          <p:attrName>ppt_h</p:attrName>
                                        </p:attrNameLst>
                                      </p:cBhvr>
                                      <p:tavLst>
                                        <p:tav tm="0">
                                          <p:val>
                                            <p:fltVal val="0"/>
                                          </p:val>
                                        </p:tav>
                                        <p:tav tm="100000">
                                          <p:val>
                                            <p:strVal val="#ppt_h"/>
                                          </p:val>
                                        </p:tav>
                                      </p:tavLst>
                                    </p:anim>
                                    <p:animEffect transition="in" filter="fade">
                                      <p:cBhvr>
                                        <p:cTn id="29" dur="500"/>
                                        <p:tgtEl>
                                          <p:spTgt spid="67"/>
                                        </p:tgtEl>
                                      </p:cBhvr>
                                    </p:animEffect>
                                  </p:childTnLst>
                                </p:cTn>
                              </p:par>
                            </p:childTnLst>
                          </p:cTn>
                        </p:par>
                        <p:par>
                          <p:cTn id="30" fill="hold">
                            <p:stCondLst>
                              <p:cond delay="2000"/>
                            </p:stCondLst>
                            <p:childTnLst>
                              <p:par>
                                <p:cTn id="31" presetID="22" presetClass="entr" presetSubtype="8"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Effect transition="in" filter="wipe(left)">
                                      <p:cBhvr>
                                        <p:cTn id="33" dur="500"/>
                                        <p:tgtEl>
                                          <p:spTgt spid="56"/>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59"/>
                                        </p:tgtEl>
                                        <p:attrNameLst>
                                          <p:attrName>style.visibility</p:attrName>
                                        </p:attrNameLst>
                                      </p:cBhvr>
                                      <p:to>
                                        <p:strVal val="visible"/>
                                      </p:to>
                                    </p:set>
                                    <p:anim calcmode="lin" valueType="num">
                                      <p:cBhvr>
                                        <p:cTn id="37" dur="500" fill="hold"/>
                                        <p:tgtEl>
                                          <p:spTgt spid="59"/>
                                        </p:tgtEl>
                                        <p:attrNameLst>
                                          <p:attrName>ppt_w</p:attrName>
                                        </p:attrNameLst>
                                      </p:cBhvr>
                                      <p:tavLst>
                                        <p:tav tm="0">
                                          <p:val>
                                            <p:fltVal val="0"/>
                                          </p:val>
                                        </p:tav>
                                        <p:tav tm="100000">
                                          <p:val>
                                            <p:strVal val="#ppt_w"/>
                                          </p:val>
                                        </p:tav>
                                      </p:tavLst>
                                    </p:anim>
                                    <p:anim calcmode="lin" valueType="num">
                                      <p:cBhvr>
                                        <p:cTn id="38" dur="500" fill="hold"/>
                                        <p:tgtEl>
                                          <p:spTgt spid="59"/>
                                        </p:tgtEl>
                                        <p:attrNameLst>
                                          <p:attrName>ppt_h</p:attrName>
                                        </p:attrNameLst>
                                      </p:cBhvr>
                                      <p:tavLst>
                                        <p:tav tm="0">
                                          <p:val>
                                            <p:fltVal val="0"/>
                                          </p:val>
                                        </p:tav>
                                        <p:tav tm="100000">
                                          <p:val>
                                            <p:strVal val="#ppt_h"/>
                                          </p:val>
                                        </p:tav>
                                      </p:tavLst>
                                    </p:anim>
                                    <p:animEffect transition="in" filter="fade">
                                      <p:cBhvr>
                                        <p:cTn id="39" dur="500"/>
                                        <p:tgtEl>
                                          <p:spTgt spid="5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fltVal val="0"/>
                                          </p:val>
                                        </p:tav>
                                        <p:tav tm="100000">
                                          <p:val>
                                            <p:strVal val="#ppt_w"/>
                                          </p:val>
                                        </p:tav>
                                      </p:tavLst>
                                    </p:anim>
                                    <p:anim calcmode="lin" valueType="num">
                                      <p:cBhvr>
                                        <p:cTn id="43" dur="500" fill="hold"/>
                                        <p:tgtEl>
                                          <p:spTgt spid="65"/>
                                        </p:tgtEl>
                                        <p:attrNameLst>
                                          <p:attrName>ppt_h</p:attrName>
                                        </p:attrNameLst>
                                      </p:cBhvr>
                                      <p:tavLst>
                                        <p:tav tm="0">
                                          <p:val>
                                            <p:fltVal val="0"/>
                                          </p:val>
                                        </p:tav>
                                        <p:tav tm="100000">
                                          <p:val>
                                            <p:strVal val="#ppt_h"/>
                                          </p:val>
                                        </p:tav>
                                      </p:tavLst>
                                    </p:anim>
                                    <p:animEffect transition="in" filter="fade">
                                      <p:cBhvr>
                                        <p:cTn id="44" dur="500"/>
                                        <p:tgtEl>
                                          <p:spTgt spid="65"/>
                                        </p:tgtEl>
                                      </p:cBhvr>
                                    </p:animEffect>
                                  </p:childTnLst>
                                </p:cTn>
                              </p:par>
                            </p:childTnLst>
                          </p:cTn>
                        </p:par>
                        <p:par>
                          <p:cTn id="45" fill="hold">
                            <p:stCondLst>
                              <p:cond delay="3000"/>
                            </p:stCondLst>
                            <p:childTnLst>
                              <p:par>
                                <p:cTn id="46" presetID="22" presetClass="entr" presetSubtype="8" fill="hold" grpId="0" nodeType="after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wipe(left)">
                                      <p:cBhvr>
                                        <p:cTn id="48" dur="500"/>
                                        <p:tgtEl>
                                          <p:spTgt spid="58"/>
                                        </p:tgtEl>
                                      </p:cBhvr>
                                    </p:animEffect>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61"/>
                                        </p:tgtEl>
                                        <p:attrNameLst>
                                          <p:attrName>style.visibility</p:attrName>
                                        </p:attrNameLst>
                                      </p:cBhvr>
                                      <p:to>
                                        <p:strVal val="visible"/>
                                      </p:to>
                                    </p:set>
                                    <p:anim calcmode="lin" valueType="num">
                                      <p:cBhvr>
                                        <p:cTn id="52" dur="500" fill="hold"/>
                                        <p:tgtEl>
                                          <p:spTgt spid="61"/>
                                        </p:tgtEl>
                                        <p:attrNameLst>
                                          <p:attrName>ppt_w</p:attrName>
                                        </p:attrNameLst>
                                      </p:cBhvr>
                                      <p:tavLst>
                                        <p:tav tm="0">
                                          <p:val>
                                            <p:fltVal val="0"/>
                                          </p:val>
                                        </p:tav>
                                        <p:tav tm="100000">
                                          <p:val>
                                            <p:strVal val="#ppt_w"/>
                                          </p:val>
                                        </p:tav>
                                      </p:tavLst>
                                    </p:anim>
                                    <p:anim calcmode="lin" valueType="num">
                                      <p:cBhvr>
                                        <p:cTn id="53" dur="500" fill="hold"/>
                                        <p:tgtEl>
                                          <p:spTgt spid="61"/>
                                        </p:tgtEl>
                                        <p:attrNameLst>
                                          <p:attrName>ppt_h</p:attrName>
                                        </p:attrNameLst>
                                      </p:cBhvr>
                                      <p:tavLst>
                                        <p:tav tm="0">
                                          <p:val>
                                            <p:fltVal val="0"/>
                                          </p:val>
                                        </p:tav>
                                        <p:tav tm="100000">
                                          <p:val>
                                            <p:strVal val="#ppt_h"/>
                                          </p:val>
                                        </p:tav>
                                      </p:tavLst>
                                    </p:anim>
                                    <p:animEffect transition="in" filter="fade">
                                      <p:cBhvr>
                                        <p:cTn id="54" dur="500"/>
                                        <p:tgtEl>
                                          <p:spTgt spid="61"/>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66"/>
                                        </p:tgtEl>
                                        <p:attrNameLst>
                                          <p:attrName>style.visibility</p:attrName>
                                        </p:attrNameLst>
                                      </p:cBhvr>
                                      <p:to>
                                        <p:strVal val="visible"/>
                                      </p:to>
                                    </p:set>
                                    <p:anim calcmode="lin" valueType="num">
                                      <p:cBhvr>
                                        <p:cTn id="57" dur="500" fill="hold"/>
                                        <p:tgtEl>
                                          <p:spTgt spid="66"/>
                                        </p:tgtEl>
                                        <p:attrNameLst>
                                          <p:attrName>ppt_w</p:attrName>
                                        </p:attrNameLst>
                                      </p:cBhvr>
                                      <p:tavLst>
                                        <p:tav tm="0">
                                          <p:val>
                                            <p:fltVal val="0"/>
                                          </p:val>
                                        </p:tav>
                                        <p:tav tm="100000">
                                          <p:val>
                                            <p:strVal val="#ppt_w"/>
                                          </p:val>
                                        </p:tav>
                                      </p:tavLst>
                                    </p:anim>
                                    <p:anim calcmode="lin" valueType="num">
                                      <p:cBhvr>
                                        <p:cTn id="58" dur="500" fill="hold"/>
                                        <p:tgtEl>
                                          <p:spTgt spid="66"/>
                                        </p:tgtEl>
                                        <p:attrNameLst>
                                          <p:attrName>ppt_h</p:attrName>
                                        </p:attrNameLst>
                                      </p:cBhvr>
                                      <p:tavLst>
                                        <p:tav tm="0">
                                          <p:val>
                                            <p:fltVal val="0"/>
                                          </p:val>
                                        </p:tav>
                                        <p:tav tm="100000">
                                          <p:val>
                                            <p:strVal val="#ppt_h"/>
                                          </p:val>
                                        </p:tav>
                                      </p:tavLst>
                                    </p:anim>
                                    <p:animEffect transition="in" filter="fade">
                                      <p:cBhvr>
                                        <p:cTn id="59" dur="500"/>
                                        <p:tgtEl>
                                          <p:spTgt spid="66"/>
                                        </p:tgtEl>
                                      </p:cBhvr>
                                    </p:animEffect>
                                  </p:childTnLst>
                                </p:cTn>
                              </p:par>
                            </p:childTnLst>
                          </p:cTn>
                        </p:par>
                        <p:par>
                          <p:cTn id="60" fill="hold">
                            <p:stCondLst>
                              <p:cond delay="4000"/>
                            </p:stCondLst>
                            <p:childTnLst>
                              <p:par>
                                <p:cTn id="61" presetID="22" presetClass="entr" presetSubtype="8" fill="hold" grpId="0" nodeType="afterEffect">
                                  <p:stCondLst>
                                    <p:cond delay="0"/>
                                  </p:stCondLst>
                                  <p:childTnLst>
                                    <p:set>
                                      <p:cBhvr>
                                        <p:cTn id="62" dur="1" fill="hold">
                                          <p:stCondLst>
                                            <p:cond delay="0"/>
                                          </p:stCondLst>
                                        </p:cTn>
                                        <p:tgtEl>
                                          <p:spTgt spid="60"/>
                                        </p:tgtEl>
                                        <p:attrNameLst>
                                          <p:attrName>style.visibility</p:attrName>
                                        </p:attrNameLst>
                                      </p:cBhvr>
                                      <p:to>
                                        <p:strVal val="visible"/>
                                      </p:to>
                                    </p:set>
                                    <p:animEffect transition="in" filter="wipe(left)">
                                      <p:cBhvr>
                                        <p:cTn id="63" dur="500"/>
                                        <p:tgtEl>
                                          <p:spTgt spid="60"/>
                                        </p:tgtEl>
                                      </p:cBhvr>
                                    </p:animEffect>
                                  </p:childTnLst>
                                </p:cTn>
                              </p:par>
                            </p:childTnLst>
                          </p:cTn>
                        </p:par>
                        <p:par>
                          <p:cTn id="64" fill="hold">
                            <p:stCondLst>
                              <p:cond delay="4500"/>
                            </p:stCondLst>
                            <p:childTnLst>
                              <p:par>
                                <p:cTn id="65" presetID="53" presetClass="entr" presetSubtype="16" fill="hold" grpId="0" nodeType="afterEffect">
                                  <p:stCondLst>
                                    <p:cond delay="0"/>
                                  </p:stCondLst>
                                  <p:childTnLst>
                                    <p:set>
                                      <p:cBhvr>
                                        <p:cTn id="66" dur="1" fill="hold">
                                          <p:stCondLst>
                                            <p:cond delay="0"/>
                                          </p:stCondLst>
                                        </p:cTn>
                                        <p:tgtEl>
                                          <p:spTgt spid="63"/>
                                        </p:tgtEl>
                                        <p:attrNameLst>
                                          <p:attrName>style.visibility</p:attrName>
                                        </p:attrNameLst>
                                      </p:cBhvr>
                                      <p:to>
                                        <p:strVal val="visible"/>
                                      </p:to>
                                    </p:set>
                                    <p:anim calcmode="lin" valueType="num">
                                      <p:cBhvr>
                                        <p:cTn id="67" dur="500" fill="hold"/>
                                        <p:tgtEl>
                                          <p:spTgt spid="63"/>
                                        </p:tgtEl>
                                        <p:attrNameLst>
                                          <p:attrName>ppt_w</p:attrName>
                                        </p:attrNameLst>
                                      </p:cBhvr>
                                      <p:tavLst>
                                        <p:tav tm="0">
                                          <p:val>
                                            <p:fltVal val="0"/>
                                          </p:val>
                                        </p:tav>
                                        <p:tav tm="100000">
                                          <p:val>
                                            <p:strVal val="#ppt_w"/>
                                          </p:val>
                                        </p:tav>
                                      </p:tavLst>
                                    </p:anim>
                                    <p:anim calcmode="lin" valueType="num">
                                      <p:cBhvr>
                                        <p:cTn id="68" dur="500" fill="hold"/>
                                        <p:tgtEl>
                                          <p:spTgt spid="63"/>
                                        </p:tgtEl>
                                        <p:attrNameLst>
                                          <p:attrName>ppt_h</p:attrName>
                                        </p:attrNameLst>
                                      </p:cBhvr>
                                      <p:tavLst>
                                        <p:tav tm="0">
                                          <p:val>
                                            <p:fltVal val="0"/>
                                          </p:val>
                                        </p:tav>
                                        <p:tav tm="100000">
                                          <p:val>
                                            <p:strVal val="#ppt_h"/>
                                          </p:val>
                                        </p:tav>
                                      </p:tavLst>
                                    </p:anim>
                                    <p:animEffect transition="in" filter="fade">
                                      <p:cBhvr>
                                        <p:cTn id="69" dur="500"/>
                                        <p:tgtEl>
                                          <p:spTgt spid="63"/>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64"/>
                                        </p:tgtEl>
                                        <p:attrNameLst>
                                          <p:attrName>style.visibility</p:attrName>
                                        </p:attrNameLst>
                                      </p:cBhvr>
                                      <p:to>
                                        <p:strVal val="visible"/>
                                      </p:to>
                                    </p:set>
                                    <p:anim calcmode="lin" valueType="num">
                                      <p:cBhvr>
                                        <p:cTn id="72" dur="500" fill="hold"/>
                                        <p:tgtEl>
                                          <p:spTgt spid="64"/>
                                        </p:tgtEl>
                                        <p:attrNameLst>
                                          <p:attrName>ppt_w</p:attrName>
                                        </p:attrNameLst>
                                      </p:cBhvr>
                                      <p:tavLst>
                                        <p:tav tm="0">
                                          <p:val>
                                            <p:fltVal val="0"/>
                                          </p:val>
                                        </p:tav>
                                        <p:tav tm="100000">
                                          <p:val>
                                            <p:strVal val="#ppt_w"/>
                                          </p:val>
                                        </p:tav>
                                      </p:tavLst>
                                    </p:anim>
                                    <p:anim calcmode="lin" valueType="num">
                                      <p:cBhvr>
                                        <p:cTn id="73" dur="500" fill="hold"/>
                                        <p:tgtEl>
                                          <p:spTgt spid="64"/>
                                        </p:tgtEl>
                                        <p:attrNameLst>
                                          <p:attrName>ppt_h</p:attrName>
                                        </p:attrNameLst>
                                      </p:cBhvr>
                                      <p:tavLst>
                                        <p:tav tm="0">
                                          <p:val>
                                            <p:fltVal val="0"/>
                                          </p:val>
                                        </p:tav>
                                        <p:tav tm="100000">
                                          <p:val>
                                            <p:strVal val="#ppt_h"/>
                                          </p:val>
                                        </p:tav>
                                      </p:tavLst>
                                    </p:anim>
                                    <p:animEffect transition="in" filter="fade">
                                      <p:cBhvr>
                                        <p:cTn id="74" dur="500"/>
                                        <p:tgtEl>
                                          <p:spTgt spid="64"/>
                                        </p:tgtEl>
                                      </p:cBhvr>
                                    </p:animEffect>
                                  </p:childTnLst>
                                </p:cTn>
                              </p:par>
                            </p:childTnLst>
                          </p:cTn>
                        </p:par>
                        <p:par>
                          <p:cTn id="75" fill="hold">
                            <p:stCondLst>
                              <p:cond delay="5000"/>
                            </p:stCondLst>
                            <p:childTnLst>
                              <p:par>
                                <p:cTn id="76" presetID="22" presetClass="entr" presetSubtype="8" fill="hold" grpId="0" nodeType="afterEffect">
                                  <p:stCondLst>
                                    <p:cond delay="0"/>
                                  </p:stCondLst>
                                  <p:childTnLst>
                                    <p:set>
                                      <p:cBhvr>
                                        <p:cTn id="77" dur="1" fill="hold">
                                          <p:stCondLst>
                                            <p:cond delay="0"/>
                                          </p:stCondLst>
                                        </p:cTn>
                                        <p:tgtEl>
                                          <p:spTgt spid="62"/>
                                        </p:tgtEl>
                                        <p:attrNameLst>
                                          <p:attrName>style.visibility</p:attrName>
                                        </p:attrNameLst>
                                      </p:cBhvr>
                                      <p:to>
                                        <p:strVal val="visible"/>
                                      </p:to>
                                    </p:set>
                                    <p:animEffect transition="in" filter="wipe(left)">
                                      <p:cBhvr>
                                        <p:cTn id="78" dur="500"/>
                                        <p:tgtEl>
                                          <p:spTgt spid="62"/>
                                        </p:tgtEl>
                                      </p:cBhvr>
                                    </p:animEffect>
                                  </p:childTnLst>
                                </p:cTn>
                              </p:par>
                            </p:childTnLst>
                          </p:cTn>
                        </p:par>
                        <p:par>
                          <p:cTn id="79" fill="hold">
                            <p:stCondLst>
                              <p:cond delay="5500"/>
                            </p:stCondLst>
                            <p:childTnLst>
                              <p:par>
                                <p:cTn id="80" presetID="22" presetClass="entr" presetSubtype="1" fill="hold" grpId="0" nodeType="afterEffect">
                                  <p:stCondLst>
                                    <p:cond delay="0"/>
                                  </p:stCondLst>
                                  <p:childTnLst>
                                    <p:set>
                                      <p:cBhvr>
                                        <p:cTn id="81" dur="1" fill="hold">
                                          <p:stCondLst>
                                            <p:cond delay="0"/>
                                          </p:stCondLst>
                                        </p:cTn>
                                        <p:tgtEl>
                                          <p:spTgt spid="68"/>
                                        </p:tgtEl>
                                        <p:attrNameLst>
                                          <p:attrName>style.visibility</p:attrName>
                                        </p:attrNameLst>
                                      </p:cBhvr>
                                      <p:to>
                                        <p:strVal val="visible"/>
                                      </p:to>
                                    </p:set>
                                    <p:animEffect transition="in" filter="wipe(up)">
                                      <p:cBhvr>
                                        <p:cTn id="82"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animBg="1"/>
      <p:bldP spid="58" grpId="0"/>
      <p:bldP spid="59" grpId="0" animBg="1"/>
      <p:bldP spid="60" grpId="0"/>
      <p:bldP spid="61" grpId="0" animBg="1"/>
      <p:bldP spid="62" grpId="0"/>
      <p:bldP spid="63" grpId="0" animBg="1"/>
      <p:bldP spid="64" grpId="0" animBg="1"/>
      <p:bldP spid="65" grpId="0" animBg="1"/>
      <p:bldP spid="66" grpId="0" animBg="1"/>
      <p:bldP spid="67" grpId="0" animBg="1"/>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2017-01-26T22:54:19Z</dcterms:modified>
</cp:coreProperties>
</file>