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84" y="3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r>
              <a:rPr lang="en-US"/>
              <a:t>My First Template</a:t>
            </a:r>
          </a:p>
        </p:txBody>
      </p:sp>
    </p:spTree>
    <p:extLst>
      <p:ext uri="{BB962C8B-B14F-4D97-AF65-F5344CB8AC3E}">
        <p14:creationId xmlns:p14="http://schemas.microsoft.com/office/powerpoint/2010/main" val="39497250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090582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1/26/2017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 name="Freeform 56"/>
          <p:cNvSpPr/>
          <p:nvPr/>
        </p:nvSpPr>
        <p:spPr>
          <a:xfrm>
            <a:off x="5470201" y="1740014"/>
            <a:ext cx="1251601" cy="12516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FE4A1E"/>
          </a:solidFill>
          <a:ln w="6350">
            <a:solidFill>
              <a:schemeClr val="lt1">
                <a:hueOff val="0"/>
                <a:satOff val="0"/>
                <a:lumOff val="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160" tIns="217159" rIns="217160" bIns="217159" numCol="1" spcCol="1270" anchor="ctr" anchorCtr="0">
            <a:noAutofit/>
          </a:bodyPr>
          <a:lstStyle/>
          <a:p>
            <a:pPr algn="ctr" defTabSz="1185304">
              <a:lnSpc>
                <a:spcPct val="90000"/>
              </a:lnSpc>
              <a:spcBef>
                <a:spcPct val="0"/>
              </a:spcBef>
              <a:spcAft>
                <a:spcPct val="35000"/>
              </a:spcAft>
            </a:pPr>
            <a:endParaRPr lang="en-US" sz="2667"/>
          </a:p>
        </p:txBody>
      </p:sp>
      <p:sp>
        <p:nvSpPr>
          <p:cNvPr id="58" name="Freeform 57"/>
          <p:cNvSpPr/>
          <p:nvPr/>
        </p:nvSpPr>
        <p:spPr>
          <a:xfrm rot="2160000">
            <a:off x="6755087" y="2645726"/>
            <a:ext cx="333829" cy="422415"/>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0" y="63362"/>
                </a:moveTo>
                <a:lnTo>
                  <a:pt x="125186" y="63362"/>
                </a:lnTo>
                <a:lnTo>
                  <a:pt x="125186" y="0"/>
                </a:lnTo>
                <a:lnTo>
                  <a:pt x="250372" y="158406"/>
                </a:lnTo>
                <a:lnTo>
                  <a:pt x="125186" y="316811"/>
                </a:lnTo>
                <a:lnTo>
                  <a:pt x="125186" y="253449"/>
                </a:lnTo>
                <a:lnTo>
                  <a:pt x="0" y="253449"/>
                </a:lnTo>
                <a:lnTo>
                  <a:pt x="0" y="63362"/>
                </a:lnTo>
                <a:close/>
              </a:path>
            </a:pathLst>
          </a:custGeom>
          <a:solidFill>
            <a:srgbClr val="FE4A1E"/>
          </a:solidFill>
          <a:ln w="6350">
            <a:solidFill>
              <a:schemeClr val="lt1">
                <a:hueOff val="0"/>
                <a:satOff val="0"/>
                <a:lumOff val="0"/>
              </a:schemeClr>
            </a:solidFill>
          </a:ln>
          <a:effectLst>
            <a:outerShdw blurRad="63500" sx="102000" sy="102000" algn="ctr" rotWithShape="0">
              <a:prstClr val="black">
                <a:alpha val="40000"/>
              </a:prstClr>
            </a:outerShdw>
          </a:effectLst>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0" tIns="84481" rIns="100148" bIns="84483" numCol="1" spcCol="1270" anchor="ctr" anchorCtr="0">
            <a:noAutofit/>
          </a:bodyPr>
          <a:lstStyle/>
          <a:p>
            <a:pPr algn="ctr" defTabSz="829713">
              <a:lnSpc>
                <a:spcPct val="90000"/>
              </a:lnSpc>
              <a:spcBef>
                <a:spcPct val="0"/>
              </a:spcBef>
              <a:spcAft>
                <a:spcPct val="35000"/>
              </a:spcAft>
            </a:pPr>
            <a:endParaRPr lang="en-US" sz="1867"/>
          </a:p>
        </p:txBody>
      </p:sp>
      <p:sp>
        <p:nvSpPr>
          <p:cNvPr id="59" name="Freeform 58"/>
          <p:cNvSpPr/>
          <p:nvPr/>
        </p:nvSpPr>
        <p:spPr>
          <a:xfrm>
            <a:off x="6992341" y="2845914"/>
            <a:ext cx="1251601" cy="12516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5C9AD3"/>
          </a:solidFill>
          <a:ln w="6350">
            <a:solidFill>
              <a:schemeClr val="lt1">
                <a:hueOff val="0"/>
                <a:satOff val="0"/>
                <a:lumOff val="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160" tIns="217159" rIns="217160" bIns="217159" numCol="1" spcCol="1270" anchor="ctr" anchorCtr="0">
            <a:noAutofit/>
          </a:bodyPr>
          <a:lstStyle/>
          <a:p>
            <a:pPr algn="ctr" defTabSz="1185304">
              <a:lnSpc>
                <a:spcPct val="90000"/>
              </a:lnSpc>
              <a:spcBef>
                <a:spcPct val="0"/>
              </a:spcBef>
              <a:spcAft>
                <a:spcPct val="35000"/>
              </a:spcAft>
            </a:pPr>
            <a:endParaRPr lang="en-US" sz="2667"/>
          </a:p>
        </p:txBody>
      </p:sp>
      <p:sp>
        <p:nvSpPr>
          <p:cNvPr id="60" name="Freeform 59"/>
          <p:cNvSpPr/>
          <p:nvPr/>
        </p:nvSpPr>
        <p:spPr>
          <a:xfrm rot="17280000">
            <a:off x="7198776" y="4190506"/>
            <a:ext cx="333831" cy="422415"/>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5C9AD3"/>
          </a:solidFill>
          <a:ln w="6350">
            <a:solidFill>
              <a:schemeClr val="lt1">
                <a:hueOff val="0"/>
                <a:satOff val="0"/>
                <a:lumOff val="0"/>
              </a:schemeClr>
            </a:solidFill>
          </a:ln>
          <a:effectLst>
            <a:outerShdw blurRad="63500" sx="102000" sy="102000" algn="ctr" rotWithShape="0">
              <a:prstClr val="black">
                <a:alpha val="40000"/>
              </a:prstClr>
            </a:outerShdw>
          </a:effectLst>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148" tIns="84481" rIns="1" bIns="84483" numCol="1" spcCol="1270" anchor="ctr" anchorCtr="0">
            <a:noAutofit/>
          </a:bodyPr>
          <a:lstStyle/>
          <a:p>
            <a:pPr algn="ctr" defTabSz="829713">
              <a:lnSpc>
                <a:spcPct val="90000"/>
              </a:lnSpc>
              <a:spcBef>
                <a:spcPct val="0"/>
              </a:spcBef>
              <a:spcAft>
                <a:spcPct val="35000"/>
              </a:spcAft>
            </a:pPr>
            <a:endParaRPr lang="en-US" sz="1867"/>
          </a:p>
        </p:txBody>
      </p:sp>
      <p:sp>
        <p:nvSpPr>
          <p:cNvPr id="61" name="Freeform 60"/>
          <p:cNvSpPr/>
          <p:nvPr/>
        </p:nvSpPr>
        <p:spPr>
          <a:xfrm>
            <a:off x="6410936" y="4635298"/>
            <a:ext cx="1251601" cy="12516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44546B"/>
          </a:solidFill>
          <a:ln w="6350">
            <a:solidFill>
              <a:schemeClr val="lt1">
                <a:hueOff val="0"/>
                <a:satOff val="0"/>
                <a:lumOff val="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160" tIns="217159" rIns="217160" bIns="217159" numCol="1" spcCol="1270" anchor="ctr" anchorCtr="0">
            <a:noAutofit/>
          </a:bodyPr>
          <a:lstStyle/>
          <a:p>
            <a:pPr algn="ctr" defTabSz="1185304">
              <a:lnSpc>
                <a:spcPct val="90000"/>
              </a:lnSpc>
              <a:spcBef>
                <a:spcPct val="0"/>
              </a:spcBef>
              <a:spcAft>
                <a:spcPct val="35000"/>
              </a:spcAft>
            </a:pPr>
            <a:endParaRPr lang="en-US" sz="2667"/>
          </a:p>
        </p:txBody>
      </p:sp>
      <p:sp>
        <p:nvSpPr>
          <p:cNvPr id="62" name="Freeform 61"/>
          <p:cNvSpPr/>
          <p:nvPr/>
        </p:nvSpPr>
        <p:spPr>
          <a:xfrm>
            <a:off x="5902907" y="5049889"/>
            <a:ext cx="333831" cy="422416"/>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44546B"/>
          </a:solidFill>
          <a:ln w="6350">
            <a:solidFill>
              <a:schemeClr val="lt1">
                <a:hueOff val="0"/>
                <a:satOff val="0"/>
                <a:lumOff val="0"/>
              </a:schemeClr>
            </a:solidFill>
          </a:ln>
          <a:effectLst>
            <a:outerShdw blurRad="63500" sx="102000" sy="102000" algn="ctr" rotWithShape="0">
              <a:prstClr val="black">
                <a:alpha val="40000"/>
              </a:prstClr>
            </a:outerShdw>
          </a:effectLst>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149" tIns="84484" rIns="1" bIns="84483" numCol="1" spcCol="1270" anchor="ctr" anchorCtr="0">
            <a:noAutofit/>
          </a:bodyPr>
          <a:lstStyle/>
          <a:p>
            <a:pPr algn="ctr" defTabSz="829713">
              <a:lnSpc>
                <a:spcPct val="90000"/>
              </a:lnSpc>
              <a:spcBef>
                <a:spcPct val="0"/>
              </a:spcBef>
              <a:spcAft>
                <a:spcPct val="35000"/>
              </a:spcAft>
            </a:pPr>
            <a:endParaRPr lang="en-US" sz="1867"/>
          </a:p>
        </p:txBody>
      </p:sp>
      <p:sp>
        <p:nvSpPr>
          <p:cNvPr id="63" name="Freeform 62"/>
          <p:cNvSpPr/>
          <p:nvPr/>
        </p:nvSpPr>
        <p:spPr>
          <a:xfrm>
            <a:off x="4529466" y="4635298"/>
            <a:ext cx="1251601" cy="12516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7A7A7A"/>
          </a:solidFill>
          <a:ln w="6350">
            <a:solidFill>
              <a:schemeClr val="lt1">
                <a:hueOff val="0"/>
                <a:satOff val="0"/>
                <a:lumOff val="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160" tIns="217159" rIns="217160" bIns="217159" numCol="1" spcCol="1270" anchor="ctr" anchorCtr="0">
            <a:noAutofit/>
          </a:bodyPr>
          <a:lstStyle/>
          <a:p>
            <a:pPr algn="ctr" defTabSz="1185304">
              <a:lnSpc>
                <a:spcPct val="90000"/>
              </a:lnSpc>
              <a:spcBef>
                <a:spcPct val="0"/>
              </a:spcBef>
              <a:spcAft>
                <a:spcPct val="35000"/>
              </a:spcAft>
            </a:pPr>
            <a:endParaRPr lang="en-US" sz="2667"/>
          </a:p>
        </p:txBody>
      </p:sp>
      <p:sp>
        <p:nvSpPr>
          <p:cNvPr id="64" name="Freeform 63"/>
          <p:cNvSpPr/>
          <p:nvPr/>
        </p:nvSpPr>
        <p:spPr>
          <a:xfrm rot="4320000">
            <a:off x="4659394" y="4151167"/>
            <a:ext cx="333831" cy="422415"/>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250372" y="253449"/>
                </a:moveTo>
                <a:lnTo>
                  <a:pt x="125186" y="253449"/>
                </a:lnTo>
                <a:lnTo>
                  <a:pt x="125186" y="316811"/>
                </a:lnTo>
                <a:lnTo>
                  <a:pt x="0" y="158405"/>
                </a:lnTo>
                <a:lnTo>
                  <a:pt x="125186" y="0"/>
                </a:lnTo>
                <a:lnTo>
                  <a:pt x="125186" y="63362"/>
                </a:lnTo>
                <a:lnTo>
                  <a:pt x="250372" y="63362"/>
                </a:lnTo>
                <a:lnTo>
                  <a:pt x="250372" y="253449"/>
                </a:lnTo>
                <a:close/>
              </a:path>
            </a:pathLst>
          </a:custGeom>
          <a:solidFill>
            <a:srgbClr val="7A7A7A"/>
          </a:solidFill>
          <a:ln w="6350">
            <a:solidFill>
              <a:schemeClr val="lt1">
                <a:hueOff val="0"/>
                <a:satOff val="0"/>
                <a:lumOff val="0"/>
              </a:schemeClr>
            </a:solidFill>
          </a:ln>
          <a:effectLst>
            <a:outerShdw blurRad="63500" sx="102000" sy="102000" algn="ctr" rotWithShape="0">
              <a:prstClr val="black">
                <a:alpha val="40000"/>
              </a:prstClr>
            </a:outerShdw>
          </a:effectLst>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00149" tIns="84483" rIns="0" bIns="84481" numCol="1" spcCol="1270" anchor="ctr" anchorCtr="0">
            <a:noAutofit/>
          </a:bodyPr>
          <a:lstStyle/>
          <a:p>
            <a:pPr algn="ctr" defTabSz="829713">
              <a:lnSpc>
                <a:spcPct val="90000"/>
              </a:lnSpc>
              <a:spcBef>
                <a:spcPct val="0"/>
              </a:spcBef>
              <a:spcAft>
                <a:spcPct val="35000"/>
              </a:spcAft>
            </a:pPr>
            <a:endParaRPr lang="en-US" sz="1867"/>
          </a:p>
        </p:txBody>
      </p:sp>
      <p:sp>
        <p:nvSpPr>
          <p:cNvPr id="65" name="Freeform 64"/>
          <p:cNvSpPr/>
          <p:nvPr/>
        </p:nvSpPr>
        <p:spPr>
          <a:xfrm>
            <a:off x="3948060" y="2845914"/>
            <a:ext cx="1251601" cy="1251601"/>
          </a:xfrm>
          <a:custGeom>
            <a:avLst/>
            <a:gdLst>
              <a:gd name="connsiteX0" fmla="*/ 0 w 938701"/>
              <a:gd name="connsiteY0" fmla="*/ 469351 h 938701"/>
              <a:gd name="connsiteX1" fmla="*/ 137470 w 938701"/>
              <a:gd name="connsiteY1" fmla="*/ 137470 h 938701"/>
              <a:gd name="connsiteX2" fmla="*/ 469352 w 938701"/>
              <a:gd name="connsiteY2" fmla="*/ 1 h 938701"/>
              <a:gd name="connsiteX3" fmla="*/ 801233 w 938701"/>
              <a:gd name="connsiteY3" fmla="*/ 137471 h 938701"/>
              <a:gd name="connsiteX4" fmla="*/ 938702 w 938701"/>
              <a:gd name="connsiteY4" fmla="*/ 469353 h 938701"/>
              <a:gd name="connsiteX5" fmla="*/ 801232 w 938701"/>
              <a:gd name="connsiteY5" fmla="*/ 801234 h 938701"/>
              <a:gd name="connsiteX6" fmla="*/ 469351 w 938701"/>
              <a:gd name="connsiteY6" fmla="*/ 938704 h 938701"/>
              <a:gd name="connsiteX7" fmla="*/ 137470 w 938701"/>
              <a:gd name="connsiteY7" fmla="*/ 801234 h 938701"/>
              <a:gd name="connsiteX8" fmla="*/ 1 w 938701"/>
              <a:gd name="connsiteY8" fmla="*/ 469352 h 938701"/>
              <a:gd name="connsiteX9" fmla="*/ 0 w 938701"/>
              <a:gd name="connsiteY9" fmla="*/ 469351 h 9387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938701" h="938701">
                <a:moveTo>
                  <a:pt x="0" y="469351"/>
                </a:moveTo>
                <a:cubicBezTo>
                  <a:pt x="0" y="344871"/>
                  <a:pt x="49450" y="225490"/>
                  <a:pt x="137470" y="137470"/>
                </a:cubicBezTo>
                <a:cubicBezTo>
                  <a:pt x="225491" y="49450"/>
                  <a:pt x="344872" y="1"/>
                  <a:pt x="469352" y="1"/>
                </a:cubicBezTo>
                <a:cubicBezTo>
                  <a:pt x="593832" y="1"/>
                  <a:pt x="713213" y="49451"/>
                  <a:pt x="801233" y="137471"/>
                </a:cubicBezTo>
                <a:cubicBezTo>
                  <a:pt x="889253" y="225492"/>
                  <a:pt x="938702" y="344873"/>
                  <a:pt x="938702" y="469353"/>
                </a:cubicBezTo>
                <a:cubicBezTo>
                  <a:pt x="938702" y="593833"/>
                  <a:pt x="889253" y="713214"/>
                  <a:pt x="801232" y="801234"/>
                </a:cubicBezTo>
                <a:cubicBezTo>
                  <a:pt x="713212" y="889254"/>
                  <a:pt x="593830" y="938704"/>
                  <a:pt x="469351" y="938704"/>
                </a:cubicBezTo>
                <a:cubicBezTo>
                  <a:pt x="344871" y="938704"/>
                  <a:pt x="225490" y="889254"/>
                  <a:pt x="137470" y="801234"/>
                </a:cubicBezTo>
                <a:cubicBezTo>
                  <a:pt x="49450" y="713214"/>
                  <a:pt x="0" y="593832"/>
                  <a:pt x="1" y="469352"/>
                </a:cubicBezTo>
                <a:lnTo>
                  <a:pt x="0" y="469351"/>
                </a:lnTo>
                <a:close/>
              </a:path>
            </a:pathLst>
          </a:custGeom>
          <a:solidFill>
            <a:srgbClr val="939393"/>
          </a:solidFill>
          <a:ln w="6350">
            <a:solidFill>
              <a:schemeClr val="lt1">
                <a:hueOff val="0"/>
                <a:satOff val="0"/>
                <a:lumOff val="0"/>
              </a:schemeClr>
            </a:solidFill>
          </a:ln>
          <a:effectLst>
            <a:outerShdw blurRad="63500" sx="102000" sy="102000" algn="ctr" rotWithShape="0">
              <a:prstClr val="black">
                <a:alpha val="40000"/>
              </a:prstClr>
            </a:outerShdw>
          </a:effectLst>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217160" tIns="217159" rIns="217160" bIns="217159" numCol="1" spcCol="1270" anchor="ctr" anchorCtr="0">
            <a:noAutofit/>
          </a:bodyPr>
          <a:lstStyle/>
          <a:p>
            <a:pPr algn="ctr" defTabSz="1185304">
              <a:lnSpc>
                <a:spcPct val="90000"/>
              </a:lnSpc>
              <a:spcBef>
                <a:spcPct val="0"/>
              </a:spcBef>
              <a:spcAft>
                <a:spcPct val="35000"/>
              </a:spcAft>
            </a:pPr>
            <a:endParaRPr lang="en-US" sz="2667"/>
          </a:p>
        </p:txBody>
      </p:sp>
      <p:sp>
        <p:nvSpPr>
          <p:cNvPr id="66" name="Freeform 65"/>
          <p:cNvSpPr/>
          <p:nvPr/>
        </p:nvSpPr>
        <p:spPr>
          <a:xfrm rot="19440000">
            <a:off x="5187541" y="2679520"/>
            <a:ext cx="333829" cy="422415"/>
          </a:xfrm>
          <a:custGeom>
            <a:avLst/>
            <a:gdLst>
              <a:gd name="connsiteX0" fmla="*/ 0 w 250372"/>
              <a:gd name="connsiteY0" fmla="*/ 63362 h 316811"/>
              <a:gd name="connsiteX1" fmla="*/ 125186 w 250372"/>
              <a:gd name="connsiteY1" fmla="*/ 63362 h 316811"/>
              <a:gd name="connsiteX2" fmla="*/ 125186 w 250372"/>
              <a:gd name="connsiteY2" fmla="*/ 0 h 316811"/>
              <a:gd name="connsiteX3" fmla="*/ 250372 w 250372"/>
              <a:gd name="connsiteY3" fmla="*/ 158406 h 316811"/>
              <a:gd name="connsiteX4" fmla="*/ 125186 w 250372"/>
              <a:gd name="connsiteY4" fmla="*/ 316811 h 316811"/>
              <a:gd name="connsiteX5" fmla="*/ 125186 w 250372"/>
              <a:gd name="connsiteY5" fmla="*/ 253449 h 316811"/>
              <a:gd name="connsiteX6" fmla="*/ 0 w 250372"/>
              <a:gd name="connsiteY6" fmla="*/ 253449 h 316811"/>
              <a:gd name="connsiteX7" fmla="*/ 0 w 250372"/>
              <a:gd name="connsiteY7" fmla="*/ 63362 h 3168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0372" h="316811">
                <a:moveTo>
                  <a:pt x="0" y="63362"/>
                </a:moveTo>
                <a:lnTo>
                  <a:pt x="125186" y="63362"/>
                </a:lnTo>
                <a:lnTo>
                  <a:pt x="125186" y="0"/>
                </a:lnTo>
                <a:lnTo>
                  <a:pt x="250372" y="158406"/>
                </a:lnTo>
                <a:lnTo>
                  <a:pt x="125186" y="316811"/>
                </a:lnTo>
                <a:lnTo>
                  <a:pt x="125186" y="253449"/>
                </a:lnTo>
                <a:lnTo>
                  <a:pt x="0" y="253449"/>
                </a:lnTo>
                <a:lnTo>
                  <a:pt x="0" y="63362"/>
                </a:lnTo>
                <a:close/>
              </a:path>
            </a:pathLst>
          </a:custGeom>
          <a:solidFill>
            <a:srgbClr val="939393"/>
          </a:solidFill>
          <a:ln w="6350">
            <a:solidFill>
              <a:schemeClr val="lt1">
                <a:hueOff val="0"/>
                <a:satOff val="0"/>
                <a:lumOff val="0"/>
              </a:schemeClr>
            </a:solidFill>
          </a:ln>
          <a:effectLst>
            <a:outerShdw blurRad="63500" sx="102000" sy="102000" algn="ctr" rotWithShape="0">
              <a:prstClr val="black">
                <a:alpha val="40000"/>
              </a:prstClr>
            </a:outerShdw>
          </a:effectLst>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spcFirstLastPara="0" vert="horz" wrap="square" lIns="-1" tIns="84483" rIns="100149" bIns="84481" numCol="1" spcCol="1270" anchor="ctr" anchorCtr="0">
            <a:noAutofit/>
          </a:bodyPr>
          <a:lstStyle/>
          <a:p>
            <a:pPr algn="ctr" defTabSz="829713">
              <a:lnSpc>
                <a:spcPct val="90000"/>
              </a:lnSpc>
              <a:spcBef>
                <a:spcPct val="0"/>
              </a:spcBef>
              <a:spcAft>
                <a:spcPct val="35000"/>
              </a:spcAft>
            </a:pPr>
            <a:endParaRPr lang="en-US" sz="1867"/>
          </a:p>
        </p:txBody>
      </p:sp>
      <p:sp>
        <p:nvSpPr>
          <p:cNvPr id="36" name="TextBox 35"/>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a:p>
            <a:pPr algn="ctr"/>
            <a:r>
              <a:rPr lang="en-US" dirty="0">
                <a:solidFill>
                  <a:schemeClr val="bg1">
                    <a:lumMod val="85000"/>
                  </a:schemeClr>
                </a:solidFill>
                <a:latin typeface="Candara" panose="020E0502030303020204" pitchFamily="34" charset="0"/>
              </a:rPr>
              <a:t>Your Subtitle</a:t>
            </a:r>
          </a:p>
        </p:txBody>
      </p:sp>
      <p:sp>
        <p:nvSpPr>
          <p:cNvPr id="39" name="Text Box 10"/>
          <p:cNvSpPr txBox="1">
            <a:spLocks noChangeArrowheads="1"/>
          </p:cNvSpPr>
          <p:nvPr/>
        </p:nvSpPr>
        <p:spPr bwMode="auto">
          <a:xfrm>
            <a:off x="1433361" y="1858796"/>
            <a:ext cx="3807378" cy="71404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FE4A1E"/>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0" name="Text Box 10"/>
          <p:cNvSpPr txBox="1">
            <a:spLocks noChangeArrowheads="1"/>
          </p:cNvSpPr>
          <p:nvPr/>
        </p:nvSpPr>
        <p:spPr bwMode="auto">
          <a:xfrm>
            <a:off x="45803" y="3114692"/>
            <a:ext cx="3807378" cy="71404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939393"/>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1" name="Text Box 10"/>
          <p:cNvSpPr txBox="1">
            <a:spLocks noChangeArrowheads="1"/>
          </p:cNvSpPr>
          <p:nvPr/>
        </p:nvSpPr>
        <p:spPr bwMode="auto">
          <a:xfrm>
            <a:off x="607175" y="4904076"/>
            <a:ext cx="3807378" cy="714042"/>
          </a:xfrm>
          <a:prstGeom prst="rect">
            <a:avLst/>
          </a:prstGeom>
          <a:noFill/>
          <a:ln w="9525">
            <a:noFill/>
            <a:miter lim="800000"/>
            <a:headEnd/>
            <a:tailEnd/>
          </a:ln>
        </p:spPr>
        <p:txBody>
          <a:bodyPr wrap="square" lIns="60960" tIns="30480" rIns="60960" bIns="30480">
            <a:spAutoFit/>
          </a:bodyPr>
          <a:lstStyle/>
          <a:p>
            <a:pPr algn="r" defTabSz="1219170">
              <a:spcBef>
                <a:spcPct val="20000"/>
              </a:spcBef>
              <a:defRPr/>
            </a:pPr>
            <a:r>
              <a:rPr lang="en-US" sz="1600" b="1" dirty="0">
                <a:solidFill>
                  <a:srgbClr val="7A7A7A"/>
                </a:solidFill>
                <a:latin typeface="Candara" panose="020E0502030303020204" pitchFamily="34" charset="0"/>
              </a:rPr>
              <a:t>LOREM IPSUM</a:t>
            </a:r>
          </a:p>
          <a:p>
            <a:pPr algn="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2" name="Text Box 10"/>
          <p:cNvSpPr txBox="1">
            <a:spLocks noChangeArrowheads="1"/>
          </p:cNvSpPr>
          <p:nvPr/>
        </p:nvSpPr>
        <p:spPr bwMode="auto">
          <a:xfrm>
            <a:off x="8384622" y="3114692"/>
            <a:ext cx="380737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45" name="Text Box 10"/>
          <p:cNvSpPr txBox="1">
            <a:spLocks noChangeArrowheads="1"/>
          </p:cNvSpPr>
          <p:nvPr/>
        </p:nvSpPr>
        <p:spPr bwMode="auto">
          <a:xfrm>
            <a:off x="7801108" y="4904076"/>
            <a:ext cx="380737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a:t>
            </a:r>
          </a:p>
        </p:txBody>
      </p:sp>
      <p:sp>
        <p:nvSpPr>
          <p:cNvPr id="54" name="Freeform 121"/>
          <p:cNvSpPr>
            <a:spLocks noChangeAspect="1" noEditPoints="1"/>
          </p:cNvSpPr>
          <p:nvPr/>
        </p:nvSpPr>
        <p:spPr bwMode="auto">
          <a:xfrm>
            <a:off x="4916704" y="4986777"/>
            <a:ext cx="477123" cy="548640"/>
          </a:xfrm>
          <a:custGeom>
            <a:avLst/>
            <a:gdLst/>
            <a:ahLst/>
            <a:cxnLst>
              <a:cxn ang="0">
                <a:pos x="227" y="284"/>
              </a:cxn>
              <a:cxn ang="0">
                <a:pos x="214" y="284"/>
              </a:cxn>
              <a:cxn ang="0">
                <a:pos x="264" y="189"/>
              </a:cxn>
              <a:cxn ang="0">
                <a:pos x="179" y="80"/>
              </a:cxn>
              <a:cxn ang="0">
                <a:pos x="200" y="39"/>
              </a:cxn>
              <a:cxn ang="0">
                <a:pos x="196" y="26"/>
              </a:cxn>
              <a:cxn ang="0">
                <a:pos x="145" y="2"/>
              </a:cxn>
              <a:cxn ang="0">
                <a:pos x="138" y="1"/>
              </a:cxn>
              <a:cxn ang="0">
                <a:pos x="132" y="7"/>
              </a:cxn>
              <a:cxn ang="0">
                <a:pos x="72" y="121"/>
              </a:cxn>
              <a:cxn ang="0">
                <a:pos x="80" y="147"/>
              </a:cxn>
              <a:cxn ang="0">
                <a:pos x="72" y="164"/>
              </a:cxn>
              <a:cxn ang="0">
                <a:pos x="106" y="180"/>
              </a:cxn>
              <a:cxn ang="0">
                <a:pos x="114" y="164"/>
              </a:cxn>
              <a:cxn ang="0">
                <a:pos x="114" y="164"/>
              </a:cxn>
              <a:cxn ang="0">
                <a:pos x="140" y="154"/>
              </a:cxn>
              <a:cxn ang="0">
                <a:pos x="161" y="115"/>
              </a:cxn>
              <a:cxn ang="0">
                <a:pos x="227" y="189"/>
              </a:cxn>
              <a:cxn ang="0">
                <a:pos x="151" y="265"/>
              </a:cxn>
              <a:cxn ang="0">
                <a:pos x="95" y="246"/>
              </a:cxn>
              <a:cxn ang="0">
                <a:pos x="95" y="237"/>
              </a:cxn>
              <a:cxn ang="0">
                <a:pos x="104" y="227"/>
              </a:cxn>
              <a:cxn ang="0">
                <a:pos x="151" y="227"/>
              </a:cxn>
              <a:cxn ang="0">
                <a:pos x="151" y="208"/>
              </a:cxn>
              <a:cxn ang="0">
                <a:pos x="79" y="208"/>
              </a:cxn>
              <a:cxn ang="0">
                <a:pos x="40" y="208"/>
              </a:cxn>
              <a:cxn ang="0">
                <a:pos x="0" y="208"/>
              </a:cxn>
              <a:cxn ang="0">
                <a:pos x="0" y="227"/>
              </a:cxn>
              <a:cxn ang="0">
                <a:pos x="45" y="227"/>
              </a:cxn>
              <a:cxn ang="0">
                <a:pos x="48" y="227"/>
              </a:cxn>
              <a:cxn ang="0">
                <a:pos x="57" y="237"/>
              </a:cxn>
              <a:cxn ang="0">
                <a:pos x="57" y="246"/>
              </a:cxn>
              <a:cxn ang="0">
                <a:pos x="57" y="284"/>
              </a:cxn>
              <a:cxn ang="0">
                <a:pos x="19" y="303"/>
              </a:cxn>
              <a:cxn ang="0">
                <a:pos x="264" y="303"/>
              </a:cxn>
              <a:cxn ang="0">
                <a:pos x="227" y="284"/>
              </a:cxn>
              <a:cxn ang="0">
                <a:pos x="161" y="26"/>
              </a:cxn>
              <a:cxn ang="0">
                <a:pos x="155" y="32"/>
              </a:cxn>
              <a:cxn ang="0">
                <a:pos x="111" y="114"/>
              </a:cxn>
              <a:cxn ang="0">
                <a:pos x="95" y="106"/>
              </a:cxn>
              <a:cxn ang="0">
                <a:pos x="96" y="102"/>
              </a:cxn>
              <a:cxn ang="0">
                <a:pos x="137" y="25"/>
              </a:cxn>
              <a:cxn ang="0">
                <a:pos x="143" y="20"/>
              </a:cxn>
              <a:cxn ang="0">
                <a:pos x="150" y="21"/>
              </a:cxn>
              <a:cxn ang="0">
                <a:pos x="161" y="26"/>
              </a:cxn>
              <a:cxn ang="0">
                <a:pos x="161" y="26"/>
              </a:cxn>
            </a:cxnLst>
            <a:rect l="0" t="0" r="r" b="b"/>
            <a:pathLst>
              <a:path w="264" h="303">
                <a:moveTo>
                  <a:pt x="227" y="284"/>
                </a:moveTo>
                <a:cubicBezTo>
                  <a:pt x="214" y="284"/>
                  <a:pt x="214" y="284"/>
                  <a:pt x="214" y="284"/>
                </a:cubicBezTo>
                <a:cubicBezTo>
                  <a:pt x="244" y="263"/>
                  <a:pt x="264" y="229"/>
                  <a:pt x="264" y="189"/>
                </a:cubicBezTo>
                <a:cubicBezTo>
                  <a:pt x="264" y="136"/>
                  <a:pt x="228" y="92"/>
                  <a:pt x="179" y="80"/>
                </a:cubicBezTo>
                <a:cubicBezTo>
                  <a:pt x="200" y="39"/>
                  <a:pt x="200" y="39"/>
                  <a:pt x="200" y="39"/>
                </a:cubicBezTo>
                <a:cubicBezTo>
                  <a:pt x="203" y="34"/>
                  <a:pt x="201" y="29"/>
                  <a:pt x="196" y="26"/>
                </a:cubicBezTo>
                <a:cubicBezTo>
                  <a:pt x="145" y="2"/>
                  <a:pt x="145" y="2"/>
                  <a:pt x="145" y="2"/>
                </a:cubicBezTo>
                <a:cubicBezTo>
                  <a:pt x="143" y="1"/>
                  <a:pt x="140" y="0"/>
                  <a:pt x="138" y="1"/>
                </a:cubicBezTo>
                <a:cubicBezTo>
                  <a:pt x="136" y="2"/>
                  <a:pt x="134" y="4"/>
                  <a:pt x="132" y="7"/>
                </a:cubicBezTo>
                <a:cubicBezTo>
                  <a:pt x="72" y="121"/>
                  <a:pt x="72" y="121"/>
                  <a:pt x="72" y="121"/>
                </a:cubicBezTo>
                <a:cubicBezTo>
                  <a:pt x="67" y="131"/>
                  <a:pt x="71" y="143"/>
                  <a:pt x="80" y="147"/>
                </a:cubicBezTo>
                <a:cubicBezTo>
                  <a:pt x="72" y="164"/>
                  <a:pt x="72" y="164"/>
                  <a:pt x="72" y="164"/>
                </a:cubicBezTo>
                <a:cubicBezTo>
                  <a:pt x="106" y="180"/>
                  <a:pt x="106" y="180"/>
                  <a:pt x="106" y="180"/>
                </a:cubicBezTo>
                <a:cubicBezTo>
                  <a:pt x="114" y="164"/>
                  <a:pt x="114" y="164"/>
                  <a:pt x="114" y="164"/>
                </a:cubicBezTo>
                <a:cubicBezTo>
                  <a:pt x="114" y="164"/>
                  <a:pt x="114" y="164"/>
                  <a:pt x="114" y="164"/>
                </a:cubicBezTo>
                <a:cubicBezTo>
                  <a:pt x="124" y="168"/>
                  <a:pt x="135" y="164"/>
                  <a:pt x="140" y="154"/>
                </a:cubicBezTo>
                <a:cubicBezTo>
                  <a:pt x="161" y="115"/>
                  <a:pt x="161" y="115"/>
                  <a:pt x="161" y="115"/>
                </a:cubicBezTo>
                <a:cubicBezTo>
                  <a:pt x="198" y="119"/>
                  <a:pt x="227" y="151"/>
                  <a:pt x="227" y="189"/>
                </a:cubicBezTo>
                <a:cubicBezTo>
                  <a:pt x="227" y="231"/>
                  <a:pt x="193" y="265"/>
                  <a:pt x="151" y="265"/>
                </a:cubicBezTo>
                <a:cubicBezTo>
                  <a:pt x="132" y="265"/>
                  <a:pt x="108" y="258"/>
                  <a:pt x="95" y="246"/>
                </a:cubicBezTo>
                <a:cubicBezTo>
                  <a:pt x="95" y="237"/>
                  <a:pt x="95" y="237"/>
                  <a:pt x="95" y="237"/>
                </a:cubicBezTo>
                <a:cubicBezTo>
                  <a:pt x="95" y="231"/>
                  <a:pt x="99" y="227"/>
                  <a:pt x="104" y="227"/>
                </a:cubicBezTo>
                <a:cubicBezTo>
                  <a:pt x="151" y="227"/>
                  <a:pt x="151" y="227"/>
                  <a:pt x="151" y="227"/>
                </a:cubicBezTo>
                <a:cubicBezTo>
                  <a:pt x="151" y="208"/>
                  <a:pt x="151" y="208"/>
                  <a:pt x="151" y="208"/>
                </a:cubicBezTo>
                <a:cubicBezTo>
                  <a:pt x="79" y="208"/>
                  <a:pt x="79" y="208"/>
                  <a:pt x="79" y="208"/>
                </a:cubicBezTo>
                <a:cubicBezTo>
                  <a:pt x="40" y="208"/>
                  <a:pt x="40" y="208"/>
                  <a:pt x="40" y="208"/>
                </a:cubicBezTo>
                <a:cubicBezTo>
                  <a:pt x="0" y="208"/>
                  <a:pt x="0" y="208"/>
                  <a:pt x="0" y="208"/>
                </a:cubicBezTo>
                <a:cubicBezTo>
                  <a:pt x="0" y="227"/>
                  <a:pt x="0" y="227"/>
                  <a:pt x="0" y="227"/>
                </a:cubicBezTo>
                <a:cubicBezTo>
                  <a:pt x="45" y="227"/>
                  <a:pt x="45" y="227"/>
                  <a:pt x="45" y="227"/>
                </a:cubicBezTo>
                <a:cubicBezTo>
                  <a:pt x="48" y="227"/>
                  <a:pt x="48" y="227"/>
                  <a:pt x="48" y="227"/>
                </a:cubicBezTo>
                <a:cubicBezTo>
                  <a:pt x="53" y="227"/>
                  <a:pt x="57" y="231"/>
                  <a:pt x="57" y="237"/>
                </a:cubicBezTo>
                <a:cubicBezTo>
                  <a:pt x="57" y="246"/>
                  <a:pt x="57" y="246"/>
                  <a:pt x="57" y="246"/>
                </a:cubicBezTo>
                <a:cubicBezTo>
                  <a:pt x="57" y="284"/>
                  <a:pt x="57" y="284"/>
                  <a:pt x="57" y="284"/>
                </a:cubicBezTo>
                <a:cubicBezTo>
                  <a:pt x="36" y="284"/>
                  <a:pt x="19" y="282"/>
                  <a:pt x="19" y="303"/>
                </a:cubicBezTo>
                <a:cubicBezTo>
                  <a:pt x="264" y="303"/>
                  <a:pt x="264" y="303"/>
                  <a:pt x="264" y="303"/>
                </a:cubicBezTo>
                <a:cubicBezTo>
                  <a:pt x="264" y="282"/>
                  <a:pt x="248" y="284"/>
                  <a:pt x="227" y="284"/>
                </a:cubicBezTo>
                <a:close/>
                <a:moveTo>
                  <a:pt x="161" y="26"/>
                </a:moveTo>
                <a:cubicBezTo>
                  <a:pt x="158" y="27"/>
                  <a:pt x="156" y="29"/>
                  <a:pt x="155" y="32"/>
                </a:cubicBezTo>
                <a:cubicBezTo>
                  <a:pt x="111" y="114"/>
                  <a:pt x="111" y="114"/>
                  <a:pt x="111" y="114"/>
                </a:cubicBezTo>
                <a:cubicBezTo>
                  <a:pt x="95" y="106"/>
                  <a:pt x="95" y="106"/>
                  <a:pt x="95" y="106"/>
                </a:cubicBezTo>
                <a:cubicBezTo>
                  <a:pt x="95" y="105"/>
                  <a:pt x="95" y="103"/>
                  <a:pt x="96" y="102"/>
                </a:cubicBezTo>
                <a:cubicBezTo>
                  <a:pt x="137" y="25"/>
                  <a:pt x="137" y="25"/>
                  <a:pt x="137" y="25"/>
                </a:cubicBezTo>
                <a:cubicBezTo>
                  <a:pt x="138" y="23"/>
                  <a:pt x="140" y="21"/>
                  <a:pt x="143" y="20"/>
                </a:cubicBezTo>
                <a:cubicBezTo>
                  <a:pt x="145" y="19"/>
                  <a:pt x="148" y="19"/>
                  <a:pt x="150" y="21"/>
                </a:cubicBezTo>
                <a:cubicBezTo>
                  <a:pt x="161" y="26"/>
                  <a:pt x="161" y="26"/>
                  <a:pt x="161" y="26"/>
                </a:cubicBezTo>
                <a:cubicBezTo>
                  <a:pt x="161" y="26"/>
                  <a:pt x="161" y="26"/>
                  <a:pt x="161" y="26"/>
                </a:cubicBez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55" name="Freeform 74"/>
          <p:cNvSpPr>
            <a:spLocks noChangeAspect="1" noEditPoints="1"/>
          </p:cNvSpPr>
          <p:nvPr/>
        </p:nvSpPr>
        <p:spPr bwMode="auto">
          <a:xfrm>
            <a:off x="7362137" y="3220333"/>
            <a:ext cx="512007" cy="457200"/>
          </a:xfrm>
          <a:custGeom>
            <a:avLst/>
            <a:gdLst/>
            <a:ahLst/>
            <a:cxnLst>
              <a:cxn ang="0">
                <a:pos x="176" y="29"/>
              </a:cxn>
              <a:cxn ang="0">
                <a:pos x="120" y="29"/>
              </a:cxn>
              <a:cxn ang="0">
                <a:pos x="120" y="0"/>
              </a:cxn>
              <a:cxn ang="0">
                <a:pos x="114" y="0"/>
              </a:cxn>
              <a:cxn ang="0">
                <a:pos x="110" y="0"/>
              </a:cxn>
              <a:cxn ang="0">
                <a:pos x="81" y="0"/>
              </a:cxn>
              <a:cxn ang="0">
                <a:pos x="71" y="0"/>
              </a:cxn>
              <a:cxn ang="0">
                <a:pos x="71" y="10"/>
              </a:cxn>
              <a:cxn ang="0">
                <a:pos x="71" y="29"/>
              </a:cxn>
              <a:cxn ang="0">
                <a:pos x="15" y="29"/>
              </a:cxn>
              <a:cxn ang="0">
                <a:pos x="0" y="44"/>
              </a:cxn>
              <a:cxn ang="0">
                <a:pos x="0" y="156"/>
              </a:cxn>
              <a:cxn ang="0">
                <a:pos x="15" y="171"/>
              </a:cxn>
              <a:cxn ang="0">
                <a:pos x="176" y="171"/>
              </a:cxn>
              <a:cxn ang="0">
                <a:pos x="192" y="156"/>
              </a:cxn>
              <a:cxn ang="0">
                <a:pos x="192" y="44"/>
              </a:cxn>
              <a:cxn ang="0">
                <a:pos x="176" y="29"/>
              </a:cxn>
              <a:cxn ang="0">
                <a:pos x="81" y="10"/>
              </a:cxn>
              <a:cxn ang="0">
                <a:pos x="110" y="10"/>
              </a:cxn>
              <a:cxn ang="0">
                <a:pos x="110" y="29"/>
              </a:cxn>
              <a:cxn ang="0">
                <a:pos x="81" y="29"/>
              </a:cxn>
              <a:cxn ang="0">
                <a:pos x="81" y="10"/>
              </a:cxn>
              <a:cxn ang="0">
                <a:pos x="134" y="107"/>
              </a:cxn>
              <a:cxn ang="0">
                <a:pos x="127" y="115"/>
              </a:cxn>
              <a:cxn ang="0">
                <a:pos x="111" y="115"/>
              </a:cxn>
              <a:cxn ang="0">
                <a:pos x="111" y="130"/>
              </a:cxn>
              <a:cxn ang="0">
                <a:pos x="103" y="138"/>
              </a:cxn>
              <a:cxn ang="0">
                <a:pos x="88" y="138"/>
              </a:cxn>
              <a:cxn ang="0">
                <a:pos x="80" y="130"/>
              </a:cxn>
              <a:cxn ang="0">
                <a:pos x="80" y="115"/>
              </a:cxn>
              <a:cxn ang="0">
                <a:pos x="65" y="115"/>
              </a:cxn>
              <a:cxn ang="0">
                <a:pos x="57" y="107"/>
              </a:cxn>
              <a:cxn ang="0">
                <a:pos x="57" y="92"/>
              </a:cxn>
              <a:cxn ang="0">
                <a:pos x="65" y="84"/>
              </a:cxn>
              <a:cxn ang="0">
                <a:pos x="80" y="84"/>
              </a:cxn>
              <a:cxn ang="0">
                <a:pos x="80" y="68"/>
              </a:cxn>
              <a:cxn ang="0">
                <a:pos x="88" y="61"/>
              </a:cxn>
              <a:cxn ang="0">
                <a:pos x="103" y="61"/>
              </a:cxn>
              <a:cxn ang="0">
                <a:pos x="111" y="68"/>
              </a:cxn>
              <a:cxn ang="0">
                <a:pos x="111" y="84"/>
              </a:cxn>
              <a:cxn ang="0">
                <a:pos x="127" y="84"/>
              </a:cxn>
              <a:cxn ang="0">
                <a:pos x="134" y="92"/>
              </a:cxn>
              <a:cxn ang="0">
                <a:pos x="134" y="107"/>
              </a:cxn>
            </a:cxnLst>
            <a:rect l="0" t="0" r="r" b="b"/>
            <a:pathLst>
              <a:path w="192" h="171">
                <a:moveTo>
                  <a:pt x="176" y="29"/>
                </a:moveTo>
                <a:cubicBezTo>
                  <a:pt x="120" y="29"/>
                  <a:pt x="120" y="29"/>
                  <a:pt x="120" y="29"/>
                </a:cubicBezTo>
                <a:cubicBezTo>
                  <a:pt x="120" y="0"/>
                  <a:pt x="120" y="0"/>
                  <a:pt x="120" y="0"/>
                </a:cubicBezTo>
                <a:cubicBezTo>
                  <a:pt x="114" y="0"/>
                  <a:pt x="114" y="0"/>
                  <a:pt x="114" y="0"/>
                </a:cubicBezTo>
                <a:cubicBezTo>
                  <a:pt x="110" y="0"/>
                  <a:pt x="110" y="0"/>
                  <a:pt x="110" y="0"/>
                </a:cubicBezTo>
                <a:cubicBezTo>
                  <a:pt x="81" y="0"/>
                  <a:pt x="81" y="0"/>
                  <a:pt x="81" y="0"/>
                </a:cubicBezTo>
                <a:cubicBezTo>
                  <a:pt x="71" y="0"/>
                  <a:pt x="71" y="0"/>
                  <a:pt x="71" y="0"/>
                </a:cubicBezTo>
                <a:cubicBezTo>
                  <a:pt x="71" y="10"/>
                  <a:pt x="71" y="10"/>
                  <a:pt x="71" y="10"/>
                </a:cubicBezTo>
                <a:cubicBezTo>
                  <a:pt x="71" y="29"/>
                  <a:pt x="71" y="29"/>
                  <a:pt x="71" y="29"/>
                </a:cubicBezTo>
                <a:cubicBezTo>
                  <a:pt x="15" y="29"/>
                  <a:pt x="15" y="29"/>
                  <a:pt x="15" y="29"/>
                </a:cubicBezTo>
                <a:cubicBezTo>
                  <a:pt x="7" y="29"/>
                  <a:pt x="0" y="36"/>
                  <a:pt x="0" y="44"/>
                </a:cubicBezTo>
                <a:cubicBezTo>
                  <a:pt x="0" y="156"/>
                  <a:pt x="0" y="156"/>
                  <a:pt x="0" y="156"/>
                </a:cubicBezTo>
                <a:cubicBezTo>
                  <a:pt x="0" y="164"/>
                  <a:pt x="7" y="171"/>
                  <a:pt x="15" y="171"/>
                </a:cubicBezTo>
                <a:cubicBezTo>
                  <a:pt x="176" y="171"/>
                  <a:pt x="176" y="171"/>
                  <a:pt x="176" y="171"/>
                </a:cubicBezTo>
                <a:cubicBezTo>
                  <a:pt x="185" y="171"/>
                  <a:pt x="192" y="164"/>
                  <a:pt x="192" y="156"/>
                </a:cubicBezTo>
                <a:cubicBezTo>
                  <a:pt x="192" y="44"/>
                  <a:pt x="192" y="44"/>
                  <a:pt x="192" y="44"/>
                </a:cubicBezTo>
                <a:cubicBezTo>
                  <a:pt x="192" y="36"/>
                  <a:pt x="185" y="29"/>
                  <a:pt x="176" y="29"/>
                </a:cubicBezTo>
                <a:moveTo>
                  <a:pt x="81" y="10"/>
                </a:moveTo>
                <a:cubicBezTo>
                  <a:pt x="110" y="10"/>
                  <a:pt x="110" y="10"/>
                  <a:pt x="110" y="10"/>
                </a:cubicBezTo>
                <a:cubicBezTo>
                  <a:pt x="110" y="29"/>
                  <a:pt x="110" y="29"/>
                  <a:pt x="110" y="29"/>
                </a:cubicBezTo>
                <a:cubicBezTo>
                  <a:pt x="81" y="29"/>
                  <a:pt x="81" y="29"/>
                  <a:pt x="81" y="29"/>
                </a:cubicBezTo>
                <a:lnTo>
                  <a:pt x="81" y="10"/>
                </a:lnTo>
                <a:close/>
                <a:moveTo>
                  <a:pt x="134" y="107"/>
                </a:moveTo>
                <a:cubicBezTo>
                  <a:pt x="134" y="111"/>
                  <a:pt x="131" y="115"/>
                  <a:pt x="127" y="115"/>
                </a:cubicBezTo>
                <a:cubicBezTo>
                  <a:pt x="111" y="115"/>
                  <a:pt x="111" y="115"/>
                  <a:pt x="111" y="115"/>
                </a:cubicBezTo>
                <a:cubicBezTo>
                  <a:pt x="111" y="130"/>
                  <a:pt x="111" y="130"/>
                  <a:pt x="111" y="130"/>
                </a:cubicBezTo>
                <a:cubicBezTo>
                  <a:pt x="111" y="135"/>
                  <a:pt x="108" y="138"/>
                  <a:pt x="103" y="138"/>
                </a:cubicBezTo>
                <a:cubicBezTo>
                  <a:pt x="88" y="138"/>
                  <a:pt x="88" y="138"/>
                  <a:pt x="88" y="138"/>
                </a:cubicBezTo>
                <a:cubicBezTo>
                  <a:pt x="84" y="138"/>
                  <a:pt x="80" y="135"/>
                  <a:pt x="80" y="130"/>
                </a:cubicBezTo>
                <a:cubicBezTo>
                  <a:pt x="80" y="115"/>
                  <a:pt x="80" y="115"/>
                  <a:pt x="80" y="115"/>
                </a:cubicBezTo>
                <a:cubicBezTo>
                  <a:pt x="65" y="115"/>
                  <a:pt x="65" y="115"/>
                  <a:pt x="65" y="115"/>
                </a:cubicBezTo>
                <a:cubicBezTo>
                  <a:pt x="60" y="115"/>
                  <a:pt x="57" y="111"/>
                  <a:pt x="57" y="107"/>
                </a:cubicBezTo>
                <a:cubicBezTo>
                  <a:pt x="57" y="92"/>
                  <a:pt x="57" y="92"/>
                  <a:pt x="57" y="92"/>
                </a:cubicBezTo>
                <a:cubicBezTo>
                  <a:pt x="57" y="88"/>
                  <a:pt x="60" y="84"/>
                  <a:pt x="65" y="84"/>
                </a:cubicBezTo>
                <a:cubicBezTo>
                  <a:pt x="80" y="84"/>
                  <a:pt x="80" y="84"/>
                  <a:pt x="80" y="84"/>
                </a:cubicBezTo>
                <a:cubicBezTo>
                  <a:pt x="80" y="68"/>
                  <a:pt x="80" y="68"/>
                  <a:pt x="80" y="68"/>
                </a:cubicBezTo>
                <a:cubicBezTo>
                  <a:pt x="80" y="64"/>
                  <a:pt x="84" y="61"/>
                  <a:pt x="88" y="61"/>
                </a:cubicBezTo>
                <a:cubicBezTo>
                  <a:pt x="103" y="61"/>
                  <a:pt x="103" y="61"/>
                  <a:pt x="103" y="61"/>
                </a:cubicBezTo>
                <a:cubicBezTo>
                  <a:pt x="108" y="61"/>
                  <a:pt x="111" y="64"/>
                  <a:pt x="111" y="68"/>
                </a:cubicBezTo>
                <a:cubicBezTo>
                  <a:pt x="111" y="84"/>
                  <a:pt x="111" y="84"/>
                  <a:pt x="111" y="84"/>
                </a:cubicBezTo>
                <a:cubicBezTo>
                  <a:pt x="127" y="84"/>
                  <a:pt x="127" y="84"/>
                  <a:pt x="127" y="84"/>
                </a:cubicBezTo>
                <a:cubicBezTo>
                  <a:pt x="131" y="84"/>
                  <a:pt x="134" y="88"/>
                  <a:pt x="134" y="92"/>
                </a:cubicBezTo>
                <a:lnTo>
                  <a:pt x="134" y="107"/>
                </a:lnTo>
                <a:close/>
              </a:path>
            </a:pathLst>
          </a:custGeom>
          <a:solidFill>
            <a:schemeClr val="bg1"/>
          </a:solidFill>
          <a:ln w="9525">
            <a:no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grpSp>
        <p:nvGrpSpPr>
          <p:cNvPr id="56" name="Group 55"/>
          <p:cNvGrpSpPr>
            <a:grpSpLocks noChangeAspect="1"/>
          </p:cNvGrpSpPr>
          <p:nvPr/>
        </p:nvGrpSpPr>
        <p:grpSpPr>
          <a:xfrm>
            <a:off x="4222977" y="3174613"/>
            <a:ext cx="567409" cy="548640"/>
            <a:chOff x="5659438" y="2249488"/>
            <a:chExt cx="623887" cy="603250"/>
          </a:xfrm>
          <a:solidFill>
            <a:schemeClr val="accent3">
              <a:lumMod val="50000"/>
            </a:schemeClr>
          </a:solidFill>
          <a:effectLst>
            <a:outerShdw blurRad="63500" sx="102000" sy="102000" algn="ctr" rotWithShape="0">
              <a:prstClr val="black">
                <a:alpha val="40000"/>
              </a:prstClr>
            </a:outerShdw>
          </a:effectLst>
        </p:grpSpPr>
        <p:sp>
          <p:nvSpPr>
            <p:cNvPr id="72" name="Freeform 67"/>
            <p:cNvSpPr>
              <a:spLocks noEditPoints="1"/>
            </p:cNvSpPr>
            <p:nvPr/>
          </p:nvSpPr>
          <p:spPr bwMode="auto">
            <a:xfrm>
              <a:off x="5988050" y="2249488"/>
              <a:ext cx="295275" cy="585788"/>
            </a:xfrm>
            <a:custGeom>
              <a:avLst/>
              <a:gdLst/>
              <a:ahLst/>
              <a:cxnLst>
                <a:cxn ang="0">
                  <a:pos x="0" y="148"/>
                </a:cxn>
                <a:cxn ang="0">
                  <a:pos x="0" y="50"/>
                </a:cxn>
                <a:cxn ang="0">
                  <a:pos x="51" y="0"/>
                </a:cxn>
                <a:cxn ang="0">
                  <a:pos x="101" y="50"/>
                </a:cxn>
                <a:cxn ang="0">
                  <a:pos x="101" y="148"/>
                </a:cxn>
                <a:cxn ang="0">
                  <a:pos x="51" y="199"/>
                </a:cxn>
                <a:cxn ang="0">
                  <a:pos x="0" y="148"/>
                </a:cxn>
                <a:cxn ang="0">
                  <a:pos x="9" y="50"/>
                </a:cxn>
                <a:cxn ang="0">
                  <a:pos x="9" y="148"/>
                </a:cxn>
                <a:cxn ang="0">
                  <a:pos x="51" y="190"/>
                </a:cxn>
                <a:cxn ang="0">
                  <a:pos x="92" y="148"/>
                </a:cxn>
                <a:cxn ang="0">
                  <a:pos x="92" y="50"/>
                </a:cxn>
                <a:cxn ang="0">
                  <a:pos x="51" y="9"/>
                </a:cxn>
                <a:cxn ang="0">
                  <a:pos x="9" y="50"/>
                </a:cxn>
              </a:cxnLst>
              <a:rect l="0" t="0" r="r" b="b"/>
              <a:pathLst>
                <a:path w="101" h="199">
                  <a:moveTo>
                    <a:pt x="0" y="148"/>
                  </a:moveTo>
                  <a:cubicBezTo>
                    <a:pt x="0" y="50"/>
                    <a:pt x="0" y="50"/>
                    <a:pt x="0" y="50"/>
                  </a:cubicBezTo>
                  <a:cubicBezTo>
                    <a:pt x="0" y="23"/>
                    <a:pt x="23" y="0"/>
                    <a:pt x="51" y="0"/>
                  </a:cubicBezTo>
                  <a:cubicBezTo>
                    <a:pt x="78" y="0"/>
                    <a:pt x="101" y="23"/>
                    <a:pt x="101" y="50"/>
                  </a:cubicBezTo>
                  <a:cubicBezTo>
                    <a:pt x="101" y="148"/>
                    <a:pt x="101" y="148"/>
                    <a:pt x="101" y="148"/>
                  </a:cubicBezTo>
                  <a:cubicBezTo>
                    <a:pt x="101" y="176"/>
                    <a:pt x="78" y="199"/>
                    <a:pt x="51" y="199"/>
                  </a:cubicBezTo>
                  <a:cubicBezTo>
                    <a:pt x="23" y="199"/>
                    <a:pt x="0" y="176"/>
                    <a:pt x="0" y="148"/>
                  </a:cubicBezTo>
                  <a:moveTo>
                    <a:pt x="9" y="50"/>
                  </a:moveTo>
                  <a:cubicBezTo>
                    <a:pt x="9" y="148"/>
                    <a:pt x="9" y="148"/>
                    <a:pt x="9" y="148"/>
                  </a:cubicBezTo>
                  <a:cubicBezTo>
                    <a:pt x="9" y="171"/>
                    <a:pt x="28" y="190"/>
                    <a:pt x="51" y="190"/>
                  </a:cubicBezTo>
                  <a:cubicBezTo>
                    <a:pt x="74" y="190"/>
                    <a:pt x="92" y="171"/>
                    <a:pt x="92" y="148"/>
                  </a:cubicBezTo>
                  <a:cubicBezTo>
                    <a:pt x="92" y="50"/>
                    <a:pt x="92" y="50"/>
                    <a:pt x="92" y="50"/>
                  </a:cubicBezTo>
                  <a:cubicBezTo>
                    <a:pt x="92" y="27"/>
                    <a:pt x="74" y="9"/>
                    <a:pt x="51" y="9"/>
                  </a:cubicBezTo>
                  <a:cubicBezTo>
                    <a:pt x="28" y="9"/>
                    <a:pt x="9" y="27"/>
                    <a:pt x="9" y="50"/>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68"/>
            <p:cNvSpPr>
              <a:spLocks/>
            </p:cNvSpPr>
            <p:nvPr/>
          </p:nvSpPr>
          <p:spPr bwMode="auto">
            <a:xfrm>
              <a:off x="6027738" y="2559050"/>
              <a:ext cx="214313" cy="222250"/>
            </a:xfrm>
            <a:custGeom>
              <a:avLst/>
              <a:gdLst/>
              <a:ahLst/>
              <a:cxnLst>
                <a:cxn ang="0">
                  <a:pos x="73" y="0"/>
                </a:cxn>
                <a:cxn ang="0">
                  <a:pos x="73" y="39"/>
                </a:cxn>
                <a:cxn ang="0">
                  <a:pos x="37" y="76"/>
                </a:cxn>
                <a:cxn ang="0">
                  <a:pos x="0" y="39"/>
                </a:cxn>
                <a:cxn ang="0">
                  <a:pos x="0" y="0"/>
                </a:cxn>
                <a:cxn ang="0">
                  <a:pos x="73" y="0"/>
                </a:cxn>
              </a:cxnLst>
              <a:rect l="0" t="0" r="r" b="b"/>
              <a:pathLst>
                <a:path w="73" h="76">
                  <a:moveTo>
                    <a:pt x="73" y="0"/>
                  </a:moveTo>
                  <a:cubicBezTo>
                    <a:pt x="73" y="39"/>
                    <a:pt x="73" y="39"/>
                    <a:pt x="73" y="39"/>
                  </a:cubicBezTo>
                  <a:cubicBezTo>
                    <a:pt x="73" y="59"/>
                    <a:pt x="57" y="76"/>
                    <a:pt x="37" y="76"/>
                  </a:cubicBezTo>
                  <a:cubicBezTo>
                    <a:pt x="16" y="76"/>
                    <a:pt x="0" y="59"/>
                    <a:pt x="0" y="39"/>
                  </a:cubicBezTo>
                  <a:cubicBezTo>
                    <a:pt x="0" y="0"/>
                    <a:pt x="0" y="0"/>
                    <a:pt x="0" y="0"/>
                  </a:cubicBezTo>
                  <a:lnTo>
                    <a:pt x="73" y="0"/>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4" name="Freeform 69"/>
            <p:cNvSpPr>
              <a:spLocks/>
            </p:cNvSpPr>
            <p:nvPr/>
          </p:nvSpPr>
          <p:spPr bwMode="auto">
            <a:xfrm>
              <a:off x="5708650" y="2543175"/>
              <a:ext cx="252413" cy="258763"/>
            </a:xfrm>
            <a:custGeom>
              <a:avLst/>
              <a:gdLst/>
              <a:ahLst/>
              <a:cxnLst>
                <a:cxn ang="0">
                  <a:pos x="86" y="34"/>
                </a:cxn>
                <a:cxn ang="0">
                  <a:pos x="68" y="66"/>
                </a:cxn>
                <a:cxn ang="0">
                  <a:pos x="22" y="78"/>
                </a:cxn>
                <a:cxn ang="0">
                  <a:pos x="9" y="32"/>
                </a:cxn>
                <a:cxn ang="0">
                  <a:pos x="27" y="0"/>
                </a:cxn>
                <a:cxn ang="0">
                  <a:pos x="86" y="34"/>
                </a:cxn>
              </a:cxnLst>
              <a:rect l="0" t="0" r="r" b="b"/>
              <a:pathLst>
                <a:path w="86" h="88">
                  <a:moveTo>
                    <a:pt x="86" y="34"/>
                  </a:moveTo>
                  <a:cubicBezTo>
                    <a:pt x="68" y="66"/>
                    <a:pt x="68" y="66"/>
                    <a:pt x="68" y="66"/>
                  </a:cubicBezTo>
                  <a:cubicBezTo>
                    <a:pt x="59" y="82"/>
                    <a:pt x="38" y="88"/>
                    <a:pt x="22" y="78"/>
                  </a:cubicBezTo>
                  <a:cubicBezTo>
                    <a:pt x="5" y="69"/>
                    <a:pt x="0" y="48"/>
                    <a:pt x="9" y="32"/>
                  </a:cubicBezTo>
                  <a:cubicBezTo>
                    <a:pt x="27" y="0"/>
                    <a:pt x="27" y="0"/>
                    <a:pt x="27" y="0"/>
                  </a:cubicBezTo>
                  <a:lnTo>
                    <a:pt x="86" y="34"/>
                  </a:ln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5" name="Freeform 70"/>
            <p:cNvSpPr>
              <a:spLocks/>
            </p:cNvSpPr>
            <p:nvPr/>
          </p:nvSpPr>
          <p:spPr bwMode="auto">
            <a:xfrm>
              <a:off x="5659438" y="2320925"/>
              <a:ext cx="312738" cy="531813"/>
            </a:xfrm>
            <a:custGeom>
              <a:avLst/>
              <a:gdLst/>
              <a:ahLst/>
              <a:cxnLst>
                <a:cxn ang="0">
                  <a:pos x="13" y="104"/>
                </a:cxn>
                <a:cxn ang="0">
                  <a:pos x="59" y="26"/>
                </a:cxn>
                <a:cxn ang="0">
                  <a:pos x="107" y="3"/>
                </a:cxn>
                <a:cxn ang="0">
                  <a:pos x="107" y="12"/>
                </a:cxn>
                <a:cxn ang="0">
                  <a:pos x="66" y="30"/>
                </a:cxn>
                <a:cxn ang="0">
                  <a:pos x="20" y="109"/>
                </a:cxn>
                <a:cxn ang="0">
                  <a:pos x="35" y="161"/>
                </a:cxn>
                <a:cxn ang="0">
                  <a:pos x="87" y="147"/>
                </a:cxn>
                <a:cxn ang="0">
                  <a:pos x="107" y="114"/>
                </a:cxn>
                <a:cxn ang="0">
                  <a:pos x="107" y="130"/>
                </a:cxn>
                <a:cxn ang="0">
                  <a:pos x="95" y="151"/>
                </a:cxn>
                <a:cxn ang="0">
                  <a:pos x="30" y="169"/>
                </a:cxn>
                <a:cxn ang="0">
                  <a:pos x="13" y="104"/>
                </a:cxn>
              </a:cxnLst>
              <a:rect l="0" t="0" r="r" b="b"/>
              <a:pathLst>
                <a:path w="107" h="181">
                  <a:moveTo>
                    <a:pt x="13" y="104"/>
                  </a:moveTo>
                  <a:cubicBezTo>
                    <a:pt x="59" y="26"/>
                    <a:pt x="59" y="26"/>
                    <a:pt x="59" y="26"/>
                  </a:cubicBezTo>
                  <a:cubicBezTo>
                    <a:pt x="69" y="9"/>
                    <a:pt x="88" y="0"/>
                    <a:pt x="107" y="3"/>
                  </a:cubicBezTo>
                  <a:cubicBezTo>
                    <a:pt x="107" y="12"/>
                    <a:pt x="107" y="12"/>
                    <a:pt x="107" y="12"/>
                  </a:cubicBezTo>
                  <a:cubicBezTo>
                    <a:pt x="91" y="8"/>
                    <a:pt x="74" y="15"/>
                    <a:pt x="66" y="30"/>
                  </a:cubicBezTo>
                  <a:cubicBezTo>
                    <a:pt x="20" y="109"/>
                    <a:pt x="20" y="109"/>
                    <a:pt x="20" y="109"/>
                  </a:cubicBezTo>
                  <a:cubicBezTo>
                    <a:pt x="10" y="127"/>
                    <a:pt x="16" y="151"/>
                    <a:pt x="35" y="161"/>
                  </a:cubicBezTo>
                  <a:cubicBezTo>
                    <a:pt x="53" y="172"/>
                    <a:pt x="77" y="166"/>
                    <a:pt x="87" y="147"/>
                  </a:cubicBezTo>
                  <a:cubicBezTo>
                    <a:pt x="107" y="114"/>
                    <a:pt x="107" y="114"/>
                    <a:pt x="107" y="114"/>
                  </a:cubicBezTo>
                  <a:cubicBezTo>
                    <a:pt x="107" y="130"/>
                    <a:pt x="107" y="130"/>
                    <a:pt x="107" y="130"/>
                  </a:cubicBezTo>
                  <a:cubicBezTo>
                    <a:pt x="95" y="151"/>
                    <a:pt x="95" y="151"/>
                    <a:pt x="95" y="151"/>
                  </a:cubicBezTo>
                  <a:cubicBezTo>
                    <a:pt x="82" y="174"/>
                    <a:pt x="53" y="181"/>
                    <a:pt x="30" y="169"/>
                  </a:cubicBezTo>
                  <a:cubicBezTo>
                    <a:pt x="8" y="156"/>
                    <a:pt x="0" y="127"/>
                    <a:pt x="13" y="104"/>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76" name="Group 75"/>
          <p:cNvGrpSpPr>
            <a:grpSpLocks noChangeAspect="1"/>
          </p:cNvGrpSpPr>
          <p:nvPr/>
        </p:nvGrpSpPr>
        <p:grpSpPr>
          <a:xfrm>
            <a:off x="5706586" y="2137214"/>
            <a:ext cx="726471" cy="457200"/>
            <a:chOff x="3871913" y="3771900"/>
            <a:chExt cx="411163" cy="258763"/>
          </a:xfrm>
          <a:solidFill>
            <a:schemeClr val="accent6">
              <a:lumMod val="50000"/>
            </a:schemeClr>
          </a:solidFill>
          <a:effectLst>
            <a:outerShdw blurRad="63500" sx="102000" sy="102000" algn="ctr" rotWithShape="0">
              <a:prstClr val="black">
                <a:alpha val="40000"/>
              </a:prstClr>
            </a:outerShdw>
          </a:effectLst>
        </p:grpSpPr>
        <p:sp>
          <p:nvSpPr>
            <p:cNvPr id="77" name="Freeform 92"/>
            <p:cNvSpPr>
              <a:spLocks noEditPoints="1"/>
            </p:cNvSpPr>
            <p:nvPr/>
          </p:nvSpPr>
          <p:spPr bwMode="auto">
            <a:xfrm>
              <a:off x="3871913" y="3771900"/>
              <a:ext cx="411163" cy="231775"/>
            </a:xfrm>
            <a:custGeom>
              <a:avLst/>
              <a:gdLst/>
              <a:ahLst/>
              <a:cxnLst>
                <a:cxn ang="0">
                  <a:pos x="128" y="7"/>
                </a:cxn>
                <a:cxn ang="0">
                  <a:pos x="53" y="7"/>
                </a:cxn>
                <a:cxn ang="0">
                  <a:pos x="53" y="7"/>
                </a:cxn>
                <a:cxn ang="0">
                  <a:pos x="46" y="0"/>
                </a:cxn>
                <a:cxn ang="0">
                  <a:pos x="39" y="7"/>
                </a:cxn>
                <a:cxn ang="0">
                  <a:pos x="39" y="7"/>
                </a:cxn>
                <a:cxn ang="0">
                  <a:pos x="34" y="7"/>
                </a:cxn>
                <a:cxn ang="0">
                  <a:pos x="7" y="29"/>
                </a:cxn>
                <a:cxn ang="0">
                  <a:pos x="0" y="59"/>
                </a:cxn>
                <a:cxn ang="0">
                  <a:pos x="15" y="79"/>
                </a:cxn>
                <a:cxn ang="0">
                  <a:pos x="15" y="77"/>
                </a:cxn>
                <a:cxn ang="0">
                  <a:pos x="30" y="61"/>
                </a:cxn>
                <a:cxn ang="0">
                  <a:pos x="46" y="77"/>
                </a:cxn>
                <a:cxn ang="0">
                  <a:pos x="45" y="80"/>
                </a:cxn>
                <a:cxn ang="0">
                  <a:pos x="93" y="80"/>
                </a:cxn>
                <a:cxn ang="0">
                  <a:pos x="92" y="77"/>
                </a:cxn>
                <a:cxn ang="0">
                  <a:pos x="108" y="61"/>
                </a:cxn>
                <a:cxn ang="0">
                  <a:pos x="123" y="77"/>
                </a:cxn>
                <a:cxn ang="0">
                  <a:pos x="123" y="80"/>
                </a:cxn>
                <a:cxn ang="0">
                  <a:pos x="142" y="59"/>
                </a:cxn>
                <a:cxn ang="0">
                  <a:pos x="142" y="29"/>
                </a:cxn>
                <a:cxn ang="0">
                  <a:pos x="128" y="7"/>
                </a:cxn>
                <a:cxn ang="0">
                  <a:pos x="45" y="40"/>
                </a:cxn>
                <a:cxn ang="0">
                  <a:pos x="16" y="40"/>
                </a:cxn>
                <a:cxn ang="0">
                  <a:pos x="19" y="25"/>
                </a:cxn>
                <a:cxn ang="0">
                  <a:pos x="20" y="22"/>
                </a:cxn>
                <a:cxn ang="0">
                  <a:pos x="30" y="16"/>
                </a:cxn>
                <a:cxn ang="0">
                  <a:pos x="45" y="16"/>
                </a:cxn>
                <a:cxn ang="0">
                  <a:pos x="45" y="40"/>
                </a:cxn>
                <a:cxn ang="0">
                  <a:pos x="104" y="46"/>
                </a:cxn>
                <a:cxn ang="0">
                  <a:pos x="91" y="46"/>
                </a:cxn>
                <a:cxn ang="0">
                  <a:pos x="91" y="60"/>
                </a:cxn>
                <a:cxn ang="0">
                  <a:pos x="78" y="60"/>
                </a:cxn>
                <a:cxn ang="0">
                  <a:pos x="78" y="46"/>
                </a:cxn>
                <a:cxn ang="0">
                  <a:pos x="65" y="46"/>
                </a:cxn>
                <a:cxn ang="0">
                  <a:pos x="65" y="33"/>
                </a:cxn>
                <a:cxn ang="0">
                  <a:pos x="78" y="33"/>
                </a:cxn>
                <a:cxn ang="0">
                  <a:pos x="78" y="20"/>
                </a:cxn>
                <a:cxn ang="0">
                  <a:pos x="91" y="20"/>
                </a:cxn>
                <a:cxn ang="0">
                  <a:pos x="91" y="33"/>
                </a:cxn>
                <a:cxn ang="0">
                  <a:pos x="104" y="33"/>
                </a:cxn>
                <a:cxn ang="0">
                  <a:pos x="104" y="46"/>
                </a:cxn>
                <a:cxn ang="0">
                  <a:pos x="104" y="46"/>
                </a:cxn>
                <a:cxn ang="0">
                  <a:pos x="104" y="46"/>
                </a:cxn>
              </a:cxnLst>
              <a:rect l="0" t="0" r="r" b="b"/>
              <a:pathLst>
                <a:path w="142" h="80">
                  <a:moveTo>
                    <a:pt x="128" y="7"/>
                  </a:moveTo>
                  <a:cubicBezTo>
                    <a:pt x="53" y="7"/>
                    <a:pt x="53" y="7"/>
                    <a:pt x="53" y="7"/>
                  </a:cubicBezTo>
                  <a:cubicBezTo>
                    <a:pt x="53" y="7"/>
                    <a:pt x="53" y="7"/>
                    <a:pt x="53" y="7"/>
                  </a:cubicBezTo>
                  <a:cubicBezTo>
                    <a:pt x="53" y="3"/>
                    <a:pt x="50" y="0"/>
                    <a:pt x="46" y="0"/>
                  </a:cubicBezTo>
                  <a:cubicBezTo>
                    <a:pt x="42" y="0"/>
                    <a:pt x="39" y="3"/>
                    <a:pt x="39" y="7"/>
                  </a:cubicBezTo>
                  <a:cubicBezTo>
                    <a:pt x="39" y="7"/>
                    <a:pt x="39" y="7"/>
                    <a:pt x="39" y="7"/>
                  </a:cubicBezTo>
                  <a:cubicBezTo>
                    <a:pt x="34" y="7"/>
                    <a:pt x="34" y="7"/>
                    <a:pt x="34" y="7"/>
                  </a:cubicBezTo>
                  <a:cubicBezTo>
                    <a:pt x="22" y="7"/>
                    <a:pt x="12" y="13"/>
                    <a:pt x="7" y="29"/>
                  </a:cubicBezTo>
                  <a:cubicBezTo>
                    <a:pt x="0" y="59"/>
                    <a:pt x="0" y="59"/>
                    <a:pt x="0" y="59"/>
                  </a:cubicBezTo>
                  <a:cubicBezTo>
                    <a:pt x="0" y="68"/>
                    <a:pt x="6" y="76"/>
                    <a:pt x="15" y="79"/>
                  </a:cubicBezTo>
                  <a:cubicBezTo>
                    <a:pt x="15" y="78"/>
                    <a:pt x="15" y="77"/>
                    <a:pt x="15" y="77"/>
                  </a:cubicBezTo>
                  <a:cubicBezTo>
                    <a:pt x="15" y="68"/>
                    <a:pt x="22" y="61"/>
                    <a:pt x="30" y="61"/>
                  </a:cubicBezTo>
                  <a:cubicBezTo>
                    <a:pt x="39" y="61"/>
                    <a:pt x="46" y="68"/>
                    <a:pt x="46" y="77"/>
                  </a:cubicBezTo>
                  <a:cubicBezTo>
                    <a:pt x="46" y="78"/>
                    <a:pt x="46" y="79"/>
                    <a:pt x="45" y="80"/>
                  </a:cubicBezTo>
                  <a:cubicBezTo>
                    <a:pt x="93" y="80"/>
                    <a:pt x="93" y="80"/>
                    <a:pt x="93" y="80"/>
                  </a:cubicBezTo>
                  <a:cubicBezTo>
                    <a:pt x="92" y="79"/>
                    <a:pt x="92" y="78"/>
                    <a:pt x="92" y="77"/>
                  </a:cubicBezTo>
                  <a:cubicBezTo>
                    <a:pt x="92" y="68"/>
                    <a:pt x="99" y="61"/>
                    <a:pt x="108" y="61"/>
                  </a:cubicBezTo>
                  <a:cubicBezTo>
                    <a:pt x="116" y="61"/>
                    <a:pt x="123" y="68"/>
                    <a:pt x="123" y="77"/>
                  </a:cubicBezTo>
                  <a:cubicBezTo>
                    <a:pt x="123" y="78"/>
                    <a:pt x="123" y="79"/>
                    <a:pt x="123" y="80"/>
                  </a:cubicBezTo>
                  <a:cubicBezTo>
                    <a:pt x="134" y="79"/>
                    <a:pt x="142" y="70"/>
                    <a:pt x="142" y="59"/>
                  </a:cubicBezTo>
                  <a:cubicBezTo>
                    <a:pt x="142" y="29"/>
                    <a:pt x="142" y="29"/>
                    <a:pt x="142" y="29"/>
                  </a:cubicBezTo>
                  <a:cubicBezTo>
                    <a:pt x="142" y="17"/>
                    <a:pt x="140" y="7"/>
                    <a:pt x="128" y="7"/>
                  </a:cubicBezTo>
                  <a:close/>
                  <a:moveTo>
                    <a:pt x="45" y="40"/>
                  </a:moveTo>
                  <a:cubicBezTo>
                    <a:pt x="16" y="40"/>
                    <a:pt x="16" y="40"/>
                    <a:pt x="16" y="40"/>
                  </a:cubicBezTo>
                  <a:cubicBezTo>
                    <a:pt x="19" y="25"/>
                    <a:pt x="19" y="25"/>
                    <a:pt x="19" y="25"/>
                  </a:cubicBezTo>
                  <a:cubicBezTo>
                    <a:pt x="20" y="25"/>
                    <a:pt x="20" y="24"/>
                    <a:pt x="20" y="22"/>
                  </a:cubicBezTo>
                  <a:cubicBezTo>
                    <a:pt x="22" y="15"/>
                    <a:pt x="30" y="16"/>
                    <a:pt x="30" y="16"/>
                  </a:cubicBezTo>
                  <a:cubicBezTo>
                    <a:pt x="45" y="16"/>
                    <a:pt x="45" y="16"/>
                    <a:pt x="45" y="16"/>
                  </a:cubicBezTo>
                  <a:lnTo>
                    <a:pt x="45" y="40"/>
                  </a:lnTo>
                  <a:close/>
                  <a:moveTo>
                    <a:pt x="104" y="46"/>
                  </a:moveTo>
                  <a:cubicBezTo>
                    <a:pt x="91" y="46"/>
                    <a:pt x="91" y="46"/>
                    <a:pt x="91" y="46"/>
                  </a:cubicBezTo>
                  <a:cubicBezTo>
                    <a:pt x="91" y="60"/>
                    <a:pt x="91" y="60"/>
                    <a:pt x="91" y="60"/>
                  </a:cubicBezTo>
                  <a:cubicBezTo>
                    <a:pt x="78" y="60"/>
                    <a:pt x="78" y="60"/>
                    <a:pt x="78" y="60"/>
                  </a:cubicBezTo>
                  <a:cubicBezTo>
                    <a:pt x="78" y="46"/>
                    <a:pt x="78" y="46"/>
                    <a:pt x="78" y="46"/>
                  </a:cubicBezTo>
                  <a:cubicBezTo>
                    <a:pt x="65" y="46"/>
                    <a:pt x="65" y="46"/>
                    <a:pt x="65" y="46"/>
                  </a:cubicBezTo>
                  <a:cubicBezTo>
                    <a:pt x="65" y="33"/>
                    <a:pt x="65" y="33"/>
                    <a:pt x="65" y="33"/>
                  </a:cubicBezTo>
                  <a:cubicBezTo>
                    <a:pt x="78" y="33"/>
                    <a:pt x="78" y="33"/>
                    <a:pt x="78" y="33"/>
                  </a:cubicBezTo>
                  <a:cubicBezTo>
                    <a:pt x="78" y="20"/>
                    <a:pt x="78" y="20"/>
                    <a:pt x="78" y="20"/>
                  </a:cubicBezTo>
                  <a:cubicBezTo>
                    <a:pt x="91" y="20"/>
                    <a:pt x="91" y="20"/>
                    <a:pt x="91" y="20"/>
                  </a:cubicBezTo>
                  <a:cubicBezTo>
                    <a:pt x="91" y="33"/>
                    <a:pt x="91" y="33"/>
                    <a:pt x="91" y="33"/>
                  </a:cubicBezTo>
                  <a:cubicBezTo>
                    <a:pt x="104" y="33"/>
                    <a:pt x="104" y="33"/>
                    <a:pt x="104" y="33"/>
                  </a:cubicBezTo>
                  <a:lnTo>
                    <a:pt x="104" y="46"/>
                  </a:lnTo>
                  <a:close/>
                  <a:moveTo>
                    <a:pt x="104" y="46"/>
                  </a:moveTo>
                  <a:cubicBezTo>
                    <a:pt x="104" y="46"/>
                    <a:pt x="104" y="46"/>
                    <a:pt x="104" y="4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8" name="Freeform 93"/>
            <p:cNvSpPr>
              <a:spLocks noEditPoints="1"/>
            </p:cNvSpPr>
            <p:nvPr/>
          </p:nvSpPr>
          <p:spPr bwMode="auto">
            <a:xfrm>
              <a:off x="3924300" y="3960813"/>
              <a:ext cx="69850" cy="69850"/>
            </a:xfrm>
            <a:custGeom>
              <a:avLst/>
              <a:gdLst/>
              <a:ahLst/>
              <a:cxnLst>
                <a:cxn ang="0">
                  <a:pos x="24" y="12"/>
                </a:cxn>
                <a:cxn ang="0">
                  <a:pos x="12" y="24"/>
                </a:cxn>
                <a:cxn ang="0">
                  <a:pos x="0" y="12"/>
                </a:cxn>
                <a:cxn ang="0">
                  <a:pos x="12" y="0"/>
                </a:cxn>
                <a:cxn ang="0">
                  <a:pos x="24" y="12"/>
                </a:cxn>
                <a:cxn ang="0">
                  <a:pos x="24" y="12"/>
                </a:cxn>
                <a:cxn ang="0">
                  <a:pos x="24" y="12"/>
                </a:cxn>
              </a:cxnLst>
              <a:rect l="0" t="0" r="r" b="b"/>
              <a:pathLst>
                <a:path w="24" h="24">
                  <a:moveTo>
                    <a:pt x="24" y="12"/>
                  </a:moveTo>
                  <a:cubicBezTo>
                    <a:pt x="24" y="19"/>
                    <a:pt x="19" y="24"/>
                    <a:pt x="12" y="24"/>
                  </a:cubicBezTo>
                  <a:cubicBezTo>
                    <a:pt x="5" y="24"/>
                    <a:pt x="0" y="19"/>
                    <a:pt x="0" y="12"/>
                  </a:cubicBezTo>
                  <a:cubicBezTo>
                    <a:pt x="0" y="5"/>
                    <a:pt x="5" y="0"/>
                    <a:pt x="12" y="0"/>
                  </a:cubicBezTo>
                  <a:cubicBezTo>
                    <a:pt x="19" y="0"/>
                    <a:pt x="24" y="5"/>
                    <a:pt x="24" y="12"/>
                  </a:cubicBezTo>
                  <a:close/>
                  <a:moveTo>
                    <a:pt x="24" y="12"/>
                  </a:moveTo>
                  <a:cubicBezTo>
                    <a:pt x="24" y="12"/>
                    <a:pt x="24" y="12"/>
                    <a:pt x="24"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9" name="Freeform 94"/>
            <p:cNvSpPr>
              <a:spLocks noEditPoints="1"/>
            </p:cNvSpPr>
            <p:nvPr/>
          </p:nvSpPr>
          <p:spPr bwMode="auto">
            <a:xfrm>
              <a:off x="4149725" y="3960813"/>
              <a:ext cx="73025" cy="69850"/>
            </a:xfrm>
            <a:custGeom>
              <a:avLst/>
              <a:gdLst/>
              <a:ahLst/>
              <a:cxnLst>
                <a:cxn ang="0">
                  <a:pos x="25" y="12"/>
                </a:cxn>
                <a:cxn ang="0">
                  <a:pos x="12" y="24"/>
                </a:cxn>
                <a:cxn ang="0">
                  <a:pos x="0" y="12"/>
                </a:cxn>
                <a:cxn ang="0">
                  <a:pos x="12" y="0"/>
                </a:cxn>
                <a:cxn ang="0">
                  <a:pos x="25" y="12"/>
                </a:cxn>
                <a:cxn ang="0">
                  <a:pos x="25" y="12"/>
                </a:cxn>
                <a:cxn ang="0">
                  <a:pos x="25" y="12"/>
                </a:cxn>
              </a:cxnLst>
              <a:rect l="0" t="0" r="r" b="b"/>
              <a:pathLst>
                <a:path w="25" h="24">
                  <a:moveTo>
                    <a:pt x="25" y="12"/>
                  </a:moveTo>
                  <a:cubicBezTo>
                    <a:pt x="25" y="19"/>
                    <a:pt x="19" y="24"/>
                    <a:pt x="12" y="24"/>
                  </a:cubicBezTo>
                  <a:cubicBezTo>
                    <a:pt x="6" y="24"/>
                    <a:pt x="0" y="19"/>
                    <a:pt x="0" y="12"/>
                  </a:cubicBezTo>
                  <a:cubicBezTo>
                    <a:pt x="0" y="5"/>
                    <a:pt x="6" y="0"/>
                    <a:pt x="12" y="0"/>
                  </a:cubicBezTo>
                  <a:cubicBezTo>
                    <a:pt x="19" y="0"/>
                    <a:pt x="25" y="5"/>
                    <a:pt x="25" y="12"/>
                  </a:cubicBezTo>
                  <a:close/>
                  <a:moveTo>
                    <a:pt x="25" y="12"/>
                  </a:moveTo>
                  <a:cubicBezTo>
                    <a:pt x="25" y="12"/>
                    <a:pt x="25" y="12"/>
                    <a:pt x="25" y="12"/>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80" name="Group 79"/>
          <p:cNvGrpSpPr>
            <a:grpSpLocks noChangeAspect="1"/>
          </p:cNvGrpSpPr>
          <p:nvPr/>
        </p:nvGrpSpPr>
        <p:grpSpPr>
          <a:xfrm>
            <a:off x="6840862" y="4986777"/>
            <a:ext cx="391748" cy="548640"/>
            <a:chOff x="4938713" y="2352675"/>
            <a:chExt cx="646113" cy="904875"/>
          </a:xfrm>
          <a:solidFill>
            <a:schemeClr val="accent5">
              <a:lumMod val="50000"/>
            </a:schemeClr>
          </a:solidFill>
          <a:effectLst>
            <a:outerShdw blurRad="63500" sx="102000" sy="102000" algn="ctr" rotWithShape="0">
              <a:prstClr val="black">
                <a:alpha val="40000"/>
              </a:prstClr>
            </a:outerShdw>
          </a:effectLst>
        </p:grpSpPr>
        <p:sp>
          <p:nvSpPr>
            <p:cNvPr id="81" name="Freeform 111"/>
            <p:cNvSpPr>
              <a:spLocks noEditPoints="1"/>
            </p:cNvSpPr>
            <p:nvPr/>
          </p:nvSpPr>
          <p:spPr bwMode="auto">
            <a:xfrm>
              <a:off x="4938713" y="2352675"/>
              <a:ext cx="646113" cy="904875"/>
            </a:xfrm>
            <a:custGeom>
              <a:avLst/>
              <a:gdLst/>
              <a:ahLst/>
              <a:cxnLst>
                <a:cxn ang="0">
                  <a:pos x="209" y="53"/>
                </a:cxn>
                <a:cxn ang="0">
                  <a:pos x="188" y="53"/>
                </a:cxn>
                <a:cxn ang="0">
                  <a:pos x="188" y="24"/>
                </a:cxn>
                <a:cxn ang="0">
                  <a:pos x="174" y="10"/>
                </a:cxn>
                <a:cxn ang="0">
                  <a:pos x="130" y="10"/>
                </a:cxn>
                <a:cxn ang="0">
                  <a:pos x="130" y="6"/>
                </a:cxn>
                <a:cxn ang="0">
                  <a:pos x="123" y="0"/>
                </a:cxn>
                <a:cxn ang="0">
                  <a:pos x="65" y="0"/>
                </a:cxn>
                <a:cxn ang="0">
                  <a:pos x="59" y="6"/>
                </a:cxn>
                <a:cxn ang="0">
                  <a:pos x="59" y="10"/>
                </a:cxn>
                <a:cxn ang="0">
                  <a:pos x="14" y="10"/>
                </a:cxn>
                <a:cxn ang="0">
                  <a:pos x="0" y="24"/>
                </a:cxn>
                <a:cxn ang="0">
                  <a:pos x="0" y="254"/>
                </a:cxn>
                <a:cxn ang="0">
                  <a:pos x="14" y="268"/>
                </a:cxn>
                <a:cxn ang="0">
                  <a:pos x="35" y="268"/>
                </a:cxn>
                <a:cxn ang="0">
                  <a:pos x="35" y="298"/>
                </a:cxn>
                <a:cxn ang="0">
                  <a:pos x="49" y="312"/>
                </a:cxn>
                <a:cxn ang="0">
                  <a:pos x="209" y="312"/>
                </a:cxn>
                <a:cxn ang="0">
                  <a:pos x="223" y="298"/>
                </a:cxn>
                <a:cxn ang="0">
                  <a:pos x="223" y="67"/>
                </a:cxn>
                <a:cxn ang="0">
                  <a:pos x="209" y="53"/>
                </a:cxn>
                <a:cxn ang="0">
                  <a:pos x="35" y="67"/>
                </a:cxn>
                <a:cxn ang="0">
                  <a:pos x="35" y="253"/>
                </a:cxn>
                <a:cxn ang="0">
                  <a:pos x="15" y="253"/>
                </a:cxn>
                <a:cxn ang="0">
                  <a:pos x="15" y="25"/>
                </a:cxn>
                <a:cxn ang="0">
                  <a:pos x="59" y="25"/>
                </a:cxn>
                <a:cxn ang="0">
                  <a:pos x="59" y="27"/>
                </a:cxn>
                <a:cxn ang="0">
                  <a:pos x="65" y="33"/>
                </a:cxn>
                <a:cxn ang="0">
                  <a:pos x="123" y="33"/>
                </a:cxn>
                <a:cxn ang="0">
                  <a:pos x="130" y="27"/>
                </a:cxn>
                <a:cxn ang="0">
                  <a:pos x="130" y="25"/>
                </a:cxn>
                <a:cxn ang="0">
                  <a:pos x="173" y="25"/>
                </a:cxn>
                <a:cxn ang="0">
                  <a:pos x="173" y="53"/>
                </a:cxn>
                <a:cxn ang="0">
                  <a:pos x="164" y="53"/>
                </a:cxn>
                <a:cxn ang="0">
                  <a:pos x="164" y="50"/>
                </a:cxn>
                <a:cxn ang="0">
                  <a:pos x="158" y="44"/>
                </a:cxn>
                <a:cxn ang="0">
                  <a:pos x="100" y="44"/>
                </a:cxn>
                <a:cxn ang="0">
                  <a:pos x="93" y="50"/>
                </a:cxn>
                <a:cxn ang="0">
                  <a:pos x="93" y="53"/>
                </a:cxn>
                <a:cxn ang="0">
                  <a:pos x="49" y="53"/>
                </a:cxn>
                <a:cxn ang="0">
                  <a:pos x="35" y="67"/>
                </a:cxn>
                <a:cxn ang="0">
                  <a:pos x="208" y="296"/>
                </a:cxn>
                <a:cxn ang="0">
                  <a:pos x="50" y="296"/>
                </a:cxn>
                <a:cxn ang="0">
                  <a:pos x="50" y="69"/>
                </a:cxn>
                <a:cxn ang="0">
                  <a:pos x="93" y="69"/>
                </a:cxn>
                <a:cxn ang="0">
                  <a:pos x="93" y="70"/>
                </a:cxn>
                <a:cxn ang="0">
                  <a:pos x="100" y="77"/>
                </a:cxn>
                <a:cxn ang="0">
                  <a:pos x="158" y="77"/>
                </a:cxn>
                <a:cxn ang="0">
                  <a:pos x="164" y="70"/>
                </a:cxn>
                <a:cxn ang="0">
                  <a:pos x="164" y="69"/>
                </a:cxn>
                <a:cxn ang="0">
                  <a:pos x="208" y="69"/>
                </a:cxn>
                <a:cxn ang="0">
                  <a:pos x="208" y="296"/>
                </a:cxn>
                <a:cxn ang="0">
                  <a:pos x="208" y="296"/>
                </a:cxn>
                <a:cxn ang="0">
                  <a:pos x="208" y="296"/>
                </a:cxn>
              </a:cxnLst>
              <a:rect l="0" t="0" r="r" b="b"/>
              <a:pathLst>
                <a:path w="223" h="312">
                  <a:moveTo>
                    <a:pt x="209" y="53"/>
                  </a:moveTo>
                  <a:cubicBezTo>
                    <a:pt x="188" y="53"/>
                    <a:pt x="188" y="53"/>
                    <a:pt x="188" y="53"/>
                  </a:cubicBezTo>
                  <a:cubicBezTo>
                    <a:pt x="188" y="24"/>
                    <a:pt x="188" y="24"/>
                    <a:pt x="188" y="24"/>
                  </a:cubicBezTo>
                  <a:cubicBezTo>
                    <a:pt x="188" y="16"/>
                    <a:pt x="182" y="10"/>
                    <a:pt x="174" y="10"/>
                  </a:cubicBezTo>
                  <a:cubicBezTo>
                    <a:pt x="130" y="10"/>
                    <a:pt x="130" y="10"/>
                    <a:pt x="130" y="10"/>
                  </a:cubicBezTo>
                  <a:cubicBezTo>
                    <a:pt x="130" y="6"/>
                    <a:pt x="130" y="6"/>
                    <a:pt x="130" y="6"/>
                  </a:cubicBezTo>
                  <a:cubicBezTo>
                    <a:pt x="130" y="3"/>
                    <a:pt x="127" y="0"/>
                    <a:pt x="123" y="0"/>
                  </a:cubicBezTo>
                  <a:cubicBezTo>
                    <a:pt x="65" y="0"/>
                    <a:pt x="65" y="0"/>
                    <a:pt x="65" y="0"/>
                  </a:cubicBezTo>
                  <a:cubicBezTo>
                    <a:pt x="61" y="0"/>
                    <a:pt x="59" y="3"/>
                    <a:pt x="59" y="6"/>
                  </a:cubicBezTo>
                  <a:cubicBezTo>
                    <a:pt x="59" y="10"/>
                    <a:pt x="59" y="10"/>
                    <a:pt x="59" y="10"/>
                  </a:cubicBezTo>
                  <a:cubicBezTo>
                    <a:pt x="14" y="10"/>
                    <a:pt x="14" y="10"/>
                    <a:pt x="14" y="10"/>
                  </a:cubicBezTo>
                  <a:cubicBezTo>
                    <a:pt x="6" y="10"/>
                    <a:pt x="0" y="16"/>
                    <a:pt x="0" y="24"/>
                  </a:cubicBezTo>
                  <a:cubicBezTo>
                    <a:pt x="0" y="254"/>
                    <a:pt x="0" y="254"/>
                    <a:pt x="0" y="254"/>
                  </a:cubicBezTo>
                  <a:cubicBezTo>
                    <a:pt x="0" y="262"/>
                    <a:pt x="6" y="268"/>
                    <a:pt x="14" y="268"/>
                  </a:cubicBezTo>
                  <a:cubicBezTo>
                    <a:pt x="35" y="268"/>
                    <a:pt x="35" y="268"/>
                    <a:pt x="35" y="268"/>
                  </a:cubicBezTo>
                  <a:cubicBezTo>
                    <a:pt x="35" y="298"/>
                    <a:pt x="35" y="298"/>
                    <a:pt x="35" y="298"/>
                  </a:cubicBezTo>
                  <a:cubicBezTo>
                    <a:pt x="35" y="306"/>
                    <a:pt x="41" y="312"/>
                    <a:pt x="49" y="312"/>
                  </a:cubicBezTo>
                  <a:cubicBezTo>
                    <a:pt x="209" y="312"/>
                    <a:pt x="209" y="312"/>
                    <a:pt x="209" y="312"/>
                  </a:cubicBezTo>
                  <a:cubicBezTo>
                    <a:pt x="217" y="312"/>
                    <a:pt x="223" y="306"/>
                    <a:pt x="223" y="298"/>
                  </a:cubicBezTo>
                  <a:cubicBezTo>
                    <a:pt x="223" y="67"/>
                    <a:pt x="223" y="67"/>
                    <a:pt x="223" y="67"/>
                  </a:cubicBezTo>
                  <a:cubicBezTo>
                    <a:pt x="223" y="59"/>
                    <a:pt x="217" y="53"/>
                    <a:pt x="209" y="53"/>
                  </a:cubicBezTo>
                  <a:close/>
                  <a:moveTo>
                    <a:pt x="35" y="67"/>
                  </a:moveTo>
                  <a:cubicBezTo>
                    <a:pt x="35" y="253"/>
                    <a:pt x="35" y="253"/>
                    <a:pt x="35" y="253"/>
                  </a:cubicBezTo>
                  <a:cubicBezTo>
                    <a:pt x="15" y="253"/>
                    <a:pt x="15" y="253"/>
                    <a:pt x="15" y="253"/>
                  </a:cubicBezTo>
                  <a:cubicBezTo>
                    <a:pt x="15" y="25"/>
                    <a:pt x="15" y="25"/>
                    <a:pt x="15" y="25"/>
                  </a:cubicBezTo>
                  <a:cubicBezTo>
                    <a:pt x="59" y="25"/>
                    <a:pt x="59" y="25"/>
                    <a:pt x="59" y="25"/>
                  </a:cubicBezTo>
                  <a:cubicBezTo>
                    <a:pt x="59" y="27"/>
                    <a:pt x="59" y="27"/>
                    <a:pt x="59" y="27"/>
                  </a:cubicBezTo>
                  <a:cubicBezTo>
                    <a:pt x="59" y="30"/>
                    <a:pt x="61" y="33"/>
                    <a:pt x="65" y="33"/>
                  </a:cubicBezTo>
                  <a:cubicBezTo>
                    <a:pt x="123" y="33"/>
                    <a:pt x="123" y="33"/>
                    <a:pt x="123" y="33"/>
                  </a:cubicBezTo>
                  <a:cubicBezTo>
                    <a:pt x="127" y="33"/>
                    <a:pt x="130" y="30"/>
                    <a:pt x="130" y="27"/>
                  </a:cubicBezTo>
                  <a:cubicBezTo>
                    <a:pt x="130" y="25"/>
                    <a:pt x="130" y="25"/>
                    <a:pt x="130" y="25"/>
                  </a:cubicBezTo>
                  <a:cubicBezTo>
                    <a:pt x="173" y="25"/>
                    <a:pt x="173" y="25"/>
                    <a:pt x="173" y="25"/>
                  </a:cubicBezTo>
                  <a:cubicBezTo>
                    <a:pt x="173" y="53"/>
                    <a:pt x="173" y="53"/>
                    <a:pt x="173" y="53"/>
                  </a:cubicBezTo>
                  <a:cubicBezTo>
                    <a:pt x="164" y="53"/>
                    <a:pt x="164" y="53"/>
                    <a:pt x="164" y="53"/>
                  </a:cubicBezTo>
                  <a:cubicBezTo>
                    <a:pt x="164" y="50"/>
                    <a:pt x="164" y="50"/>
                    <a:pt x="164" y="50"/>
                  </a:cubicBezTo>
                  <a:cubicBezTo>
                    <a:pt x="164" y="46"/>
                    <a:pt x="162" y="44"/>
                    <a:pt x="158" y="44"/>
                  </a:cubicBezTo>
                  <a:cubicBezTo>
                    <a:pt x="100" y="44"/>
                    <a:pt x="100" y="44"/>
                    <a:pt x="100" y="44"/>
                  </a:cubicBezTo>
                  <a:cubicBezTo>
                    <a:pt x="96" y="44"/>
                    <a:pt x="93" y="46"/>
                    <a:pt x="93" y="50"/>
                  </a:cubicBezTo>
                  <a:cubicBezTo>
                    <a:pt x="93" y="53"/>
                    <a:pt x="93" y="53"/>
                    <a:pt x="93" y="53"/>
                  </a:cubicBezTo>
                  <a:cubicBezTo>
                    <a:pt x="49" y="53"/>
                    <a:pt x="49" y="53"/>
                    <a:pt x="49" y="53"/>
                  </a:cubicBezTo>
                  <a:cubicBezTo>
                    <a:pt x="41" y="53"/>
                    <a:pt x="35" y="59"/>
                    <a:pt x="35" y="67"/>
                  </a:cubicBezTo>
                  <a:close/>
                  <a:moveTo>
                    <a:pt x="208" y="296"/>
                  </a:moveTo>
                  <a:cubicBezTo>
                    <a:pt x="50" y="296"/>
                    <a:pt x="50" y="296"/>
                    <a:pt x="50" y="296"/>
                  </a:cubicBezTo>
                  <a:cubicBezTo>
                    <a:pt x="50" y="69"/>
                    <a:pt x="50" y="69"/>
                    <a:pt x="50" y="69"/>
                  </a:cubicBezTo>
                  <a:cubicBezTo>
                    <a:pt x="93" y="69"/>
                    <a:pt x="93" y="69"/>
                    <a:pt x="93" y="69"/>
                  </a:cubicBezTo>
                  <a:cubicBezTo>
                    <a:pt x="93" y="70"/>
                    <a:pt x="93" y="70"/>
                    <a:pt x="93" y="70"/>
                  </a:cubicBezTo>
                  <a:cubicBezTo>
                    <a:pt x="93" y="74"/>
                    <a:pt x="96" y="77"/>
                    <a:pt x="100" y="77"/>
                  </a:cubicBezTo>
                  <a:cubicBezTo>
                    <a:pt x="158" y="77"/>
                    <a:pt x="158" y="77"/>
                    <a:pt x="158" y="77"/>
                  </a:cubicBezTo>
                  <a:cubicBezTo>
                    <a:pt x="162" y="77"/>
                    <a:pt x="164" y="74"/>
                    <a:pt x="164" y="70"/>
                  </a:cubicBezTo>
                  <a:cubicBezTo>
                    <a:pt x="164" y="69"/>
                    <a:pt x="164" y="69"/>
                    <a:pt x="164" y="69"/>
                  </a:cubicBezTo>
                  <a:cubicBezTo>
                    <a:pt x="208" y="69"/>
                    <a:pt x="208" y="69"/>
                    <a:pt x="208" y="69"/>
                  </a:cubicBezTo>
                  <a:cubicBezTo>
                    <a:pt x="208" y="296"/>
                    <a:pt x="208" y="296"/>
                    <a:pt x="208" y="296"/>
                  </a:cubicBezTo>
                  <a:close/>
                  <a:moveTo>
                    <a:pt x="208" y="296"/>
                  </a:moveTo>
                  <a:cubicBezTo>
                    <a:pt x="208" y="296"/>
                    <a:pt x="208" y="296"/>
                    <a:pt x="208" y="296"/>
                  </a:cubicBez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2" name="Rectangle 112"/>
            <p:cNvSpPr>
              <a:spLocks noChangeArrowheads="1"/>
            </p:cNvSpPr>
            <p:nvPr/>
          </p:nvSpPr>
          <p:spPr bwMode="auto">
            <a:xfrm>
              <a:off x="5156200" y="2906713"/>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3" name="Rectangle 113"/>
            <p:cNvSpPr>
              <a:spLocks noChangeArrowheads="1"/>
            </p:cNvSpPr>
            <p:nvPr/>
          </p:nvSpPr>
          <p:spPr bwMode="auto">
            <a:xfrm>
              <a:off x="5156200" y="3036888"/>
              <a:ext cx="312738" cy="63500"/>
            </a:xfrm>
            <a:prstGeom prst="rect">
              <a:avLst/>
            </a:prstGeom>
            <a:solidFill>
              <a:schemeClr val="bg1"/>
            </a:solid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4" name="Freeform 114"/>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close/>
                  <a:moveTo>
                    <a:pt x="44" y="124"/>
                  </a:moveTo>
                  <a:lnTo>
                    <a:pt x="44" y="12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5" name="Freeform 115"/>
            <p:cNvSpPr>
              <a:spLocks noEditPoints="1"/>
            </p:cNvSpPr>
            <p:nvPr/>
          </p:nvSpPr>
          <p:spPr bwMode="auto">
            <a:xfrm>
              <a:off x="5213350" y="2643188"/>
              <a:ext cx="196850" cy="196850"/>
            </a:xfrm>
            <a:custGeom>
              <a:avLst/>
              <a:gdLst/>
              <a:ahLst/>
              <a:cxnLst>
                <a:cxn ang="0">
                  <a:pos x="44" y="124"/>
                </a:cxn>
                <a:cxn ang="0">
                  <a:pos x="81" y="124"/>
                </a:cxn>
                <a:cxn ang="0">
                  <a:pos x="81" y="78"/>
                </a:cxn>
                <a:cxn ang="0">
                  <a:pos x="124" y="78"/>
                </a:cxn>
                <a:cxn ang="0">
                  <a:pos x="124" y="44"/>
                </a:cxn>
                <a:cxn ang="0">
                  <a:pos x="81" y="44"/>
                </a:cxn>
                <a:cxn ang="0">
                  <a:pos x="81" y="0"/>
                </a:cxn>
                <a:cxn ang="0">
                  <a:pos x="44" y="0"/>
                </a:cxn>
                <a:cxn ang="0">
                  <a:pos x="44" y="44"/>
                </a:cxn>
                <a:cxn ang="0">
                  <a:pos x="0" y="44"/>
                </a:cxn>
                <a:cxn ang="0">
                  <a:pos x="0" y="78"/>
                </a:cxn>
                <a:cxn ang="0">
                  <a:pos x="44" y="78"/>
                </a:cxn>
                <a:cxn ang="0">
                  <a:pos x="44" y="124"/>
                </a:cxn>
                <a:cxn ang="0">
                  <a:pos x="44" y="124"/>
                </a:cxn>
                <a:cxn ang="0">
                  <a:pos x="44" y="124"/>
                </a:cxn>
              </a:cxnLst>
              <a:rect l="0" t="0" r="r" b="b"/>
              <a:pathLst>
                <a:path w="124" h="124">
                  <a:moveTo>
                    <a:pt x="44" y="124"/>
                  </a:moveTo>
                  <a:lnTo>
                    <a:pt x="81" y="124"/>
                  </a:lnTo>
                  <a:lnTo>
                    <a:pt x="81" y="78"/>
                  </a:lnTo>
                  <a:lnTo>
                    <a:pt x="124" y="78"/>
                  </a:lnTo>
                  <a:lnTo>
                    <a:pt x="124" y="44"/>
                  </a:lnTo>
                  <a:lnTo>
                    <a:pt x="81" y="44"/>
                  </a:lnTo>
                  <a:lnTo>
                    <a:pt x="81" y="0"/>
                  </a:lnTo>
                  <a:lnTo>
                    <a:pt x="44" y="0"/>
                  </a:lnTo>
                  <a:lnTo>
                    <a:pt x="44" y="44"/>
                  </a:lnTo>
                  <a:lnTo>
                    <a:pt x="0" y="44"/>
                  </a:lnTo>
                  <a:lnTo>
                    <a:pt x="0" y="78"/>
                  </a:lnTo>
                  <a:lnTo>
                    <a:pt x="44" y="78"/>
                  </a:lnTo>
                  <a:lnTo>
                    <a:pt x="44" y="124"/>
                  </a:lnTo>
                  <a:moveTo>
                    <a:pt x="44" y="124"/>
                  </a:moveTo>
                  <a:lnTo>
                    <a:pt x="44" y="124"/>
                  </a:lnTo>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35" name="Picture 3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4528839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57"/>
                                        </p:tgtEl>
                                        <p:attrNameLst>
                                          <p:attrName>style.visibility</p:attrName>
                                        </p:attrNameLst>
                                      </p:cBhvr>
                                      <p:to>
                                        <p:strVal val="visible"/>
                                      </p:to>
                                    </p:set>
                                    <p:anim calcmode="lin" valueType="num">
                                      <p:cBhvr>
                                        <p:cTn id="11" dur="500" fill="hold"/>
                                        <p:tgtEl>
                                          <p:spTgt spid="57"/>
                                        </p:tgtEl>
                                        <p:attrNameLst>
                                          <p:attrName>ppt_w</p:attrName>
                                        </p:attrNameLst>
                                      </p:cBhvr>
                                      <p:tavLst>
                                        <p:tav tm="0">
                                          <p:val>
                                            <p:fltVal val="0"/>
                                          </p:val>
                                        </p:tav>
                                        <p:tav tm="100000">
                                          <p:val>
                                            <p:strVal val="#ppt_w"/>
                                          </p:val>
                                        </p:tav>
                                      </p:tavLst>
                                    </p:anim>
                                    <p:anim calcmode="lin" valueType="num">
                                      <p:cBhvr>
                                        <p:cTn id="12" dur="500" fill="hold"/>
                                        <p:tgtEl>
                                          <p:spTgt spid="57"/>
                                        </p:tgtEl>
                                        <p:attrNameLst>
                                          <p:attrName>ppt_h</p:attrName>
                                        </p:attrNameLst>
                                      </p:cBhvr>
                                      <p:tavLst>
                                        <p:tav tm="0">
                                          <p:val>
                                            <p:fltVal val="0"/>
                                          </p:val>
                                        </p:tav>
                                        <p:tav tm="100000">
                                          <p:val>
                                            <p:strVal val="#ppt_h"/>
                                          </p:val>
                                        </p:tav>
                                      </p:tavLst>
                                    </p:anim>
                                    <p:animEffect transition="in" filter="fade">
                                      <p:cBhvr>
                                        <p:cTn id="13" dur="500"/>
                                        <p:tgtEl>
                                          <p:spTgt spid="57"/>
                                        </p:tgtEl>
                                      </p:cBhvr>
                                    </p:animEffect>
                                  </p:childTnLst>
                                </p:cTn>
                              </p:par>
                              <p:par>
                                <p:cTn id="14" presetID="53" presetClass="entr" presetSubtype="16" fill="hold" nodeType="withEffect">
                                  <p:stCondLst>
                                    <p:cond delay="0"/>
                                  </p:stCondLst>
                                  <p:childTnLst>
                                    <p:set>
                                      <p:cBhvr>
                                        <p:cTn id="15" dur="1" fill="hold">
                                          <p:stCondLst>
                                            <p:cond delay="0"/>
                                          </p:stCondLst>
                                        </p:cTn>
                                        <p:tgtEl>
                                          <p:spTgt spid="76"/>
                                        </p:tgtEl>
                                        <p:attrNameLst>
                                          <p:attrName>style.visibility</p:attrName>
                                        </p:attrNameLst>
                                      </p:cBhvr>
                                      <p:to>
                                        <p:strVal val="visible"/>
                                      </p:to>
                                    </p:set>
                                    <p:anim calcmode="lin" valueType="num">
                                      <p:cBhvr>
                                        <p:cTn id="16" dur="500" fill="hold"/>
                                        <p:tgtEl>
                                          <p:spTgt spid="76"/>
                                        </p:tgtEl>
                                        <p:attrNameLst>
                                          <p:attrName>ppt_w</p:attrName>
                                        </p:attrNameLst>
                                      </p:cBhvr>
                                      <p:tavLst>
                                        <p:tav tm="0">
                                          <p:val>
                                            <p:fltVal val="0"/>
                                          </p:val>
                                        </p:tav>
                                        <p:tav tm="100000">
                                          <p:val>
                                            <p:strVal val="#ppt_w"/>
                                          </p:val>
                                        </p:tav>
                                      </p:tavLst>
                                    </p:anim>
                                    <p:anim calcmode="lin" valueType="num">
                                      <p:cBhvr>
                                        <p:cTn id="17" dur="500" fill="hold"/>
                                        <p:tgtEl>
                                          <p:spTgt spid="76"/>
                                        </p:tgtEl>
                                        <p:attrNameLst>
                                          <p:attrName>ppt_h</p:attrName>
                                        </p:attrNameLst>
                                      </p:cBhvr>
                                      <p:tavLst>
                                        <p:tav tm="0">
                                          <p:val>
                                            <p:fltVal val="0"/>
                                          </p:val>
                                        </p:tav>
                                        <p:tav tm="100000">
                                          <p:val>
                                            <p:strVal val="#ppt_h"/>
                                          </p:val>
                                        </p:tav>
                                      </p:tavLst>
                                    </p:anim>
                                    <p:animEffect transition="in" filter="fade">
                                      <p:cBhvr>
                                        <p:cTn id="18" dur="500"/>
                                        <p:tgtEl>
                                          <p:spTgt spid="76"/>
                                        </p:tgtEl>
                                      </p:cBhvr>
                                    </p:animEffect>
                                  </p:childTnLst>
                                </p:cTn>
                              </p:par>
                            </p:childTnLst>
                          </p:cTn>
                        </p:par>
                        <p:par>
                          <p:cTn id="19" fill="hold">
                            <p:stCondLst>
                              <p:cond delay="1000"/>
                            </p:stCondLst>
                            <p:childTnLst>
                              <p:par>
                                <p:cTn id="20" presetID="42" presetClass="entr" presetSubtype="0" fill="hold" grpId="0" nodeType="afterEffect">
                                  <p:stCondLst>
                                    <p:cond delay="0"/>
                                  </p:stCondLst>
                                  <p:childTnLst>
                                    <p:set>
                                      <p:cBhvr>
                                        <p:cTn id="21" dur="1" fill="hold">
                                          <p:stCondLst>
                                            <p:cond delay="0"/>
                                          </p:stCondLst>
                                        </p:cTn>
                                        <p:tgtEl>
                                          <p:spTgt spid="39"/>
                                        </p:tgtEl>
                                        <p:attrNameLst>
                                          <p:attrName>style.visibility</p:attrName>
                                        </p:attrNameLst>
                                      </p:cBhvr>
                                      <p:to>
                                        <p:strVal val="visible"/>
                                      </p:to>
                                    </p:set>
                                    <p:animEffect transition="in" filter="fade">
                                      <p:cBhvr>
                                        <p:cTn id="22" dur="1000"/>
                                        <p:tgtEl>
                                          <p:spTgt spid="39"/>
                                        </p:tgtEl>
                                      </p:cBhvr>
                                    </p:animEffect>
                                    <p:anim calcmode="lin" valueType="num">
                                      <p:cBhvr>
                                        <p:cTn id="23" dur="1000" fill="hold"/>
                                        <p:tgtEl>
                                          <p:spTgt spid="39"/>
                                        </p:tgtEl>
                                        <p:attrNameLst>
                                          <p:attrName>ppt_x</p:attrName>
                                        </p:attrNameLst>
                                      </p:cBhvr>
                                      <p:tavLst>
                                        <p:tav tm="0">
                                          <p:val>
                                            <p:strVal val="#ppt_x"/>
                                          </p:val>
                                        </p:tav>
                                        <p:tav tm="100000">
                                          <p:val>
                                            <p:strVal val="#ppt_x"/>
                                          </p:val>
                                        </p:tav>
                                      </p:tavLst>
                                    </p:anim>
                                    <p:anim calcmode="lin" valueType="num">
                                      <p:cBhvr>
                                        <p:cTn id="24" dur="1000" fill="hold"/>
                                        <p:tgtEl>
                                          <p:spTgt spid="39"/>
                                        </p:tgtEl>
                                        <p:attrNameLst>
                                          <p:attrName>ppt_y</p:attrName>
                                        </p:attrNameLst>
                                      </p:cBhvr>
                                      <p:tavLst>
                                        <p:tav tm="0">
                                          <p:val>
                                            <p:strVal val="#ppt_y+.1"/>
                                          </p:val>
                                        </p:tav>
                                        <p:tav tm="100000">
                                          <p:val>
                                            <p:strVal val="#ppt_y"/>
                                          </p:val>
                                        </p:tav>
                                      </p:tavLst>
                                    </p:anim>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58"/>
                                        </p:tgtEl>
                                        <p:attrNameLst>
                                          <p:attrName>style.visibility</p:attrName>
                                        </p:attrNameLst>
                                      </p:cBhvr>
                                      <p:to>
                                        <p:strVal val="visible"/>
                                      </p:to>
                                    </p:set>
                                    <p:animEffect transition="in" filter="dissolve">
                                      <p:cBhvr>
                                        <p:cTn id="28" dur="500"/>
                                        <p:tgtEl>
                                          <p:spTgt spid="58"/>
                                        </p:tgtEl>
                                      </p:cBhvr>
                                    </p:animEffect>
                                  </p:childTnLst>
                                </p:cTn>
                              </p:par>
                            </p:childTnLst>
                          </p:cTn>
                        </p:par>
                        <p:par>
                          <p:cTn id="29" fill="hold">
                            <p:stCondLst>
                              <p:cond delay="2500"/>
                            </p:stCondLst>
                            <p:childTnLst>
                              <p:par>
                                <p:cTn id="30" presetID="53" presetClass="entr" presetSubtype="16" fill="hold" grpId="0" nodeType="afterEffect">
                                  <p:stCondLst>
                                    <p:cond delay="0"/>
                                  </p:stCondLst>
                                  <p:childTnLst>
                                    <p:set>
                                      <p:cBhvr>
                                        <p:cTn id="31" dur="1" fill="hold">
                                          <p:stCondLst>
                                            <p:cond delay="0"/>
                                          </p:stCondLst>
                                        </p:cTn>
                                        <p:tgtEl>
                                          <p:spTgt spid="59"/>
                                        </p:tgtEl>
                                        <p:attrNameLst>
                                          <p:attrName>style.visibility</p:attrName>
                                        </p:attrNameLst>
                                      </p:cBhvr>
                                      <p:to>
                                        <p:strVal val="visible"/>
                                      </p:to>
                                    </p:set>
                                    <p:anim calcmode="lin" valueType="num">
                                      <p:cBhvr>
                                        <p:cTn id="32" dur="500" fill="hold"/>
                                        <p:tgtEl>
                                          <p:spTgt spid="59"/>
                                        </p:tgtEl>
                                        <p:attrNameLst>
                                          <p:attrName>ppt_w</p:attrName>
                                        </p:attrNameLst>
                                      </p:cBhvr>
                                      <p:tavLst>
                                        <p:tav tm="0">
                                          <p:val>
                                            <p:fltVal val="0"/>
                                          </p:val>
                                        </p:tav>
                                        <p:tav tm="100000">
                                          <p:val>
                                            <p:strVal val="#ppt_w"/>
                                          </p:val>
                                        </p:tav>
                                      </p:tavLst>
                                    </p:anim>
                                    <p:anim calcmode="lin" valueType="num">
                                      <p:cBhvr>
                                        <p:cTn id="33" dur="500" fill="hold"/>
                                        <p:tgtEl>
                                          <p:spTgt spid="59"/>
                                        </p:tgtEl>
                                        <p:attrNameLst>
                                          <p:attrName>ppt_h</p:attrName>
                                        </p:attrNameLst>
                                      </p:cBhvr>
                                      <p:tavLst>
                                        <p:tav tm="0">
                                          <p:val>
                                            <p:fltVal val="0"/>
                                          </p:val>
                                        </p:tav>
                                        <p:tav tm="100000">
                                          <p:val>
                                            <p:strVal val="#ppt_h"/>
                                          </p:val>
                                        </p:tav>
                                      </p:tavLst>
                                    </p:anim>
                                    <p:animEffect transition="in" filter="fade">
                                      <p:cBhvr>
                                        <p:cTn id="34" dur="500"/>
                                        <p:tgtEl>
                                          <p:spTgt spid="59"/>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55"/>
                                        </p:tgtEl>
                                        <p:attrNameLst>
                                          <p:attrName>style.visibility</p:attrName>
                                        </p:attrNameLst>
                                      </p:cBhvr>
                                      <p:to>
                                        <p:strVal val="visible"/>
                                      </p:to>
                                    </p:set>
                                    <p:anim calcmode="lin" valueType="num">
                                      <p:cBhvr>
                                        <p:cTn id="37" dur="500" fill="hold"/>
                                        <p:tgtEl>
                                          <p:spTgt spid="55"/>
                                        </p:tgtEl>
                                        <p:attrNameLst>
                                          <p:attrName>ppt_w</p:attrName>
                                        </p:attrNameLst>
                                      </p:cBhvr>
                                      <p:tavLst>
                                        <p:tav tm="0">
                                          <p:val>
                                            <p:fltVal val="0"/>
                                          </p:val>
                                        </p:tav>
                                        <p:tav tm="100000">
                                          <p:val>
                                            <p:strVal val="#ppt_w"/>
                                          </p:val>
                                        </p:tav>
                                      </p:tavLst>
                                    </p:anim>
                                    <p:anim calcmode="lin" valueType="num">
                                      <p:cBhvr>
                                        <p:cTn id="38" dur="500" fill="hold"/>
                                        <p:tgtEl>
                                          <p:spTgt spid="55"/>
                                        </p:tgtEl>
                                        <p:attrNameLst>
                                          <p:attrName>ppt_h</p:attrName>
                                        </p:attrNameLst>
                                      </p:cBhvr>
                                      <p:tavLst>
                                        <p:tav tm="0">
                                          <p:val>
                                            <p:fltVal val="0"/>
                                          </p:val>
                                        </p:tav>
                                        <p:tav tm="100000">
                                          <p:val>
                                            <p:strVal val="#ppt_h"/>
                                          </p:val>
                                        </p:tav>
                                      </p:tavLst>
                                    </p:anim>
                                    <p:animEffect transition="in" filter="fade">
                                      <p:cBhvr>
                                        <p:cTn id="39" dur="500"/>
                                        <p:tgtEl>
                                          <p:spTgt spid="55"/>
                                        </p:tgtEl>
                                      </p:cBhvr>
                                    </p:animEffect>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42"/>
                                        </p:tgtEl>
                                        <p:attrNameLst>
                                          <p:attrName>style.visibility</p:attrName>
                                        </p:attrNameLst>
                                      </p:cBhvr>
                                      <p:to>
                                        <p:strVal val="visible"/>
                                      </p:to>
                                    </p:set>
                                    <p:animEffect transition="in" filter="fade">
                                      <p:cBhvr>
                                        <p:cTn id="43" dur="1000"/>
                                        <p:tgtEl>
                                          <p:spTgt spid="42"/>
                                        </p:tgtEl>
                                      </p:cBhvr>
                                    </p:animEffect>
                                    <p:anim calcmode="lin" valueType="num">
                                      <p:cBhvr>
                                        <p:cTn id="44" dur="1000" fill="hold"/>
                                        <p:tgtEl>
                                          <p:spTgt spid="42"/>
                                        </p:tgtEl>
                                        <p:attrNameLst>
                                          <p:attrName>ppt_x</p:attrName>
                                        </p:attrNameLst>
                                      </p:cBhvr>
                                      <p:tavLst>
                                        <p:tav tm="0">
                                          <p:val>
                                            <p:strVal val="#ppt_x"/>
                                          </p:val>
                                        </p:tav>
                                        <p:tav tm="100000">
                                          <p:val>
                                            <p:strVal val="#ppt_x"/>
                                          </p:val>
                                        </p:tav>
                                      </p:tavLst>
                                    </p:anim>
                                    <p:anim calcmode="lin" valueType="num">
                                      <p:cBhvr>
                                        <p:cTn id="45" dur="1000" fill="hold"/>
                                        <p:tgtEl>
                                          <p:spTgt spid="42"/>
                                        </p:tgtEl>
                                        <p:attrNameLst>
                                          <p:attrName>ppt_y</p:attrName>
                                        </p:attrNameLst>
                                      </p:cBhvr>
                                      <p:tavLst>
                                        <p:tav tm="0">
                                          <p:val>
                                            <p:strVal val="#ppt_y+.1"/>
                                          </p:val>
                                        </p:tav>
                                        <p:tav tm="100000">
                                          <p:val>
                                            <p:strVal val="#ppt_y"/>
                                          </p:val>
                                        </p:tav>
                                      </p:tavLst>
                                    </p:anim>
                                  </p:childTnLst>
                                </p:cTn>
                              </p:par>
                            </p:childTnLst>
                          </p:cTn>
                        </p:par>
                        <p:par>
                          <p:cTn id="46" fill="hold">
                            <p:stCondLst>
                              <p:cond delay="4000"/>
                            </p:stCondLst>
                            <p:childTnLst>
                              <p:par>
                                <p:cTn id="47" presetID="9" presetClass="entr" presetSubtype="0" fill="hold" grpId="0" nodeType="afterEffect">
                                  <p:stCondLst>
                                    <p:cond delay="0"/>
                                  </p:stCondLst>
                                  <p:childTnLst>
                                    <p:set>
                                      <p:cBhvr>
                                        <p:cTn id="48" dur="1" fill="hold">
                                          <p:stCondLst>
                                            <p:cond delay="0"/>
                                          </p:stCondLst>
                                        </p:cTn>
                                        <p:tgtEl>
                                          <p:spTgt spid="60"/>
                                        </p:tgtEl>
                                        <p:attrNameLst>
                                          <p:attrName>style.visibility</p:attrName>
                                        </p:attrNameLst>
                                      </p:cBhvr>
                                      <p:to>
                                        <p:strVal val="visible"/>
                                      </p:to>
                                    </p:set>
                                    <p:animEffect transition="in" filter="dissolve">
                                      <p:cBhvr>
                                        <p:cTn id="49" dur="500"/>
                                        <p:tgtEl>
                                          <p:spTgt spid="60"/>
                                        </p:tgtEl>
                                      </p:cBhvr>
                                    </p:animEffect>
                                  </p:childTnLst>
                                </p:cTn>
                              </p:par>
                            </p:childTnLst>
                          </p:cTn>
                        </p:par>
                        <p:par>
                          <p:cTn id="50" fill="hold">
                            <p:stCondLst>
                              <p:cond delay="4500"/>
                            </p:stCondLst>
                            <p:childTnLst>
                              <p:par>
                                <p:cTn id="51" presetID="53" presetClass="entr" presetSubtype="16" fill="hold" grpId="0" nodeType="afterEffect">
                                  <p:stCondLst>
                                    <p:cond delay="0"/>
                                  </p:stCondLst>
                                  <p:childTnLst>
                                    <p:set>
                                      <p:cBhvr>
                                        <p:cTn id="52" dur="1" fill="hold">
                                          <p:stCondLst>
                                            <p:cond delay="0"/>
                                          </p:stCondLst>
                                        </p:cTn>
                                        <p:tgtEl>
                                          <p:spTgt spid="61"/>
                                        </p:tgtEl>
                                        <p:attrNameLst>
                                          <p:attrName>style.visibility</p:attrName>
                                        </p:attrNameLst>
                                      </p:cBhvr>
                                      <p:to>
                                        <p:strVal val="visible"/>
                                      </p:to>
                                    </p:set>
                                    <p:anim calcmode="lin" valueType="num">
                                      <p:cBhvr>
                                        <p:cTn id="53" dur="500" fill="hold"/>
                                        <p:tgtEl>
                                          <p:spTgt spid="61"/>
                                        </p:tgtEl>
                                        <p:attrNameLst>
                                          <p:attrName>ppt_w</p:attrName>
                                        </p:attrNameLst>
                                      </p:cBhvr>
                                      <p:tavLst>
                                        <p:tav tm="0">
                                          <p:val>
                                            <p:fltVal val="0"/>
                                          </p:val>
                                        </p:tav>
                                        <p:tav tm="100000">
                                          <p:val>
                                            <p:strVal val="#ppt_w"/>
                                          </p:val>
                                        </p:tav>
                                      </p:tavLst>
                                    </p:anim>
                                    <p:anim calcmode="lin" valueType="num">
                                      <p:cBhvr>
                                        <p:cTn id="54" dur="500" fill="hold"/>
                                        <p:tgtEl>
                                          <p:spTgt spid="61"/>
                                        </p:tgtEl>
                                        <p:attrNameLst>
                                          <p:attrName>ppt_h</p:attrName>
                                        </p:attrNameLst>
                                      </p:cBhvr>
                                      <p:tavLst>
                                        <p:tav tm="0">
                                          <p:val>
                                            <p:fltVal val="0"/>
                                          </p:val>
                                        </p:tav>
                                        <p:tav tm="100000">
                                          <p:val>
                                            <p:strVal val="#ppt_h"/>
                                          </p:val>
                                        </p:tav>
                                      </p:tavLst>
                                    </p:anim>
                                    <p:animEffect transition="in" filter="fade">
                                      <p:cBhvr>
                                        <p:cTn id="55" dur="500"/>
                                        <p:tgtEl>
                                          <p:spTgt spid="61"/>
                                        </p:tgtEl>
                                      </p:cBhvr>
                                    </p:animEffect>
                                  </p:childTnLst>
                                </p:cTn>
                              </p:par>
                              <p:par>
                                <p:cTn id="56" presetID="53" presetClass="entr" presetSubtype="16" fill="hold" nodeType="withEffect">
                                  <p:stCondLst>
                                    <p:cond delay="0"/>
                                  </p:stCondLst>
                                  <p:childTnLst>
                                    <p:set>
                                      <p:cBhvr>
                                        <p:cTn id="57" dur="1" fill="hold">
                                          <p:stCondLst>
                                            <p:cond delay="0"/>
                                          </p:stCondLst>
                                        </p:cTn>
                                        <p:tgtEl>
                                          <p:spTgt spid="80"/>
                                        </p:tgtEl>
                                        <p:attrNameLst>
                                          <p:attrName>style.visibility</p:attrName>
                                        </p:attrNameLst>
                                      </p:cBhvr>
                                      <p:to>
                                        <p:strVal val="visible"/>
                                      </p:to>
                                    </p:set>
                                    <p:anim calcmode="lin" valueType="num">
                                      <p:cBhvr>
                                        <p:cTn id="58" dur="500" fill="hold"/>
                                        <p:tgtEl>
                                          <p:spTgt spid="80"/>
                                        </p:tgtEl>
                                        <p:attrNameLst>
                                          <p:attrName>ppt_w</p:attrName>
                                        </p:attrNameLst>
                                      </p:cBhvr>
                                      <p:tavLst>
                                        <p:tav tm="0">
                                          <p:val>
                                            <p:fltVal val="0"/>
                                          </p:val>
                                        </p:tav>
                                        <p:tav tm="100000">
                                          <p:val>
                                            <p:strVal val="#ppt_w"/>
                                          </p:val>
                                        </p:tav>
                                      </p:tavLst>
                                    </p:anim>
                                    <p:anim calcmode="lin" valueType="num">
                                      <p:cBhvr>
                                        <p:cTn id="59" dur="500" fill="hold"/>
                                        <p:tgtEl>
                                          <p:spTgt spid="80"/>
                                        </p:tgtEl>
                                        <p:attrNameLst>
                                          <p:attrName>ppt_h</p:attrName>
                                        </p:attrNameLst>
                                      </p:cBhvr>
                                      <p:tavLst>
                                        <p:tav tm="0">
                                          <p:val>
                                            <p:fltVal val="0"/>
                                          </p:val>
                                        </p:tav>
                                        <p:tav tm="100000">
                                          <p:val>
                                            <p:strVal val="#ppt_h"/>
                                          </p:val>
                                        </p:tav>
                                      </p:tavLst>
                                    </p:anim>
                                    <p:animEffect transition="in" filter="fade">
                                      <p:cBhvr>
                                        <p:cTn id="60" dur="500"/>
                                        <p:tgtEl>
                                          <p:spTgt spid="80"/>
                                        </p:tgtEl>
                                      </p:cBhvr>
                                    </p:animEffect>
                                  </p:childTnLst>
                                </p:cTn>
                              </p:par>
                            </p:childTnLst>
                          </p:cTn>
                        </p:par>
                        <p:par>
                          <p:cTn id="61" fill="hold">
                            <p:stCondLst>
                              <p:cond delay="5000"/>
                            </p:stCondLst>
                            <p:childTnLst>
                              <p:par>
                                <p:cTn id="62" presetID="42" presetClass="entr" presetSubtype="0" fill="hold" grpId="0" nodeType="afterEffect">
                                  <p:stCondLst>
                                    <p:cond delay="0"/>
                                  </p:stCondLst>
                                  <p:childTnLst>
                                    <p:set>
                                      <p:cBhvr>
                                        <p:cTn id="63" dur="1" fill="hold">
                                          <p:stCondLst>
                                            <p:cond delay="0"/>
                                          </p:stCondLst>
                                        </p:cTn>
                                        <p:tgtEl>
                                          <p:spTgt spid="45"/>
                                        </p:tgtEl>
                                        <p:attrNameLst>
                                          <p:attrName>style.visibility</p:attrName>
                                        </p:attrNameLst>
                                      </p:cBhvr>
                                      <p:to>
                                        <p:strVal val="visible"/>
                                      </p:to>
                                    </p:set>
                                    <p:animEffect transition="in" filter="fade">
                                      <p:cBhvr>
                                        <p:cTn id="64" dur="1000"/>
                                        <p:tgtEl>
                                          <p:spTgt spid="45"/>
                                        </p:tgtEl>
                                      </p:cBhvr>
                                    </p:animEffect>
                                    <p:anim calcmode="lin" valueType="num">
                                      <p:cBhvr>
                                        <p:cTn id="65" dur="1000" fill="hold"/>
                                        <p:tgtEl>
                                          <p:spTgt spid="45"/>
                                        </p:tgtEl>
                                        <p:attrNameLst>
                                          <p:attrName>ppt_x</p:attrName>
                                        </p:attrNameLst>
                                      </p:cBhvr>
                                      <p:tavLst>
                                        <p:tav tm="0">
                                          <p:val>
                                            <p:strVal val="#ppt_x"/>
                                          </p:val>
                                        </p:tav>
                                        <p:tav tm="100000">
                                          <p:val>
                                            <p:strVal val="#ppt_x"/>
                                          </p:val>
                                        </p:tav>
                                      </p:tavLst>
                                    </p:anim>
                                    <p:anim calcmode="lin" valueType="num">
                                      <p:cBhvr>
                                        <p:cTn id="66" dur="1000" fill="hold"/>
                                        <p:tgtEl>
                                          <p:spTgt spid="45"/>
                                        </p:tgtEl>
                                        <p:attrNameLst>
                                          <p:attrName>ppt_y</p:attrName>
                                        </p:attrNameLst>
                                      </p:cBhvr>
                                      <p:tavLst>
                                        <p:tav tm="0">
                                          <p:val>
                                            <p:strVal val="#ppt_y+.1"/>
                                          </p:val>
                                        </p:tav>
                                        <p:tav tm="100000">
                                          <p:val>
                                            <p:strVal val="#ppt_y"/>
                                          </p:val>
                                        </p:tav>
                                      </p:tavLst>
                                    </p:anim>
                                  </p:childTnLst>
                                </p:cTn>
                              </p:par>
                            </p:childTnLst>
                          </p:cTn>
                        </p:par>
                        <p:par>
                          <p:cTn id="67" fill="hold">
                            <p:stCondLst>
                              <p:cond delay="6000"/>
                            </p:stCondLst>
                            <p:childTnLst>
                              <p:par>
                                <p:cTn id="68" presetID="9" presetClass="entr" presetSubtype="0" fill="hold" grpId="0" nodeType="afterEffect">
                                  <p:stCondLst>
                                    <p:cond delay="0"/>
                                  </p:stCondLst>
                                  <p:childTnLst>
                                    <p:set>
                                      <p:cBhvr>
                                        <p:cTn id="69" dur="1" fill="hold">
                                          <p:stCondLst>
                                            <p:cond delay="0"/>
                                          </p:stCondLst>
                                        </p:cTn>
                                        <p:tgtEl>
                                          <p:spTgt spid="62"/>
                                        </p:tgtEl>
                                        <p:attrNameLst>
                                          <p:attrName>style.visibility</p:attrName>
                                        </p:attrNameLst>
                                      </p:cBhvr>
                                      <p:to>
                                        <p:strVal val="visible"/>
                                      </p:to>
                                    </p:set>
                                    <p:animEffect transition="in" filter="dissolve">
                                      <p:cBhvr>
                                        <p:cTn id="70" dur="500"/>
                                        <p:tgtEl>
                                          <p:spTgt spid="62"/>
                                        </p:tgtEl>
                                      </p:cBhvr>
                                    </p:animEffect>
                                  </p:childTnLst>
                                </p:cTn>
                              </p:par>
                            </p:childTnLst>
                          </p:cTn>
                        </p:par>
                        <p:par>
                          <p:cTn id="71" fill="hold">
                            <p:stCondLst>
                              <p:cond delay="6500"/>
                            </p:stCondLst>
                            <p:childTnLst>
                              <p:par>
                                <p:cTn id="72" presetID="53" presetClass="entr" presetSubtype="16" fill="hold" grpId="0" nodeType="afterEffect">
                                  <p:stCondLst>
                                    <p:cond delay="0"/>
                                  </p:stCondLst>
                                  <p:childTnLst>
                                    <p:set>
                                      <p:cBhvr>
                                        <p:cTn id="73" dur="1" fill="hold">
                                          <p:stCondLst>
                                            <p:cond delay="0"/>
                                          </p:stCondLst>
                                        </p:cTn>
                                        <p:tgtEl>
                                          <p:spTgt spid="63"/>
                                        </p:tgtEl>
                                        <p:attrNameLst>
                                          <p:attrName>style.visibility</p:attrName>
                                        </p:attrNameLst>
                                      </p:cBhvr>
                                      <p:to>
                                        <p:strVal val="visible"/>
                                      </p:to>
                                    </p:set>
                                    <p:anim calcmode="lin" valueType="num">
                                      <p:cBhvr>
                                        <p:cTn id="74" dur="500" fill="hold"/>
                                        <p:tgtEl>
                                          <p:spTgt spid="63"/>
                                        </p:tgtEl>
                                        <p:attrNameLst>
                                          <p:attrName>ppt_w</p:attrName>
                                        </p:attrNameLst>
                                      </p:cBhvr>
                                      <p:tavLst>
                                        <p:tav tm="0">
                                          <p:val>
                                            <p:fltVal val="0"/>
                                          </p:val>
                                        </p:tav>
                                        <p:tav tm="100000">
                                          <p:val>
                                            <p:strVal val="#ppt_w"/>
                                          </p:val>
                                        </p:tav>
                                      </p:tavLst>
                                    </p:anim>
                                    <p:anim calcmode="lin" valueType="num">
                                      <p:cBhvr>
                                        <p:cTn id="75" dur="500" fill="hold"/>
                                        <p:tgtEl>
                                          <p:spTgt spid="63"/>
                                        </p:tgtEl>
                                        <p:attrNameLst>
                                          <p:attrName>ppt_h</p:attrName>
                                        </p:attrNameLst>
                                      </p:cBhvr>
                                      <p:tavLst>
                                        <p:tav tm="0">
                                          <p:val>
                                            <p:fltVal val="0"/>
                                          </p:val>
                                        </p:tav>
                                        <p:tav tm="100000">
                                          <p:val>
                                            <p:strVal val="#ppt_h"/>
                                          </p:val>
                                        </p:tav>
                                      </p:tavLst>
                                    </p:anim>
                                    <p:animEffect transition="in" filter="fade">
                                      <p:cBhvr>
                                        <p:cTn id="76" dur="500"/>
                                        <p:tgtEl>
                                          <p:spTgt spid="63"/>
                                        </p:tgtEl>
                                      </p:cBhvr>
                                    </p:animEffect>
                                  </p:childTnLst>
                                </p:cTn>
                              </p:par>
                              <p:par>
                                <p:cTn id="77" presetID="53" presetClass="entr" presetSubtype="16" fill="hold" grpId="0" nodeType="withEffect">
                                  <p:stCondLst>
                                    <p:cond delay="0"/>
                                  </p:stCondLst>
                                  <p:childTnLst>
                                    <p:set>
                                      <p:cBhvr>
                                        <p:cTn id="78" dur="1" fill="hold">
                                          <p:stCondLst>
                                            <p:cond delay="0"/>
                                          </p:stCondLst>
                                        </p:cTn>
                                        <p:tgtEl>
                                          <p:spTgt spid="54"/>
                                        </p:tgtEl>
                                        <p:attrNameLst>
                                          <p:attrName>style.visibility</p:attrName>
                                        </p:attrNameLst>
                                      </p:cBhvr>
                                      <p:to>
                                        <p:strVal val="visible"/>
                                      </p:to>
                                    </p:set>
                                    <p:anim calcmode="lin" valueType="num">
                                      <p:cBhvr>
                                        <p:cTn id="79" dur="500" fill="hold"/>
                                        <p:tgtEl>
                                          <p:spTgt spid="54"/>
                                        </p:tgtEl>
                                        <p:attrNameLst>
                                          <p:attrName>ppt_w</p:attrName>
                                        </p:attrNameLst>
                                      </p:cBhvr>
                                      <p:tavLst>
                                        <p:tav tm="0">
                                          <p:val>
                                            <p:fltVal val="0"/>
                                          </p:val>
                                        </p:tav>
                                        <p:tav tm="100000">
                                          <p:val>
                                            <p:strVal val="#ppt_w"/>
                                          </p:val>
                                        </p:tav>
                                      </p:tavLst>
                                    </p:anim>
                                    <p:anim calcmode="lin" valueType="num">
                                      <p:cBhvr>
                                        <p:cTn id="80" dur="500" fill="hold"/>
                                        <p:tgtEl>
                                          <p:spTgt spid="54"/>
                                        </p:tgtEl>
                                        <p:attrNameLst>
                                          <p:attrName>ppt_h</p:attrName>
                                        </p:attrNameLst>
                                      </p:cBhvr>
                                      <p:tavLst>
                                        <p:tav tm="0">
                                          <p:val>
                                            <p:fltVal val="0"/>
                                          </p:val>
                                        </p:tav>
                                        <p:tav tm="100000">
                                          <p:val>
                                            <p:strVal val="#ppt_h"/>
                                          </p:val>
                                        </p:tav>
                                      </p:tavLst>
                                    </p:anim>
                                    <p:animEffect transition="in" filter="fade">
                                      <p:cBhvr>
                                        <p:cTn id="81" dur="500"/>
                                        <p:tgtEl>
                                          <p:spTgt spid="54"/>
                                        </p:tgtEl>
                                      </p:cBhvr>
                                    </p:animEffect>
                                  </p:childTnLst>
                                </p:cTn>
                              </p:par>
                            </p:childTnLst>
                          </p:cTn>
                        </p:par>
                        <p:par>
                          <p:cTn id="82" fill="hold">
                            <p:stCondLst>
                              <p:cond delay="7000"/>
                            </p:stCondLst>
                            <p:childTnLst>
                              <p:par>
                                <p:cTn id="83" presetID="42" presetClass="entr" presetSubtype="0" fill="hold" grpId="0" nodeType="afterEffect">
                                  <p:stCondLst>
                                    <p:cond delay="0"/>
                                  </p:stCondLst>
                                  <p:childTnLst>
                                    <p:set>
                                      <p:cBhvr>
                                        <p:cTn id="84" dur="1" fill="hold">
                                          <p:stCondLst>
                                            <p:cond delay="0"/>
                                          </p:stCondLst>
                                        </p:cTn>
                                        <p:tgtEl>
                                          <p:spTgt spid="41"/>
                                        </p:tgtEl>
                                        <p:attrNameLst>
                                          <p:attrName>style.visibility</p:attrName>
                                        </p:attrNameLst>
                                      </p:cBhvr>
                                      <p:to>
                                        <p:strVal val="visible"/>
                                      </p:to>
                                    </p:set>
                                    <p:animEffect transition="in" filter="fade">
                                      <p:cBhvr>
                                        <p:cTn id="85" dur="1000"/>
                                        <p:tgtEl>
                                          <p:spTgt spid="41"/>
                                        </p:tgtEl>
                                      </p:cBhvr>
                                    </p:animEffect>
                                    <p:anim calcmode="lin" valueType="num">
                                      <p:cBhvr>
                                        <p:cTn id="86" dur="1000" fill="hold"/>
                                        <p:tgtEl>
                                          <p:spTgt spid="41"/>
                                        </p:tgtEl>
                                        <p:attrNameLst>
                                          <p:attrName>ppt_x</p:attrName>
                                        </p:attrNameLst>
                                      </p:cBhvr>
                                      <p:tavLst>
                                        <p:tav tm="0">
                                          <p:val>
                                            <p:strVal val="#ppt_x"/>
                                          </p:val>
                                        </p:tav>
                                        <p:tav tm="100000">
                                          <p:val>
                                            <p:strVal val="#ppt_x"/>
                                          </p:val>
                                        </p:tav>
                                      </p:tavLst>
                                    </p:anim>
                                    <p:anim calcmode="lin" valueType="num">
                                      <p:cBhvr>
                                        <p:cTn id="87" dur="1000" fill="hold"/>
                                        <p:tgtEl>
                                          <p:spTgt spid="41"/>
                                        </p:tgtEl>
                                        <p:attrNameLst>
                                          <p:attrName>ppt_y</p:attrName>
                                        </p:attrNameLst>
                                      </p:cBhvr>
                                      <p:tavLst>
                                        <p:tav tm="0">
                                          <p:val>
                                            <p:strVal val="#ppt_y+.1"/>
                                          </p:val>
                                        </p:tav>
                                        <p:tav tm="100000">
                                          <p:val>
                                            <p:strVal val="#ppt_y"/>
                                          </p:val>
                                        </p:tav>
                                      </p:tavLst>
                                    </p:anim>
                                  </p:childTnLst>
                                </p:cTn>
                              </p:par>
                            </p:childTnLst>
                          </p:cTn>
                        </p:par>
                        <p:par>
                          <p:cTn id="88" fill="hold">
                            <p:stCondLst>
                              <p:cond delay="8000"/>
                            </p:stCondLst>
                            <p:childTnLst>
                              <p:par>
                                <p:cTn id="89" presetID="9" presetClass="entr" presetSubtype="0" fill="hold" grpId="0" nodeType="afterEffect">
                                  <p:stCondLst>
                                    <p:cond delay="0"/>
                                  </p:stCondLst>
                                  <p:childTnLst>
                                    <p:set>
                                      <p:cBhvr>
                                        <p:cTn id="90" dur="1" fill="hold">
                                          <p:stCondLst>
                                            <p:cond delay="0"/>
                                          </p:stCondLst>
                                        </p:cTn>
                                        <p:tgtEl>
                                          <p:spTgt spid="64"/>
                                        </p:tgtEl>
                                        <p:attrNameLst>
                                          <p:attrName>style.visibility</p:attrName>
                                        </p:attrNameLst>
                                      </p:cBhvr>
                                      <p:to>
                                        <p:strVal val="visible"/>
                                      </p:to>
                                    </p:set>
                                    <p:animEffect transition="in" filter="dissolve">
                                      <p:cBhvr>
                                        <p:cTn id="91" dur="500"/>
                                        <p:tgtEl>
                                          <p:spTgt spid="64"/>
                                        </p:tgtEl>
                                      </p:cBhvr>
                                    </p:animEffect>
                                  </p:childTnLst>
                                </p:cTn>
                              </p:par>
                            </p:childTnLst>
                          </p:cTn>
                        </p:par>
                        <p:par>
                          <p:cTn id="92" fill="hold">
                            <p:stCondLst>
                              <p:cond delay="8500"/>
                            </p:stCondLst>
                            <p:childTnLst>
                              <p:par>
                                <p:cTn id="93" presetID="53" presetClass="entr" presetSubtype="16" fill="hold" grpId="0" nodeType="afterEffect">
                                  <p:stCondLst>
                                    <p:cond delay="0"/>
                                  </p:stCondLst>
                                  <p:childTnLst>
                                    <p:set>
                                      <p:cBhvr>
                                        <p:cTn id="94" dur="1" fill="hold">
                                          <p:stCondLst>
                                            <p:cond delay="0"/>
                                          </p:stCondLst>
                                        </p:cTn>
                                        <p:tgtEl>
                                          <p:spTgt spid="65"/>
                                        </p:tgtEl>
                                        <p:attrNameLst>
                                          <p:attrName>style.visibility</p:attrName>
                                        </p:attrNameLst>
                                      </p:cBhvr>
                                      <p:to>
                                        <p:strVal val="visible"/>
                                      </p:to>
                                    </p:set>
                                    <p:anim calcmode="lin" valueType="num">
                                      <p:cBhvr>
                                        <p:cTn id="95" dur="500" fill="hold"/>
                                        <p:tgtEl>
                                          <p:spTgt spid="65"/>
                                        </p:tgtEl>
                                        <p:attrNameLst>
                                          <p:attrName>ppt_w</p:attrName>
                                        </p:attrNameLst>
                                      </p:cBhvr>
                                      <p:tavLst>
                                        <p:tav tm="0">
                                          <p:val>
                                            <p:fltVal val="0"/>
                                          </p:val>
                                        </p:tav>
                                        <p:tav tm="100000">
                                          <p:val>
                                            <p:strVal val="#ppt_w"/>
                                          </p:val>
                                        </p:tav>
                                      </p:tavLst>
                                    </p:anim>
                                    <p:anim calcmode="lin" valueType="num">
                                      <p:cBhvr>
                                        <p:cTn id="96" dur="500" fill="hold"/>
                                        <p:tgtEl>
                                          <p:spTgt spid="65"/>
                                        </p:tgtEl>
                                        <p:attrNameLst>
                                          <p:attrName>ppt_h</p:attrName>
                                        </p:attrNameLst>
                                      </p:cBhvr>
                                      <p:tavLst>
                                        <p:tav tm="0">
                                          <p:val>
                                            <p:fltVal val="0"/>
                                          </p:val>
                                        </p:tav>
                                        <p:tav tm="100000">
                                          <p:val>
                                            <p:strVal val="#ppt_h"/>
                                          </p:val>
                                        </p:tav>
                                      </p:tavLst>
                                    </p:anim>
                                    <p:animEffect transition="in" filter="fade">
                                      <p:cBhvr>
                                        <p:cTn id="97" dur="500"/>
                                        <p:tgtEl>
                                          <p:spTgt spid="65"/>
                                        </p:tgtEl>
                                      </p:cBhvr>
                                    </p:animEffect>
                                  </p:childTnLst>
                                </p:cTn>
                              </p:par>
                              <p:par>
                                <p:cTn id="98" presetID="53" presetClass="entr" presetSubtype="16" fill="hold" nodeType="withEffect">
                                  <p:stCondLst>
                                    <p:cond delay="0"/>
                                  </p:stCondLst>
                                  <p:childTnLst>
                                    <p:set>
                                      <p:cBhvr>
                                        <p:cTn id="99" dur="1" fill="hold">
                                          <p:stCondLst>
                                            <p:cond delay="0"/>
                                          </p:stCondLst>
                                        </p:cTn>
                                        <p:tgtEl>
                                          <p:spTgt spid="56"/>
                                        </p:tgtEl>
                                        <p:attrNameLst>
                                          <p:attrName>style.visibility</p:attrName>
                                        </p:attrNameLst>
                                      </p:cBhvr>
                                      <p:to>
                                        <p:strVal val="visible"/>
                                      </p:to>
                                    </p:set>
                                    <p:anim calcmode="lin" valueType="num">
                                      <p:cBhvr>
                                        <p:cTn id="100" dur="500" fill="hold"/>
                                        <p:tgtEl>
                                          <p:spTgt spid="56"/>
                                        </p:tgtEl>
                                        <p:attrNameLst>
                                          <p:attrName>ppt_w</p:attrName>
                                        </p:attrNameLst>
                                      </p:cBhvr>
                                      <p:tavLst>
                                        <p:tav tm="0">
                                          <p:val>
                                            <p:fltVal val="0"/>
                                          </p:val>
                                        </p:tav>
                                        <p:tav tm="100000">
                                          <p:val>
                                            <p:strVal val="#ppt_w"/>
                                          </p:val>
                                        </p:tav>
                                      </p:tavLst>
                                    </p:anim>
                                    <p:anim calcmode="lin" valueType="num">
                                      <p:cBhvr>
                                        <p:cTn id="101" dur="500" fill="hold"/>
                                        <p:tgtEl>
                                          <p:spTgt spid="56"/>
                                        </p:tgtEl>
                                        <p:attrNameLst>
                                          <p:attrName>ppt_h</p:attrName>
                                        </p:attrNameLst>
                                      </p:cBhvr>
                                      <p:tavLst>
                                        <p:tav tm="0">
                                          <p:val>
                                            <p:fltVal val="0"/>
                                          </p:val>
                                        </p:tav>
                                        <p:tav tm="100000">
                                          <p:val>
                                            <p:strVal val="#ppt_h"/>
                                          </p:val>
                                        </p:tav>
                                      </p:tavLst>
                                    </p:anim>
                                    <p:animEffect transition="in" filter="fade">
                                      <p:cBhvr>
                                        <p:cTn id="102" dur="500"/>
                                        <p:tgtEl>
                                          <p:spTgt spid="56"/>
                                        </p:tgtEl>
                                      </p:cBhvr>
                                    </p:animEffect>
                                  </p:childTnLst>
                                </p:cTn>
                              </p:par>
                            </p:childTnLst>
                          </p:cTn>
                        </p:par>
                        <p:par>
                          <p:cTn id="103" fill="hold">
                            <p:stCondLst>
                              <p:cond delay="9000"/>
                            </p:stCondLst>
                            <p:childTnLst>
                              <p:par>
                                <p:cTn id="104" presetID="42" presetClass="entr" presetSubtype="0" fill="hold" grpId="0" nodeType="afterEffect">
                                  <p:stCondLst>
                                    <p:cond delay="0"/>
                                  </p:stCondLst>
                                  <p:childTnLst>
                                    <p:set>
                                      <p:cBhvr>
                                        <p:cTn id="105" dur="1" fill="hold">
                                          <p:stCondLst>
                                            <p:cond delay="0"/>
                                          </p:stCondLst>
                                        </p:cTn>
                                        <p:tgtEl>
                                          <p:spTgt spid="40"/>
                                        </p:tgtEl>
                                        <p:attrNameLst>
                                          <p:attrName>style.visibility</p:attrName>
                                        </p:attrNameLst>
                                      </p:cBhvr>
                                      <p:to>
                                        <p:strVal val="visible"/>
                                      </p:to>
                                    </p:set>
                                    <p:animEffect transition="in" filter="fade">
                                      <p:cBhvr>
                                        <p:cTn id="106" dur="1000"/>
                                        <p:tgtEl>
                                          <p:spTgt spid="40"/>
                                        </p:tgtEl>
                                      </p:cBhvr>
                                    </p:animEffect>
                                    <p:anim calcmode="lin" valueType="num">
                                      <p:cBhvr>
                                        <p:cTn id="107" dur="1000" fill="hold"/>
                                        <p:tgtEl>
                                          <p:spTgt spid="40"/>
                                        </p:tgtEl>
                                        <p:attrNameLst>
                                          <p:attrName>ppt_x</p:attrName>
                                        </p:attrNameLst>
                                      </p:cBhvr>
                                      <p:tavLst>
                                        <p:tav tm="0">
                                          <p:val>
                                            <p:strVal val="#ppt_x"/>
                                          </p:val>
                                        </p:tav>
                                        <p:tav tm="100000">
                                          <p:val>
                                            <p:strVal val="#ppt_x"/>
                                          </p:val>
                                        </p:tav>
                                      </p:tavLst>
                                    </p:anim>
                                    <p:anim calcmode="lin" valueType="num">
                                      <p:cBhvr>
                                        <p:cTn id="108" dur="1000" fill="hold"/>
                                        <p:tgtEl>
                                          <p:spTgt spid="40"/>
                                        </p:tgtEl>
                                        <p:attrNameLst>
                                          <p:attrName>ppt_y</p:attrName>
                                        </p:attrNameLst>
                                      </p:cBhvr>
                                      <p:tavLst>
                                        <p:tav tm="0">
                                          <p:val>
                                            <p:strVal val="#ppt_y+.1"/>
                                          </p:val>
                                        </p:tav>
                                        <p:tav tm="100000">
                                          <p:val>
                                            <p:strVal val="#ppt_y"/>
                                          </p:val>
                                        </p:tav>
                                      </p:tavLst>
                                    </p:anim>
                                  </p:childTnLst>
                                </p:cTn>
                              </p:par>
                            </p:childTnLst>
                          </p:cTn>
                        </p:par>
                        <p:par>
                          <p:cTn id="109" fill="hold">
                            <p:stCondLst>
                              <p:cond delay="10000"/>
                            </p:stCondLst>
                            <p:childTnLst>
                              <p:par>
                                <p:cTn id="110" presetID="9" presetClass="entr" presetSubtype="0" fill="hold" grpId="0" nodeType="afterEffect">
                                  <p:stCondLst>
                                    <p:cond delay="0"/>
                                  </p:stCondLst>
                                  <p:childTnLst>
                                    <p:set>
                                      <p:cBhvr>
                                        <p:cTn id="111" dur="1" fill="hold">
                                          <p:stCondLst>
                                            <p:cond delay="0"/>
                                          </p:stCondLst>
                                        </p:cTn>
                                        <p:tgtEl>
                                          <p:spTgt spid="66"/>
                                        </p:tgtEl>
                                        <p:attrNameLst>
                                          <p:attrName>style.visibility</p:attrName>
                                        </p:attrNameLst>
                                      </p:cBhvr>
                                      <p:to>
                                        <p:strVal val="visible"/>
                                      </p:to>
                                    </p:set>
                                    <p:animEffect transition="in" filter="dissolve">
                                      <p:cBhvr>
                                        <p:cTn id="112" dur="500"/>
                                        <p:tgtEl>
                                          <p:spTgt spid="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 grpId="0" animBg="1"/>
      <p:bldP spid="58" grpId="0" animBg="1"/>
      <p:bldP spid="59" grpId="0" animBg="1"/>
      <p:bldP spid="60" grpId="0" animBg="1"/>
      <p:bldP spid="61" grpId="0" animBg="1"/>
      <p:bldP spid="62" grpId="0" animBg="1"/>
      <p:bldP spid="63" grpId="0" animBg="1"/>
      <p:bldP spid="64" grpId="0" animBg="1"/>
      <p:bldP spid="65" grpId="0" animBg="1"/>
      <p:bldP spid="66" grpId="0" animBg="1"/>
      <p:bldP spid="36" grpId="0"/>
      <p:bldP spid="39" grpId="0"/>
      <p:bldP spid="40" grpId="0"/>
      <p:bldP spid="41" grpId="0"/>
      <p:bldP spid="42" grpId="0"/>
      <p:bldP spid="45" grpId="0"/>
      <p:bldP spid="54" grpId="0" animBg="1"/>
      <p:bldP spid="5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1569</TotalTime>
  <Words>1277</Words>
  <Application>Microsoft Office PowerPoint</Application>
  <PresentationFormat>Widescreen</PresentationFormat>
  <Paragraphs>59</Paragraphs>
  <Slides>6</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2017-01-26T22:53:29Z</dcterms:modified>
</cp:coreProperties>
</file>