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3949725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90582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Freeform 56"/>
          <p:cNvSpPr/>
          <p:nvPr/>
        </p:nvSpPr>
        <p:spPr>
          <a:xfrm>
            <a:off x="5470201" y="1740014"/>
            <a:ext cx="1251601" cy="12516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FE4A1E"/>
          </a:solidFill>
          <a:ln w="6350">
            <a:solidFill>
              <a:schemeClr val="lt1">
                <a:hueOff val="0"/>
                <a:satOff val="0"/>
                <a:lumOff val="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7160" tIns="217159" rIns="217160" bIns="217159" numCol="1" spcCol="1270" anchor="ctr" anchorCtr="0">
            <a:noAutofit/>
          </a:bodyPr>
          <a:lstStyle/>
          <a:p>
            <a:pPr algn="ctr" defTabSz="1185304">
              <a:lnSpc>
                <a:spcPct val="90000"/>
              </a:lnSpc>
              <a:spcBef>
                <a:spcPct val="0"/>
              </a:spcBef>
              <a:spcAft>
                <a:spcPct val="35000"/>
              </a:spcAft>
            </a:pPr>
            <a:endParaRPr lang="en-US" sz="2667"/>
          </a:p>
        </p:txBody>
      </p:sp>
      <p:sp>
        <p:nvSpPr>
          <p:cNvPr id="58" name="Freeform 57"/>
          <p:cNvSpPr/>
          <p:nvPr/>
        </p:nvSpPr>
        <p:spPr>
          <a:xfrm rot="2160000">
            <a:off x="6755087" y="2645726"/>
            <a:ext cx="333829" cy="422415"/>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0" y="63362"/>
                </a:moveTo>
                <a:lnTo>
                  <a:pt x="125186" y="63362"/>
                </a:lnTo>
                <a:lnTo>
                  <a:pt x="125186" y="0"/>
                </a:lnTo>
                <a:lnTo>
                  <a:pt x="250372" y="158406"/>
                </a:lnTo>
                <a:lnTo>
                  <a:pt x="125186" y="316811"/>
                </a:lnTo>
                <a:lnTo>
                  <a:pt x="125186" y="253449"/>
                </a:lnTo>
                <a:lnTo>
                  <a:pt x="0" y="253449"/>
                </a:lnTo>
                <a:lnTo>
                  <a:pt x="0" y="63362"/>
                </a:lnTo>
                <a:close/>
              </a:path>
            </a:pathLst>
          </a:custGeom>
          <a:solidFill>
            <a:srgbClr val="FE4A1E"/>
          </a:solidFill>
          <a:ln w="6350">
            <a:solidFill>
              <a:schemeClr val="lt1">
                <a:hueOff val="0"/>
                <a:satOff val="0"/>
                <a:lumOff val="0"/>
              </a:schemeClr>
            </a:solidFill>
          </a:ln>
          <a:effectLst>
            <a:outerShdw blurRad="63500" sx="102000" sy="102000" algn="ctr" rotWithShape="0">
              <a:prstClr val="black">
                <a:alpha val="40000"/>
              </a:prstClr>
            </a:outerShdw>
          </a:effectLst>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4481" rIns="100148" bIns="84483" numCol="1" spcCol="1270" anchor="ctr" anchorCtr="0">
            <a:noAutofit/>
          </a:bodyPr>
          <a:lstStyle/>
          <a:p>
            <a:pPr algn="ctr" defTabSz="829713">
              <a:lnSpc>
                <a:spcPct val="90000"/>
              </a:lnSpc>
              <a:spcBef>
                <a:spcPct val="0"/>
              </a:spcBef>
              <a:spcAft>
                <a:spcPct val="35000"/>
              </a:spcAft>
            </a:pPr>
            <a:endParaRPr lang="en-US" sz="1867"/>
          </a:p>
        </p:txBody>
      </p:sp>
      <p:sp>
        <p:nvSpPr>
          <p:cNvPr id="59" name="Freeform 58"/>
          <p:cNvSpPr/>
          <p:nvPr/>
        </p:nvSpPr>
        <p:spPr>
          <a:xfrm>
            <a:off x="6992341" y="2845914"/>
            <a:ext cx="1251601" cy="12516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5C9AD3"/>
          </a:solidFill>
          <a:ln w="6350">
            <a:solidFill>
              <a:schemeClr val="lt1">
                <a:hueOff val="0"/>
                <a:satOff val="0"/>
                <a:lumOff val="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7160" tIns="217159" rIns="217160" bIns="217159" numCol="1" spcCol="1270" anchor="ctr" anchorCtr="0">
            <a:noAutofit/>
          </a:bodyPr>
          <a:lstStyle/>
          <a:p>
            <a:pPr algn="ctr" defTabSz="1185304">
              <a:lnSpc>
                <a:spcPct val="90000"/>
              </a:lnSpc>
              <a:spcBef>
                <a:spcPct val="0"/>
              </a:spcBef>
              <a:spcAft>
                <a:spcPct val="35000"/>
              </a:spcAft>
            </a:pPr>
            <a:endParaRPr lang="en-US" sz="2667"/>
          </a:p>
        </p:txBody>
      </p:sp>
      <p:sp>
        <p:nvSpPr>
          <p:cNvPr id="60" name="Freeform 59"/>
          <p:cNvSpPr/>
          <p:nvPr/>
        </p:nvSpPr>
        <p:spPr>
          <a:xfrm rot="17280000">
            <a:off x="7198776" y="4190506"/>
            <a:ext cx="333831" cy="422415"/>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250372" y="253449"/>
                </a:moveTo>
                <a:lnTo>
                  <a:pt x="125186" y="253449"/>
                </a:lnTo>
                <a:lnTo>
                  <a:pt x="125186" y="316811"/>
                </a:lnTo>
                <a:lnTo>
                  <a:pt x="0" y="158405"/>
                </a:lnTo>
                <a:lnTo>
                  <a:pt x="125186" y="0"/>
                </a:lnTo>
                <a:lnTo>
                  <a:pt x="125186" y="63362"/>
                </a:lnTo>
                <a:lnTo>
                  <a:pt x="250372" y="63362"/>
                </a:lnTo>
                <a:lnTo>
                  <a:pt x="250372" y="253449"/>
                </a:lnTo>
                <a:close/>
              </a:path>
            </a:pathLst>
          </a:custGeom>
          <a:solidFill>
            <a:srgbClr val="5C9AD3"/>
          </a:solidFill>
          <a:ln w="6350">
            <a:solidFill>
              <a:schemeClr val="lt1">
                <a:hueOff val="0"/>
                <a:satOff val="0"/>
                <a:lumOff val="0"/>
              </a:schemeClr>
            </a:solidFill>
          </a:ln>
          <a:effectLst>
            <a:outerShdw blurRad="63500" sx="102000" sy="102000" algn="ctr" rotWithShape="0">
              <a:prstClr val="black">
                <a:alpha val="40000"/>
              </a:prstClr>
            </a:outerShdw>
          </a:effectLst>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148" tIns="84481" rIns="1" bIns="84483" numCol="1" spcCol="1270" anchor="ctr" anchorCtr="0">
            <a:noAutofit/>
          </a:bodyPr>
          <a:lstStyle/>
          <a:p>
            <a:pPr algn="ctr" defTabSz="829713">
              <a:lnSpc>
                <a:spcPct val="90000"/>
              </a:lnSpc>
              <a:spcBef>
                <a:spcPct val="0"/>
              </a:spcBef>
              <a:spcAft>
                <a:spcPct val="35000"/>
              </a:spcAft>
            </a:pPr>
            <a:endParaRPr lang="en-US" sz="1867"/>
          </a:p>
        </p:txBody>
      </p:sp>
      <p:sp>
        <p:nvSpPr>
          <p:cNvPr id="61" name="Freeform 60"/>
          <p:cNvSpPr/>
          <p:nvPr/>
        </p:nvSpPr>
        <p:spPr>
          <a:xfrm>
            <a:off x="6410936" y="4635298"/>
            <a:ext cx="1251601" cy="12516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44546B"/>
          </a:solidFill>
          <a:ln w="6350">
            <a:solidFill>
              <a:schemeClr val="lt1">
                <a:hueOff val="0"/>
                <a:satOff val="0"/>
                <a:lumOff val="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7160" tIns="217159" rIns="217160" bIns="217159" numCol="1" spcCol="1270" anchor="ctr" anchorCtr="0">
            <a:noAutofit/>
          </a:bodyPr>
          <a:lstStyle/>
          <a:p>
            <a:pPr algn="ctr" defTabSz="1185304">
              <a:lnSpc>
                <a:spcPct val="90000"/>
              </a:lnSpc>
              <a:spcBef>
                <a:spcPct val="0"/>
              </a:spcBef>
              <a:spcAft>
                <a:spcPct val="35000"/>
              </a:spcAft>
            </a:pPr>
            <a:endParaRPr lang="en-US" sz="2667"/>
          </a:p>
        </p:txBody>
      </p:sp>
      <p:sp>
        <p:nvSpPr>
          <p:cNvPr id="62" name="Freeform 61"/>
          <p:cNvSpPr/>
          <p:nvPr/>
        </p:nvSpPr>
        <p:spPr>
          <a:xfrm>
            <a:off x="5902907" y="5049889"/>
            <a:ext cx="333831" cy="422416"/>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250372" y="253449"/>
                </a:moveTo>
                <a:lnTo>
                  <a:pt x="125186" y="253449"/>
                </a:lnTo>
                <a:lnTo>
                  <a:pt x="125186" y="316811"/>
                </a:lnTo>
                <a:lnTo>
                  <a:pt x="0" y="158405"/>
                </a:lnTo>
                <a:lnTo>
                  <a:pt x="125186" y="0"/>
                </a:lnTo>
                <a:lnTo>
                  <a:pt x="125186" y="63362"/>
                </a:lnTo>
                <a:lnTo>
                  <a:pt x="250372" y="63362"/>
                </a:lnTo>
                <a:lnTo>
                  <a:pt x="250372" y="253449"/>
                </a:lnTo>
                <a:close/>
              </a:path>
            </a:pathLst>
          </a:custGeom>
          <a:solidFill>
            <a:srgbClr val="44546B"/>
          </a:solidFill>
          <a:ln w="6350">
            <a:solidFill>
              <a:schemeClr val="lt1">
                <a:hueOff val="0"/>
                <a:satOff val="0"/>
                <a:lumOff val="0"/>
              </a:schemeClr>
            </a:solidFill>
          </a:ln>
          <a:effectLst>
            <a:outerShdw blurRad="63500" sx="102000" sy="102000" algn="ctr" rotWithShape="0">
              <a:prstClr val="black">
                <a:alpha val="40000"/>
              </a:prstClr>
            </a:outerShdw>
          </a:effectLst>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149" tIns="84484" rIns="1" bIns="84483" numCol="1" spcCol="1270" anchor="ctr" anchorCtr="0">
            <a:noAutofit/>
          </a:bodyPr>
          <a:lstStyle/>
          <a:p>
            <a:pPr algn="ctr" defTabSz="829713">
              <a:lnSpc>
                <a:spcPct val="90000"/>
              </a:lnSpc>
              <a:spcBef>
                <a:spcPct val="0"/>
              </a:spcBef>
              <a:spcAft>
                <a:spcPct val="35000"/>
              </a:spcAft>
            </a:pPr>
            <a:endParaRPr lang="en-US" sz="1867"/>
          </a:p>
        </p:txBody>
      </p:sp>
      <p:sp>
        <p:nvSpPr>
          <p:cNvPr id="63" name="Freeform 62"/>
          <p:cNvSpPr/>
          <p:nvPr/>
        </p:nvSpPr>
        <p:spPr>
          <a:xfrm>
            <a:off x="4529466" y="4635298"/>
            <a:ext cx="1251601" cy="12516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7A7A7A"/>
          </a:solidFill>
          <a:ln w="6350">
            <a:solidFill>
              <a:schemeClr val="lt1">
                <a:hueOff val="0"/>
                <a:satOff val="0"/>
                <a:lumOff val="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7160" tIns="217159" rIns="217160" bIns="217159" numCol="1" spcCol="1270" anchor="ctr" anchorCtr="0">
            <a:noAutofit/>
          </a:bodyPr>
          <a:lstStyle/>
          <a:p>
            <a:pPr algn="ctr" defTabSz="1185304">
              <a:lnSpc>
                <a:spcPct val="90000"/>
              </a:lnSpc>
              <a:spcBef>
                <a:spcPct val="0"/>
              </a:spcBef>
              <a:spcAft>
                <a:spcPct val="35000"/>
              </a:spcAft>
            </a:pPr>
            <a:endParaRPr lang="en-US" sz="2667"/>
          </a:p>
        </p:txBody>
      </p:sp>
      <p:sp>
        <p:nvSpPr>
          <p:cNvPr id="64" name="Freeform 63"/>
          <p:cNvSpPr/>
          <p:nvPr/>
        </p:nvSpPr>
        <p:spPr>
          <a:xfrm rot="4320000">
            <a:off x="4659394" y="4151167"/>
            <a:ext cx="333831" cy="422415"/>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250372" y="253449"/>
                </a:moveTo>
                <a:lnTo>
                  <a:pt x="125186" y="253449"/>
                </a:lnTo>
                <a:lnTo>
                  <a:pt x="125186" y="316811"/>
                </a:lnTo>
                <a:lnTo>
                  <a:pt x="0" y="158405"/>
                </a:lnTo>
                <a:lnTo>
                  <a:pt x="125186" y="0"/>
                </a:lnTo>
                <a:lnTo>
                  <a:pt x="125186" y="63362"/>
                </a:lnTo>
                <a:lnTo>
                  <a:pt x="250372" y="63362"/>
                </a:lnTo>
                <a:lnTo>
                  <a:pt x="250372" y="253449"/>
                </a:lnTo>
                <a:close/>
              </a:path>
            </a:pathLst>
          </a:custGeom>
          <a:solidFill>
            <a:srgbClr val="7A7A7A"/>
          </a:solidFill>
          <a:ln w="6350">
            <a:solidFill>
              <a:schemeClr val="lt1">
                <a:hueOff val="0"/>
                <a:satOff val="0"/>
                <a:lumOff val="0"/>
              </a:schemeClr>
            </a:solidFill>
          </a:ln>
          <a:effectLst>
            <a:outerShdw blurRad="63500" sx="102000" sy="102000" algn="ctr" rotWithShape="0">
              <a:prstClr val="black">
                <a:alpha val="40000"/>
              </a:prstClr>
            </a:outerShdw>
          </a:effectLst>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149" tIns="84483" rIns="0" bIns="84481" numCol="1" spcCol="1270" anchor="ctr" anchorCtr="0">
            <a:noAutofit/>
          </a:bodyPr>
          <a:lstStyle/>
          <a:p>
            <a:pPr algn="ctr" defTabSz="829713">
              <a:lnSpc>
                <a:spcPct val="90000"/>
              </a:lnSpc>
              <a:spcBef>
                <a:spcPct val="0"/>
              </a:spcBef>
              <a:spcAft>
                <a:spcPct val="35000"/>
              </a:spcAft>
            </a:pPr>
            <a:endParaRPr lang="en-US" sz="1867"/>
          </a:p>
        </p:txBody>
      </p:sp>
      <p:sp>
        <p:nvSpPr>
          <p:cNvPr id="65" name="Freeform 64"/>
          <p:cNvSpPr/>
          <p:nvPr/>
        </p:nvSpPr>
        <p:spPr>
          <a:xfrm>
            <a:off x="3948060" y="2845914"/>
            <a:ext cx="1251601" cy="1251601"/>
          </a:xfrm>
          <a:custGeom>
            <a:avLst/>
            <a:gdLst>
              <a:gd name="connsiteX0" fmla="*/ 0 w 938701"/>
              <a:gd name="connsiteY0" fmla="*/ 469351 h 938701"/>
              <a:gd name="connsiteX1" fmla="*/ 137470 w 938701"/>
              <a:gd name="connsiteY1" fmla="*/ 137470 h 938701"/>
              <a:gd name="connsiteX2" fmla="*/ 469352 w 938701"/>
              <a:gd name="connsiteY2" fmla="*/ 1 h 938701"/>
              <a:gd name="connsiteX3" fmla="*/ 801233 w 938701"/>
              <a:gd name="connsiteY3" fmla="*/ 137471 h 938701"/>
              <a:gd name="connsiteX4" fmla="*/ 938702 w 938701"/>
              <a:gd name="connsiteY4" fmla="*/ 469353 h 938701"/>
              <a:gd name="connsiteX5" fmla="*/ 801232 w 938701"/>
              <a:gd name="connsiteY5" fmla="*/ 801234 h 938701"/>
              <a:gd name="connsiteX6" fmla="*/ 469351 w 938701"/>
              <a:gd name="connsiteY6" fmla="*/ 938704 h 938701"/>
              <a:gd name="connsiteX7" fmla="*/ 137470 w 938701"/>
              <a:gd name="connsiteY7" fmla="*/ 801234 h 938701"/>
              <a:gd name="connsiteX8" fmla="*/ 1 w 938701"/>
              <a:gd name="connsiteY8" fmla="*/ 469352 h 938701"/>
              <a:gd name="connsiteX9" fmla="*/ 0 w 938701"/>
              <a:gd name="connsiteY9" fmla="*/ 469351 h 938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8701" h="938701">
                <a:moveTo>
                  <a:pt x="0" y="469351"/>
                </a:moveTo>
                <a:cubicBezTo>
                  <a:pt x="0" y="344871"/>
                  <a:pt x="49450" y="225490"/>
                  <a:pt x="137470" y="137470"/>
                </a:cubicBezTo>
                <a:cubicBezTo>
                  <a:pt x="225491" y="49450"/>
                  <a:pt x="344872" y="1"/>
                  <a:pt x="469352" y="1"/>
                </a:cubicBezTo>
                <a:cubicBezTo>
                  <a:pt x="593832" y="1"/>
                  <a:pt x="713213" y="49451"/>
                  <a:pt x="801233" y="137471"/>
                </a:cubicBezTo>
                <a:cubicBezTo>
                  <a:pt x="889253" y="225492"/>
                  <a:pt x="938702" y="344873"/>
                  <a:pt x="938702" y="469353"/>
                </a:cubicBezTo>
                <a:cubicBezTo>
                  <a:pt x="938702" y="593833"/>
                  <a:pt x="889253" y="713214"/>
                  <a:pt x="801232" y="801234"/>
                </a:cubicBezTo>
                <a:cubicBezTo>
                  <a:pt x="713212" y="889254"/>
                  <a:pt x="593830" y="938704"/>
                  <a:pt x="469351" y="938704"/>
                </a:cubicBezTo>
                <a:cubicBezTo>
                  <a:pt x="344871" y="938704"/>
                  <a:pt x="225490" y="889254"/>
                  <a:pt x="137470" y="801234"/>
                </a:cubicBezTo>
                <a:cubicBezTo>
                  <a:pt x="49450" y="713214"/>
                  <a:pt x="0" y="593832"/>
                  <a:pt x="1" y="469352"/>
                </a:cubicBezTo>
                <a:lnTo>
                  <a:pt x="0" y="469351"/>
                </a:lnTo>
                <a:close/>
              </a:path>
            </a:pathLst>
          </a:custGeom>
          <a:solidFill>
            <a:srgbClr val="939393"/>
          </a:solidFill>
          <a:ln w="6350">
            <a:solidFill>
              <a:schemeClr val="lt1">
                <a:hueOff val="0"/>
                <a:satOff val="0"/>
                <a:lumOff val="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7160" tIns="217159" rIns="217160" bIns="217159" numCol="1" spcCol="1270" anchor="ctr" anchorCtr="0">
            <a:noAutofit/>
          </a:bodyPr>
          <a:lstStyle/>
          <a:p>
            <a:pPr algn="ctr" defTabSz="1185304">
              <a:lnSpc>
                <a:spcPct val="90000"/>
              </a:lnSpc>
              <a:spcBef>
                <a:spcPct val="0"/>
              </a:spcBef>
              <a:spcAft>
                <a:spcPct val="35000"/>
              </a:spcAft>
            </a:pPr>
            <a:endParaRPr lang="en-US" sz="2667"/>
          </a:p>
        </p:txBody>
      </p:sp>
      <p:sp>
        <p:nvSpPr>
          <p:cNvPr id="66" name="Freeform 65"/>
          <p:cNvSpPr/>
          <p:nvPr/>
        </p:nvSpPr>
        <p:spPr>
          <a:xfrm rot="19440000">
            <a:off x="5187541" y="2679520"/>
            <a:ext cx="333829" cy="422415"/>
          </a:xfrm>
          <a:custGeom>
            <a:avLst/>
            <a:gdLst>
              <a:gd name="connsiteX0" fmla="*/ 0 w 250372"/>
              <a:gd name="connsiteY0" fmla="*/ 63362 h 316811"/>
              <a:gd name="connsiteX1" fmla="*/ 125186 w 250372"/>
              <a:gd name="connsiteY1" fmla="*/ 63362 h 316811"/>
              <a:gd name="connsiteX2" fmla="*/ 125186 w 250372"/>
              <a:gd name="connsiteY2" fmla="*/ 0 h 316811"/>
              <a:gd name="connsiteX3" fmla="*/ 250372 w 250372"/>
              <a:gd name="connsiteY3" fmla="*/ 158406 h 316811"/>
              <a:gd name="connsiteX4" fmla="*/ 125186 w 250372"/>
              <a:gd name="connsiteY4" fmla="*/ 316811 h 316811"/>
              <a:gd name="connsiteX5" fmla="*/ 125186 w 250372"/>
              <a:gd name="connsiteY5" fmla="*/ 253449 h 316811"/>
              <a:gd name="connsiteX6" fmla="*/ 0 w 250372"/>
              <a:gd name="connsiteY6" fmla="*/ 253449 h 316811"/>
              <a:gd name="connsiteX7" fmla="*/ 0 w 250372"/>
              <a:gd name="connsiteY7" fmla="*/ 63362 h 316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372" h="316811">
                <a:moveTo>
                  <a:pt x="0" y="63362"/>
                </a:moveTo>
                <a:lnTo>
                  <a:pt x="125186" y="63362"/>
                </a:lnTo>
                <a:lnTo>
                  <a:pt x="125186" y="0"/>
                </a:lnTo>
                <a:lnTo>
                  <a:pt x="250372" y="158406"/>
                </a:lnTo>
                <a:lnTo>
                  <a:pt x="125186" y="316811"/>
                </a:lnTo>
                <a:lnTo>
                  <a:pt x="125186" y="253449"/>
                </a:lnTo>
                <a:lnTo>
                  <a:pt x="0" y="253449"/>
                </a:lnTo>
                <a:lnTo>
                  <a:pt x="0" y="63362"/>
                </a:lnTo>
                <a:close/>
              </a:path>
            </a:pathLst>
          </a:custGeom>
          <a:solidFill>
            <a:srgbClr val="939393"/>
          </a:solidFill>
          <a:ln w="6350">
            <a:solidFill>
              <a:schemeClr val="lt1">
                <a:hueOff val="0"/>
                <a:satOff val="0"/>
                <a:lumOff val="0"/>
              </a:schemeClr>
            </a:solidFill>
          </a:ln>
          <a:effectLst>
            <a:outerShdw blurRad="63500" sx="102000" sy="102000" algn="ctr" rotWithShape="0">
              <a:prstClr val="black">
                <a:alpha val="40000"/>
              </a:prstClr>
            </a:outerShdw>
          </a:effectLst>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84483" rIns="100149" bIns="84481" numCol="1" spcCol="1270" anchor="ctr" anchorCtr="0">
            <a:noAutofit/>
          </a:bodyPr>
          <a:lstStyle/>
          <a:p>
            <a:pPr algn="ctr" defTabSz="829713">
              <a:lnSpc>
                <a:spcPct val="90000"/>
              </a:lnSpc>
              <a:spcBef>
                <a:spcPct val="0"/>
              </a:spcBef>
              <a:spcAft>
                <a:spcPct val="35000"/>
              </a:spcAft>
            </a:pPr>
            <a:endParaRPr lang="en-US" sz="1867"/>
          </a:p>
        </p:txBody>
      </p:sp>
      <p:sp>
        <p:nvSpPr>
          <p:cNvPr id="36" name="TextBox 3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9" name="Text Box 10"/>
          <p:cNvSpPr txBox="1">
            <a:spLocks noChangeArrowheads="1"/>
          </p:cNvSpPr>
          <p:nvPr/>
        </p:nvSpPr>
        <p:spPr bwMode="auto">
          <a:xfrm>
            <a:off x="1433361" y="1858796"/>
            <a:ext cx="3807378" cy="714042"/>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0" name="Text Box 10"/>
          <p:cNvSpPr txBox="1">
            <a:spLocks noChangeArrowheads="1"/>
          </p:cNvSpPr>
          <p:nvPr/>
        </p:nvSpPr>
        <p:spPr bwMode="auto">
          <a:xfrm>
            <a:off x="45803" y="3114692"/>
            <a:ext cx="3807378" cy="714042"/>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1" name="Text Box 10"/>
          <p:cNvSpPr txBox="1">
            <a:spLocks noChangeArrowheads="1"/>
          </p:cNvSpPr>
          <p:nvPr/>
        </p:nvSpPr>
        <p:spPr bwMode="auto">
          <a:xfrm>
            <a:off x="607175" y="4904076"/>
            <a:ext cx="3807378" cy="714042"/>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7A7A7A"/>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2" name="Text Box 10"/>
          <p:cNvSpPr txBox="1">
            <a:spLocks noChangeArrowheads="1"/>
          </p:cNvSpPr>
          <p:nvPr/>
        </p:nvSpPr>
        <p:spPr bwMode="auto">
          <a:xfrm>
            <a:off x="8384622" y="3114692"/>
            <a:ext cx="380737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5" name="Text Box 10"/>
          <p:cNvSpPr txBox="1">
            <a:spLocks noChangeArrowheads="1"/>
          </p:cNvSpPr>
          <p:nvPr/>
        </p:nvSpPr>
        <p:spPr bwMode="auto">
          <a:xfrm>
            <a:off x="7801108" y="4904076"/>
            <a:ext cx="380737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54" name="Freeform 121"/>
          <p:cNvSpPr>
            <a:spLocks noChangeAspect="1" noEditPoints="1"/>
          </p:cNvSpPr>
          <p:nvPr/>
        </p:nvSpPr>
        <p:spPr bwMode="auto">
          <a:xfrm>
            <a:off x="4916704" y="4986777"/>
            <a:ext cx="477123" cy="54864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74"/>
          <p:cNvSpPr>
            <a:spLocks noChangeAspect="1" noEditPoints="1"/>
          </p:cNvSpPr>
          <p:nvPr/>
        </p:nvSpPr>
        <p:spPr bwMode="auto">
          <a:xfrm>
            <a:off x="7362137" y="3220333"/>
            <a:ext cx="512007" cy="45720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6" name="Group 55"/>
          <p:cNvGrpSpPr>
            <a:grpSpLocks noChangeAspect="1"/>
          </p:cNvGrpSpPr>
          <p:nvPr/>
        </p:nvGrpSpPr>
        <p:grpSpPr>
          <a:xfrm>
            <a:off x="4222977" y="3174613"/>
            <a:ext cx="567409" cy="548640"/>
            <a:chOff x="5659438" y="2249488"/>
            <a:chExt cx="623887" cy="603250"/>
          </a:xfrm>
          <a:solidFill>
            <a:schemeClr val="accent3">
              <a:lumMod val="50000"/>
            </a:schemeClr>
          </a:solidFill>
          <a:effectLst>
            <a:outerShdw blurRad="63500" sx="102000" sy="102000" algn="ctr" rotWithShape="0">
              <a:prstClr val="black">
                <a:alpha val="40000"/>
              </a:prstClr>
            </a:outerShdw>
          </a:effectLst>
        </p:grpSpPr>
        <p:sp>
          <p:nvSpPr>
            <p:cNvPr id="7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5706586" y="2137214"/>
            <a:ext cx="726471" cy="457200"/>
            <a:chOff x="3871913" y="3771900"/>
            <a:chExt cx="411163" cy="258763"/>
          </a:xfrm>
          <a:solidFill>
            <a:schemeClr val="accent6">
              <a:lumMod val="50000"/>
            </a:schemeClr>
          </a:solidFill>
          <a:effectLst>
            <a:outerShdw blurRad="63500" sx="102000" sy="102000" algn="ctr" rotWithShape="0">
              <a:prstClr val="black">
                <a:alpha val="40000"/>
              </a:prstClr>
            </a:outerShdw>
          </a:effectLst>
        </p:grpSpPr>
        <p:sp>
          <p:nvSpPr>
            <p:cNvPr id="77"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0" name="Group 79"/>
          <p:cNvGrpSpPr>
            <a:grpSpLocks noChangeAspect="1"/>
          </p:cNvGrpSpPr>
          <p:nvPr/>
        </p:nvGrpSpPr>
        <p:grpSpPr>
          <a:xfrm>
            <a:off x="6840862" y="4986777"/>
            <a:ext cx="391748" cy="548640"/>
            <a:chOff x="4938713" y="2352675"/>
            <a:chExt cx="646113" cy="904875"/>
          </a:xfrm>
          <a:solidFill>
            <a:schemeClr val="accent5">
              <a:lumMod val="50000"/>
            </a:schemeClr>
          </a:solidFill>
          <a:effectLst>
            <a:outerShdw blurRad="63500" sx="102000" sy="102000" algn="ctr" rotWithShape="0">
              <a:prstClr val="black">
                <a:alpha val="40000"/>
              </a:prstClr>
            </a:outerShdw>
          </a:effectLst>
        </p:grpSpPr>
        <p:sp>
          <p:nvSpPr>
            <p:cNvPr id="81"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288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p:cTn id="11" dur="500" fill="hold"/>
                                        <p:tgtEl>
                                          <p:spTgt spid="57"/>
                                        </p:tgtEl>
                                        <p:attrNameLst>
                                          <p:attrName>ppt_w</p:attrName>
                                        </p:attrNameLst>
                                      </p:cBhvr>
                                      <p:tavLst>
                                        <p:tav tm="0">
                                          <p:val>
                                            <p:fltVal val="0"/>
                                          </p:val>
                                        </p:tav>
                                        <p:tav tm="100000">
                                          <p:val>
                                            <p:strVal val="#ppt_w"/>
                                          </p:val>
                                        </p:tav>
                                      </p:tavLst>
                                    </p:anim>
                                    <p:anim calcmode="lin" valueType="num">
                                      <p:cBhvr>
                                        <p:cTn id="12" dur="500" fill="hold"/>
                                        <p:tgtEl>
                                          <p:spTgt spid="57"/>
                                        </p:tgtEl>
                                        <p:attrNameLst>
                                          <p:attrName>ppt_h</p:attrName>
                                        </p:attrNameLst>
                                      </p:cBhvr>
                                      <p:tavLst>
                                        <p:tav tm="0">
                                          <p:val>
                                            <p:fltVal val="0"/>
                                          </p:val>
                                        </p:tav>
                                        <p:tav tm="100000">
                                          <p:val>
                                            <p:strVal val="#ppt_h"/>
                                          </p:val>
                                        </p:tav>
                                      </p:tavLst>
                                    </p:anim>
                                    <p:animEffect transition="in" filter="fade">
                                      <p:cBhvr>
                                        <p:cTn id="13" dur="500"/>
                                        <p:tgtEl>
                                          <p:spTgt spid="57"/>
                                        </p:tgtEl>
                                      </p:cBhvr>
                                    </p:animEffect>
                                  </p:childTnLst>
                                </p:cTn>
                              </p:par>
                              <p:par>
                                <p:cTn id="14" presetID="53" presetClass="entr" presetSubtype="16" fill="hold" nodeType="withEffect">
                                  <p:stCondLst>
                                    <p:cond delay="0"/>
                                  </p:stCondLst>
                                  <p:childTnLst>
                                    <p:set>
                                      <p:cBhvr>
                                        <p:cTn id="15" dur="1" fill="hold">
                                          <p:stCondLst>
                                            <p:cond delay="0"/>
                                          </p:stCondLst>
                                        </p:cTn>
                                        <p:tgtEl>
                                          <p:spTgt spid="76"/>
                                        </p:tgtEl>
                                        <p:attrNameLst>
                                          <p:attrName>style.visibility</p:attrName>
                                        </p:attrNameLst>
                                      </p:cBhvr>
                                      <p:to>
                                        <p:strVal val="visible"/>
                                      </p:to>
                                    </p:set>
                                    <p:anim calcmode="lin" valueType="num">
                                      <p:cBhvr>
                                        <p:cTn id="16" dur="500" fill="hold"/>
                                        <p:tgtEl>
                                          <p:spTgt spid="76"/>
                                        </p:tgtEl>
                                        <p:attrNameLst>
                                          <p:attrName>ppt_w</p:attrName>
                                        </p:attrNameLst>
                                      </p:cBhvr>
                                      <p:tavLst>
                                        <p:tav tm="0">
                                          <p:val>
                                            <p:fltVal val="0"/>
                                          </p:val>
                                        </p:tav>
                                        <p:tav tm="100000">
                                          <p:val>
                                            <p:strVal val="#ppt_w"/>
                                          </p:val>
                                        </p:tav>
                                      </p:tavLst>
                                    </p:anim>
                                    <p:anim calcmode="lin" valueType="num">
                                      <p:cBhvr>
                                        <p:cTn id="17" dur="500" fill="hold"/>
                                        <p:tgtEl>
                                          <p:spTgt spid="76"/>
                                        </p:tgtEl>
                                        <p:attrNameLst>
                                          <p:attrName>ppt_h</p:attrName>
                                        </p:attrNameLst>
                                      </p:cBhvr>
                                      <p:tavLst>
                                        <p:tav tm="0">
                                          <p:val>
                                            <p:fltVal val="0"/>
                                          </p:val>
                                        </p:tav>
                                        <p:tav tm="100000">
                                          <p:val>
                                            <p:strVal val="#ppt_h"/>
                                          </p:val>
                                        </p:tav>
                                      </p:tavLst>
                                    </p:anim>
                                    <p:animEffect transition="in" filter="fade">
                                      <p:cBhvr>
                                        <p:cTn id="18" dur="500"/>
                                        <p:tgtEl>
                                          <p:spTgt spid="76"/>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anim calcmode="lin" valueType="num">
                                      <p:cBhvr>
                                        <p:cTn id="23" dur="1000" fill="hold"/>
                                        <p:tgtEl>
                                          <p:spTgt spid="39"/>
                                        </p:tgtEl>
                                        <p:attrNameLst>
                                          <p:attrName>ppt_x</p:attrName>
                                        </p:attrNameLst>
                                      </p:cBhvr>
                                      <p:tavLst>
                                        <p:tav tm="0">
                                          <p:val>
                                            <p:strVal val="#ppt_x"/>
                                          </p:val>
                                        </p:tav>
                                        <p:tav tm="100000">
                                          <p:val>
                                            <p:strVal val="#ppt_x"/>
                                          </p:val>
                                        </p:tav>
                                      </p:tavLst>
                                    </p:anim>
                                    <p:anim calcmode="lin" valueType="num">
                                      <p:cBhvr>
                                        <p:cTn id="24" dur="1000" fill="hold"/>
                                        <p:tgtEl>
                                          <p:spTgt spid="39"/>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dissolve">
                                      <p:cBhvr>
                                        <p:cTn id="28" dur="500"/>
                                        <p:tgtEl>
                                          <p:spTgt spid="58"/>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59"/>
                                        </p:tgtEl>
                                        <p:attrNameLst>
                                          <p:attrName>style.visibility</p:attrName>
                                        </p:attrNameLst>
                                      </p:cBhvr>
                                      <p:to>
                                        <p:strVal val="visible"/>
                                      </p:to>
                                    </p:set>
                                    <p:anim calcmode="lin" valueType="num">
                                      <p:cBhvr>
                                        <p:cTn id="32" dur="500" fill="hold"/>
                                        <p:tgtEl>
                                          <p:spTgt spid="59"/>
                                        </p:tgtEl>
                                        <p:attrNameLst>
                                          <p:attrName>ppt_w</p:attrName>
                                        </p:attrNameLst>
                                      </p:cBhvr>
                                      <p:tavLst>
                                        <p:tav tm="0">
                                          <p:val>
                                            <p:fltVal val="0"/>
                                          </p:val>
                                        </p:tav>
                                        <p:tav tm="100000">
                                          <p:val>
                                            <p:strVal val="#ppt_w"/>
                                          </p:val>
                                        </p:tav>
                                      </p:tavLst>
                                    </p:anim>
                                    <p:anim calcmode="lin" valueType="num">
                                      <p:cBhvr>
                                        <p:cTn id="33" dur="500" fill="hold"/>
                                        <p:tgtEl>
                                          <p:spTgt spid="59"/>
                                        </p:tgtEl>
                                        <p:attrNameLst>
                                          <p:attrName>ppt_h</p:attrName>
                                        </p:attrNameLst>
                                      </p:cBhvr>
                                      <p:tavLst>
                                        <p:tav tm="0">
                                          <p:val>
                                            <p:fltVal val="0"/>
                                          </p:val>
                                        </p:tav>
                                        <p:tav tm="100000">
                                          <p:val>
                                            <p:strVal val="#ppt_h"/>
                                          </p:val>
                                        </p:tav>
                                      </p:tavLst>
                                    </p:anim>
                                    <p:animEffect transition="in" filter="fade">
                                      <p:cBhvr>
                                        <p:cTn id="34" dur="500"/>
                                        <p:tgtEl>
                                          <p:spTgt spid="5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p:cTn id="37" dur="500" fill="hold"/>
                                        <p:tgtEl>
                                          <p:spTgt spid="55"/>
                                        </p:tgtEl>
                                        <p:attrNameLst>
                                          <p:attrName>ppt_w</p:attrName>
                                        </p:attrNameLst>
                                      </p:cBhvr>
                                      <p:tavLst>
                                        <p:tav tm="0">
                                          <p:val>
                                            <p:fltVal val="0"/>
                                          </p:val>
                                        </p:tav>
                                        <p:tav tm="100000">
                                          <p:val>
                                            <p:strVal val="#ppt_w"/>
                                          </p:val>
                                        </p:tav>
                                      </p:tavLst>
                                    </p:anim>
                                    <p:anim calcmode="lin" valueType="num">
                                      <p:cBhvr>
                                        <p:cTn id="38" dur="500" fill="hold"/>
                                        <p:tgtEl>
                                          <p:spTgt spid="55"/>
                                        </p:tgtEl>
                                        <p:attrNameLst>
                                          <p:attrName>ppt_h</p:attrName>
                                        </p:attrNameLst>
                                      </p:cBhvr>
                                      <p:tavLst>
                                        <p:tav tm="0">
                                          <p:val>
                                            <p:fltVal val="0"/>
                                          </p:val>
                                        </p:tav>
                                        <p:tav tm="100000">
                                          <p:val>
                                            <p:strVal val="#ppt_h"/>
                                          </p:val>
                                        </p:tav>
                                      </p:tavLst>
                                    </p:anim>
                                    <p:animEffect transition="in" filter="fade">
                                      <p:cBhvr>
                                        <p:cTn id="39" dur="500"/>
                                        <p:tgtEl>
                                          <p:spTgt spid="55"/>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1000"/>
                                        <p:tgtEl>
                                          <p:spTgt spid="42"/>
                                        </p:tgtEl>
                                      </p:cBhvr>
                                    </p:animEffect>
                                    <p:anim calcmode="lin" valueType="num">
                                      <p:cBhvr>
                                        <p:cTn id="44" dur="1000" fill="hold"/>
                                        <p:tgtEl>
                                          <p:spTgt spid="42"/>
                                        </p:tgtEl>
                                        <p:attrNameLst>
                                          <p:attrName>ppt_x</p:attrName>
                                        </p:attrNameLst>
                                      </p:cBhvr>
                                      <p:tavLst>
                                        <p:tav tm="0">
                                          <p:val>
                                            <p:strVal val="#ppt_x"/>
                                          </p:val>
                                        </p:tav>
                                        <p:tav tm="100000">
                                          <p:val>
                                            <p:strVal val="#ppt_x"/>
                                          </p:val>
                                        </p:tav>
                                      </p:tavLst>
                                    </p:anim>
                                    <p:anim calcmode="lin" valueType="num">
                                      <p:cBhvr>
                                        <p:cTn id="45" dur="1000" fill="hold"/>
                                        <p:tgtEl>
                                          <p:spTgt spid="42"/>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9" presetClass="entr" presetSubtype="0" fill="hold" grpId="0" nodeType="after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dissolve">
                                      <p:cBhvr>
                                        <p:cTn id="49" dur="500"/>
                                        <p:tgtEl>
                                          <p:spTgt spid="60"/>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p:cTn id="53" dur="500" fill="hold"/>
                                        <p:tgtEl>
                                          <p:spTgt spid="61"/>
                                        </p:tgtEl>
                                        <p:attrNameLst>
                                          <p:attrName>ppt_w</p:attrName>
                                        </p:attrNameLst>
                                      </p:cBhvr>
                                      <p:tavLst>
                                        <p:tav tm="0">
                                          <p:val>
                                            <p:fltVal val="0"/>
                                          </p:val>
                                        </p:tav>
                                        <p:tav tm="100000">
                                          <p:val>
                                            <p:strVal val="#ppt_w"/>
                                          </p:val>
                                        </p:tav>
                                      </p:tavLst>
                                    </p:anim>
                                    <p:anim calcmode="lin" valueType="num">
                                      <p:cBhvr>
                                        <p:cTn id="54" dur="500" fill="hold"/>
                                        <p:tgtEl>
                                          <p:spTgt spid="61"/>
                                        </p:tgtEl>
                                        <p:attrNameLst>
                                          <p:attrName>ppt_h</p:attrName>
                                        </p:attrNameLst>
                                      </p:cBhvr>
                                      <p:tavLst>
                                        <p:tav tm="0">
                                          <p:val>
                                            <p:fltVal val="0"/>
                                          </p:val>
                                        </p:tav>
                                        <p:tav tm="100000">
                                          <p:val>
                                            <p:strVal val="#ppt_h"/>
                                          </p:val>
                                        </p:tav>
                                      </p:tavLst>
                                    </p:anim>
                                    <p:animEffect transition="in" filter="fade">
                                      <p:cBhvr>
                                        <p:cTn id="55" dur="500"/>
                                        <p:tgtEl>
                                          <p:spTgt spid="61"/>
                                        </p:tgtEl>
                                      </p:cBhvr>
                                    </p:animEffect>
                                  </p:childTnLst>
                                </p:cTn>
                              </p:par>
                              <p:par>
                                <p:cTn id="56" presetID="53" presetClass="entr" presetSubtype="16" fill="hold" nodeType="withEffect">
                                  <p:stCondLst>
                                    <p:cond delay="0"/>
                                  </p:stCondLst>
                                  <p:childTnLst>
                                    <p:set>
                                      <p:cBhvr>
                                        <p:cTn id="57" dur="1" fill="hold">
                                          <p:stCondLst>
                                            <p:cond delay="0"/>
                                          </p:stCondLst>
                                        </p:cTn>
                                        <p:tgtEl>
                                          <p:spTgt spid="80"/>
                                        </p:tgtEl>
                                        <p:attrNameLst>
                                          <p:attrName>style.visibility</p:attrName>
                                        </p:attrNameLst>
                                      </p:cBhvr>
                                      <p:to>
                                        <p:strVal val="visible"/>
                                      </p:to>
                                    </p:set>
                                    <p:anim calcmode="lin" valueType="num">
                                      <p:cBhvr>
                                        <p:cTn id="58" dur="500" fill="hold"/>
                                        <p:tgtEl>
                                          <p:spTgt spid="80"/>
                                        </p:tgtEl>
                                        <p:attrNameLst>
                                          <p:attrName>ppt_w</p:attrName>
                                        </p:attrNameLst>
                                      </p:cBhvr>
                                      <p:tavLst>
                                        <p:tav tm="0">
                                          <p:val>
                                            <p:fltVal val="0"/>
                                          </p:val>
                                        </p:tav>
                                        <p:tav tm="100000">
                                          <p:val>
                                            <p:strVal val="#ppt_w"/>
                                          </p:val>
                                        </p:tav>
                                      </p:tavLst>
                                    </p:anim>
                                    <p:anim calcmode="lin" valueType="num">
                                      <p:cBhvr>
                                        <p:cTn id="59" dur="500" fill="hold"/>
                                        <p:tgtEl>
                                          <p:spTgt spid="80"/>
                                        </p:tgtEl>
                                        <p:attrNameLst>
                                          <p:attrName>ppt_h</p:attrName>
                                        </p:attrNameLst>
                                      </p:cBhvr>
                                      <p:tavLst>
                                        <p:tav tm="0">
                                          <p:val>
                                            <p:fltVal val="0"/>
                                          </p:val>
                                        </p:tav>
                                        <p:tav tm="100000">
                                          <p:val>
                                            <p:strVal val="#ppt_h"/>
                                          </p:val>
                                        </p:tav>
                                      </p:tavLst>
                                    </p:anim>
                                    <p:animEffect transition="in" filter="fade">
                                      <p:cBhvr>
                                        <p:cTn id="60" dur="500"/>
                                        <p:tgtEl>
                                          <p:spTgt spid="80"/>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fade">
                                      <p:cBhvr>
                                        <p:cTn id="64" dur="1000"/>
                                        <p:tgtEl>
                                          <p:spTgt spid="45"/>
                                        </p:tgtEl>
                                      </p:cBhvr>
                                    </p:animEffect>
                                    <p:anim calcmode="lin" valueType="num">
                                      <p:cBhvr>
                                        <p:cTn id="65" dur="1000" fill="hold"/>
                                        <p:tgtEl>
                                          <p:spTgt spid="45"/>
                                        </p:tgtEl>
                                        <p:attrNameLst>
                                          <p:attrName>ppt_x</p:attrName>
                                        </p:attrNameLst>
                                      </p:cBhvr>
                                      <p:tavLst>
                                        <p:tav tm="0">
                                          <p:val>
                                            <p:strVal val="#ppt_x"/>
                                          </p:val>
                                        </p:tav>
                                        <p:tav tm="100000">
                                          <p:val>
                                            <p:strVal val="#ppt_x"/>
                                          </p:val>
                                        </p:tav>
                                      </p:tavLst>
                                    </p:anim>
                                    <p:anim calcmode="lin" valueType="num">
                                      <p:cBhvr>
                                        <p:cTn id="66" dur="1000" fill="hold"/>
                                        <p:tgtEl>
                                          <p:spTgt spid="45"/>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9" presetClass="entr" presetSubtype="0" fill="hold" grpId="0" nodeType="after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dissolve">
                                      <p:cBhvr>
                                        <p:cTn id="70" dur="500"/>
                                        <p:tgtEl>
                                          <p:spTgt spid="62"/>
                                        </p:tgtEl>
                                      </p:cBhvr>
                                    </p:animEffect>
                                  </p:childTnLst>
                                </p:cTn>
                              </p:par>
                            </p:childTnLst>
                          </p:cTn>
                        </p:par>
                        <p:par>
                          <p:cTn id="71" fill="hold">
                            <p:stCondLst>
                              <p:cond delay="6500"/>
                            </p:stCondLst>
                            <p:childTnLst>
                              <p:par>
                                <p:cTn id="72" presetID="53" presetClass="entr" presetSubtype="16" fill="hold" grpId="0" nodeType="afterEffect">
                                  <p:stCondLst>
                                    <p:cond delay="0"/>
                                  </p:stCondLst>
                                  <p:childTnLst>
                                    <p:set>
                                      <p:cBhvr>
                                        <p:cTn id="73" dur="1" fill="hold">
                                          <p:stCondLst>
                                            <p:cond delay="0"/>
                                          </p:stCondLst>
                                        </p:cTn>
                                        <p:tgtEl>
                                          <p:spTgt spid="63"/>
                                        </p:tgtEl>
                                        <p:attrNameLst>
                                          <p:attrName>style.visibility</p:attrName>
                                        </p:attrNameLst>
                                      </p:cBhvr>
                                      <p:to>
                                        <p:strVal val="visible"/>
                                      </p:to>
                                    </p:set>
                                    <p:anim calcmode="lin" valueType="num">
                                      <p:cBhvr>
                                        <p:cTn id="74" dur="500" fill="hold"/>
                                        <p:tgtEl>
                                          <p:spTgt spid="63"/>
                                        </p:tgtEl>
                                        <p:attrNameLst>
                                          <p:attrName>ppt_w</p:attrName>
                                        </p:attrNameLst>
                                      </p:cBhvr>
                                      <p:tavLst>
                                        <p:tav tm="0">
                                          <p:val>
                                            <p:fltVal val="0"/>
                                          </p:val>
                                        </p:tav>
                                        <p:tav tm="100000">
                                          <p:val>
                                            <p:strVal val="#ppt_w"/>
                                          </p:val>
                                        </p:tav>
                                      </p:tavLst>
                                    </p:anim>
                                    <p:anim calcmode="lin" valueType="num">
                                      <p:cBhvr>
                                        <p:cTn id="75" dur="500" fill="hold"/>
                                        <p:tgtEl>
                                          <p:spTgt spid="63"/>
                                        </p:tgtEl>
                                        <p:attrNameLst>
                                          <p:attrName>ppt_h</p:attrName>
                                        </p:attrNameLst>
                                      </p:cBhvr>
                                      <p:tavLst>
                                        <p:tav tm="0">
                                          <p:val>
                                            <p:fltVal val="0"/>
                                          </p:val>
                                        </p:tav>
                                        <p:tav tm="100000">
                                          <p:val>
                                            <p:strVal val="#ppt_h"/>
                                          </p:val>
                                        </p:tav>
                                      </p:tavLst>
                                    </p:anim>
                                    <p:animEffect transition="in" filter="fade">
                                      <p:cBhvr>
                                        <p:cTn id="76" dur="500"/>
                                        <p:tgtEl>
                                          <p:spTgt spid="63"/>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54"/>
                                        </p:tgtEl>
                                        <p:attrNameLst>
                                          <p:attrName>style.visibility</p:attrName>
                                        </p:attrNameLst>
                                      </p:cBhvr>
                                      <p:to>
                                        <p:strVal val="visible"/>
                                      </p:to>
                                    </p:set>
                                    <p:anim calcmode="lin" valueType="num">
                                      <p:cBhvr>
                                        <p:cTn id="79" dur="500" fill="hold"/>
                                        <p:tgtEl>
                                          <p:spTgt spid="54"/>
                                        </p:tgtEl>
                                        <p:attrNameLst>
                                          <p:attrName>ppt_w</p:attrName>
                                        </p:attrNameLst>
                                      </p:cBhvr>
                                      <p:tavLst>
                                        <p:tav tm="0">
                                          <p:val>
                                            <p:fltVal val="0"/>
                                          </p:val>
                                        </p:tav>
                                        <p:tav tm="100000">
                                          <p:val>
                                            <p:strVal val="#ppt_w"/>
                                          </p:val>
                                        </p:tav>
                                      </p:tavLst>
                                    </p:anim>
                                    <p:anim calcmode="lin" valueType="num">
                                      <p:cBhvr>
                                        <p:cTn id="80" dur="500" fill="hold"/>
                                        <p:tgtEl>
                                          <p:spTgt spid="54"/>
                                        </p:tgtEl>
                                        <p:attrNameLst>
                                          <p:attrName>ppt_h</p:attrName>
                                        </p:attrNameLst>
                                      </p:cBhvr>
                                      <p:tavLst>
                                        <p:tav tm="0">
                                          <p:val>
                                            <p:fltVal val="0"/>
                                          </p:val>
                                        </p:tav>
                                        <p:tav tm="100000">
                                          <p:val>
                                            <p:strVal val="#ppt_h"/>
                                          </p:val>
                                        </p:tav>
                                      </p:tavLst>
                                    </p:anim>
                                    <p:animEffect transition="in" filter="fade">
                                      <p:cBhvr>
                                        <p:cTn id="81" dur="500"/>
                                        <p:tgtEl>
                                          <p:spTgt spid="54"/>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1000"/>
                                        <p:tgtEl>
                                          <p:spTgt spid="41"/>
                                        </p:tgtEl>
                                      </p:cBhvr>
                                    </p:animEffect>
                                    <p:anim calcmode="lin" valueType="num">
                                      <p:cBhvr>
                                        <p:cTn id="86" dur="1000" fill="hold"/>
                                        <p:tgtEl>
                                          <p:spTgt spid="41"/>
                                        </p:tgtEl>
                                        <p:attrNameLst>
                                          <p:attrName>ppt_x</p:attrName>
                                        </p:attrNameLst>
                                      </p:cBhvr>
                                      <p:tavLst>
                                        <p:tav tm="0">
                                          <p:val>
                                            <p:strVal val="#ppt_x"/>
                                          </p:val>
                                        </p:tav>
                                        <p:tav tm="100000">
                                          <p:val>
                                            <p:strVal val="#ppt_x"/>
                                          </p:val>
                                        </p:tav>
                                      </p:tavLst>
                                    </p:anim>
                                    <p:anim calcmode="lin" valueType="num">
                                      <p:cBhvr>
                                        <p:cTn id="87" dur="1000" fill="hold"/>
                                        <p:tgtEl>
                                          <p:spTgt spid="41"/>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9" presetClass="entr" presetSubtype="0" fill="hold" grpId="0" nodeType="after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dissolve">
                                      <p:cBhvr>
                                        <p:cTn id="91" dur="500"/>
                                        <p:tgtEl>
                                          <p:spTgt spid="64"/>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65"/>
                                        </p:tgtEl>
                                        <p:attrNameLst>
                                          <p:attrName>style.visibility</p:attrName>
                                        </p:attrNameLst>
                                      </p:cBhvr>
                                      <p:to>
                                        <p:strVal val="visible"/>
                                      </p:to>
                                    </p:set>
                                    <p:anim calcmode="lin" valueType="num">
                                      <p:cBhvr>
                                        <p:cTn id="95" dur="500" fill="hold"/>
                                        <p:tgtEl>
                                          <p:spTgt spid="65"/>
                                        </p:tgtEl>
                                        <p:attrNameLst>
                                          <p:attrName>ppt_w</p:attrName>
                                        </p:attrNameLst>
                                      </p:cBhvr>
                                      <p:tavLst>
                                        <p:tav tm="0">
                                          <p:val>
                                            <p:fltVal val="0"/>
                                          </p:val>
                                        </p:tav>
                                        <p:tav tm="100000">
                                          <p:val>
                                            <p:strVal val="#ppt_w"/>
                                          </p:val>
                                        </p:tav>
                                      </p:tavLst>
                                    </p:anim>
                                    <p:anim calcmode="lin" valueType="num">
                                      <p:cBhvr>
                                        <p:cTn id="96" dur="500" fill="hold"/>
                                        <p:tgtEl>
                                          <p:spTgt spid="65"/>
                                        </p:tgtEl>
                                        <p:attrNameLst>
                                          <p:attrName>ppt_h</p:attrName>
                                        </p:attrNameLst>
                                      </p:cBhvr>
                                      <p:tavLst>
                                        <p:tav tm="0">
                                          <p:val>
                                            <p:fltVal val="0"/>
                                          </p:val>
                                        </p:tav>
                                        <p:tav tm="100000">
                                          <p:val>
                                            <p:strVal val="#ppt_h"/>
                                          </p:val>
                                        </p:tav>
                                      </p:tavLst>
                                    </p:anim>
                                    <p:animEffect transition="in" filter="fade">
                                      <p:cBhvr>
                                        <p:cTn id="97" dur="500"/>
                                        <p:tgtEl>
                                          <p:spTgt spid="65"/>
                                        </p:tgtEl>
                                      </p:cBhvr>
                                    </p:animEffect>
                                  </p:childTnLst>
                                </p:cTn>
                              </p:par>
                              <p:par>
                                <p:cTn id="98" presetID="53" presetClass="entr" presetSubtype="16" fill="hold" nodeType="with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p:cTn id="100" dur="500" fill="hold"/>
                                        <p:tgtEl>
                                          <p:spTgt spid="56"/>
                                        </p:tgtEl>
                                        <p:attrNameLst>
                                          <p:attrName>ppt_w</p:attrName>
                                        </p:attrNameLst>
                                      </p:cBhvr>
                                      <p:tavLst>
                                        <p:tav tm="0">
                                          <p:val>
                                            <p:fltVal val="0"/>
                                          </p:val>
                                        </p:tav>
                                        <p:tav tm="100000">
                                          <p:val>
                                            <p:strVal val="#ppt_w"/>
                                          </p:val>
                                        </p:tav>
                                      </p:tavLst>
                                    </p:anim>
                                    <p:anim calcmode="lin" valueType="num">
                                      <p:cBhvr>
                                        <p:cTn id="101" dur="500" fill="hold"/>
                                        <p:tgtEl>
                                          <p:spTgt spid="56"/>
                                        </p:tgtEl>
                                        <p:attrNameLst>
                                          <p:attrName>ppt_h</p:attrName>
                                        </p:attrNameLst>
                                      </p:cBhvr>
                                      <p:tavLst>
                                        <p:tav tm="0">
                                          <p:val>
                                            <p:fltVal val="0"/>
                                          </p:val>
                                        </p:tav>
                                        <p:tav tm="100000">
                                          <p:val>
                                            <p:strVal val="#ppt_h"/>
                                          </p:val>
                                        </p:tav>
                                      </p:tavLst>
                                    </p:anim>
                                    <p:animEffect transition="in" filter="fade">
                                      <p:cBhvr>
                                        <p:cTn id="102" dur="500"/>
                                        <p:tgtEl>
                                          <p:spTgt spid="56"/>
                                        </p:tgtEl>
                                      </p:cBhvr>
                                    </p:animEffect>
                                  </p:childTnLst>
                                </p:cTn>
                              </p:par>
                            </p:childTnLst>
                          </p:cTn>
                        </p:par>
                        <p:par>
                          <p:cTn id="103" fill="hold">
                            <p:stCondLst>
                              <p:cond delay="9000"/>
                            </p:stCondLst>
                            <p:childTnLst>
                              <p:par>
                                <p:cTn id="104" presetID="42" presetClass="entr" presetSubtype="0" fill="hold" grpId="0" nodeType="after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fade">
                                      <p:cBhvr>
                                        <p:cTn id="106" dur="1000"/>
                                        <p:tgtEl>
                                          <p:spTgt spid="40"/>
                                        </p:tgtEl>
                                      </p:cBhvr>
                                    </p:animEffect>
                                    <p:anim calcmode="lin" valueType="num">
                                      <p:cBhvr>
                                        <p:cTn id="107" dur="1000" fill="hold"/>
                                        <p:tgtEl>
                                          <p:spTgt spid="40"/>
                                        </p:tgtEl>
                                        <p:attrNameLst>
                                          <p:attrName>ppt_x</p:attrName>
                                        </p:attrNameLst>
                                      </p:cBhvr>
                                      <p:tavLst>
                                        <p:tav tm="0">
                                          <p:val>
                                            <p:strVal val="#ppt_x"/>
                                          </p:val>
                                        </p:tav>
                                        <p:tav tm="100000">
                                          <p:val>
                                            <p:strVal val="#ppt_x"/>
                                          </p:val>
                                        </p:tav>
                                      </p:tavLst>
                                    </p:anim>
                                    <p:anim calcmode="lin" valueType="num">
                                      <p:cBhvr>
                                        <p:cTn id="108" dur="1000" fill="hold"/>
                                        <p:tgtEl>
                                          <p:spTgt spid="40"/>
                                        </p:tgtEl>
                                        <p:attrNameLst>
                                          <p:attrName>ppt_y</p:attrName>
                                        </p:attrNameLst>
                                      </p:cBhvr>
                                      <p:tavLst>
                                        <p:tav tm="0">
                                          <p:val>
                                            <p:strVal val="#ppt_y+.1"/>
                                          </p:val>
                                        </p:tav>
                                        <p:tav tm="100000">
                                          <p:val>
                                            <p:strVal val="#ppt_y"/>
                                          </p:val>
                                        </p:tav>
                                      </p:tavLst>
                                    </p:anim>
                                  </p:childTnLst>
                                </p:cTn>
                              </p:par>
                            </p:childTnLst>
                          </p:cTn>
                        </p:par>
                        <p:par>
                          <p:cTn id="109" fill="hold">
                            <p:stCondLst>
                              <p:cond delay="10000"/>
                            </p:stCondLst>
                            <p:childTnLst>
                              <p:par>
                                <p:cTn id="110" presetID="9" presetClass="entr" presetSubtype="0" fill="hold" grpId="0" nodeType="afterEffect">
                                  <p:stCondLst>
                                    <p:cond delay="0"/>
                                  </p:stCondLst>
                                  <p:childTnLst>
                                    <p:set>
                                      <p:cBhvr>
                                        <p:cTn id="111" dur="1" fill="hold">
                                          <p:stCondLst>
                                            <p:cond delay="0"/>
                                          </p:stCondLst>
                                        </p:cTn>
                                        <p:tgtEl>
                                          <p:spTgt spid="66"/>
                                        </p:tgtEl>
                                        <p:attrNameLst>
                                          <p:attrName>style.visibility</p:attrName>
                                        </p:attrNameLst>
                                      </p:cBhvr>
                                      <p:to>
                                        <p:strVal val="visible"/>
                                      </p:to>
                                    </p:set>
                                    <p:animEffect transition="in" filter="dissolve">
                                      <p:cBhvr>
                                        <p:cTn id="11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36" grpId="0"/>
      <p:bldP spid="39" grpId="0"/>
      <p:bldP spid="40" grpId="0"/>
      <p:bldP spid="41" grpId="0"/>
      <p:bldP spid="42" grpId="0"/>
      <p:bldP spid="45" grpId="0"/>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1277</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2017-01-26T22:53:29Z</dcterms:modified>
</cp:coreProperties>
</file>