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25316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6" name="Arc 15"/>
          <p:cNvSpPr>
            <a:spLocks noChangeAspect="1"/>
          </p:cNvSpPr>
          <p:nvPr/>
        </p:nvSpPr>
        <p:spPr>
          <a:xfrm rot="2793020">
            <a:off x="6937107" y="3283692"/>
            <a:ext cx="1463040" cy="1463040"/>
          </a:xfrm>
          <a:prstGeom prst="arc">
            <a:avLst/>
          </a:prstGeom>
          <a:ln w="28575">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17" name="Arc 16"/>
          <p:cNvSpPr>
            <a:spLocks noChangeAspect="1"/>
          </p:cNvSpPr>
          <p:nvPr/>
        </p:nvSpPr>
        <p:spPr>
          <a:xfrm rot="13756165">
            <a:off x="3800748" y="3315282"/>
            <a:ext cx="1463040" cy="1463040"/>
          </a:xfrm>
          <a:prstGeom prst="arc">
            <a:avLst/>
          </a:prstGeom>
          <a:ln w="28575">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18" name="Arc 17"/>
          <p:cNvSpPr>
            <a:spLocks noChangeAspect="1"/>
          </p:cNvSpPr>
          <p:nvPr/>
        </p:nvSpPr>
        <p:spPr>
          <a:xfrm rot="8213630">
            <a:off x="5173854" y="4498415"/>
            <a:ext cx="1828800" cy="1828800"/>
          </a:xfrm>
          <a:prstGeom prst="arc">
            <a:avLst/>
          </a:prstGeom>
          <a:ln w="28575">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22" name="Arc 21"/>
          <p:cNvSpPr>
            <a:spLocks noChangeAspect="1"/>
          </p:cNvSpPr>
          <p:nvPr/>
        </p:nvSpPr>
        <p:spPr>
          <a:xfrm rot="18898267">
            <a:off x="5166332" y="1663764"/>
            <a:ext cx="1828800" cy="1828800"/>
          </a:xfrm>
          <a:prstGeom prst="arc">
            <a:avLst/>
          </a:prstGeom>
          <a:ln w="28575">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23" name="TextBox 22"/>
          <p:cNvSpPr txBox="1"/>
          <p:nvPr/>
        </p:nvSpPr>
        <p:spPr>
          <a:xfrm>
            <a:off x="8306500" y="2368577"/>
            <a:ext cx="3414029" cy="830997"/>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4" name="TextBox 23"/>
          <p:cNvSpPr txBox="1"/>
          <p:nvPr/>
        </p:nvSpPr>
        <p:spPr>
          <a:xfrm>
            <a:off x="8306500" y="4737154"/>
            <a:ext cx="3414029" cy="830997"/>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5" name="TextBox 24"/>
          <p:cNvSpPr txBox="1"/>
          <p:nvPr/>
        </p:nvSpPr>
        <p:spPr>
          <a:xfrm>
            <a:off x="482859" y="2368577"/>
            <a:ext cx="3414029" cy="830997"/>
          </a:xfrm>
          <a:prstGeom prst="rect">
            <a:avLst/>
          </a:prstGeom>
          <a:noFill/>
        </p:spPr>
        <p:txBody>
          <a:bodyPr wrap="square" rtlCol="0">
            <a:spAutoFit/>
          </a:bodyPr>
          <a:lstStyle/>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6" name="TextBox 25"/>
          <p:cNvSpPr txBox="1"/>
          <p:nvPr/>
        </p:nvSpPr>
        <p:spPr>
          <a:xfrm>
            <a:off x="480606" y="4723545"/>
            <a:ext cx="3414029" cy="830997"/>
          </a:xfrm>
          <a:prstGeom prst="rect">
            <a:avLst/>
          </a:prstGeom>
          <a:noFill/>
        </p:spPr>
        <p:txBody>
          <a:bodyPr wrap="square" rtlCol="0">
            <a:spAutoFit/>
          </a:bodyPr>
          <a:lstStyle/>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2" name="Group 1"/>
          <p:cNvGrpSpPr/>
          <p:nvPr/>
        </p:nvGrpSpPr>
        <p:grpSpPr>
          <a:xfrm>
            <a:off x="3959515" y="1823956"/>
            <a:ext cx="1663046" cy="1920240"/>
            <a:chOff x="3959515" y="1823956"/>
            <a:chExt cx="1663046" cy="1920240"/>
          </a:xfrm>
        </p:grpSpPr>
        <p:sp>
          <p:nvSpPr>
            <p:cNvPr id="9" name="Freeform 5"/>
            <p:cNvSpPr>
              <a:spLocks noChangeAspect="1"/>
            </p:cNvSpPr>
            <p:nvPr/>
          </p:nvSpPr>
          <p:spPr bwMode="auto">
            <a:xfrm>
              <a:off x="3959515" y="1823956"/>
              <a:ext cx="1663046" cy="1920240"/>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solidFill>
              <a:srgbClr val="FE4A1E"/>
            </a:solidFill>
            <a:ln w="127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TextBox 26"/>
            <p:cNvSpPr txBox="1"/>
            <p:nvPr/>
          </p:nvSpPr>
          <p:spPr>
            <a:xfrm>
              <a:off x="4092713" y="2345679"/>
              <a:ext cx="1371600" cy="707886"/>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rPr>
                <a:t>Lorem </a:t>
              </a:r>
            </a:p>
            <a:p>
              <a:pPr algn="ctr"/>
              <a:r>
                <a:rPr lang="en-US" sz="2000" b="1" dirty="0">
                  <a:solidFill>
                    <a:schemeClr val="bg1"/>
                  </a:solidFill>
                  <a:latin typeface="Candara" panose="020E0502030303020204" pitchFamily="34" charset="0"/>
                </a:rPr>
                <a:t>Ipsum</a:t>
              </a:r>
            </a:p>
          </p:txBody>
        </p:sp>
      </p:grpSp>
      <p:grpSp>
        <p:nvGrpSpPr>
          <p:cNvPr id="3" name="Group 2"/>
          <p:cNvGrpSpPr/>
          <p:nvPr/>
        </p:nvGrpSpPr>
        <p:grpSpPr>
          <a:xfrm>
            <a:off x="6580827" y="1823956"/>
            <a:ext cx="1663046" cy="1920240"/>
            <a:chOff x="6580827" y="1823956"/>
            <a:chExt cx="1663046" cy="1920240"/>
          </a:xfrm>
        </p:grpSpPr>
        <p:sp>
          <p:nvSpPr>
            <p:cNvPr id="13" name="Freeform 5"/>
            <p:cNvSpPr>
              <a:spLocks noChangeAspect="1"/>
            </p:cNvSpPr>
            <p:nvPr/>
          </p:nvSpPr>
          <p:spPr bwMode="auto">
            <a:xfrm>
              <a:off x="6580827" y="1823956"/>
              <a:ext cx="1663046" cy="1920240"/>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solidFill>
              <a:srgbClr val="5C9AD3"/>
            </a:solidFill>
            <a:ln w="127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 name="TextBox 27"/>
            <p:cNvSpPr txBox="1"/>
            <p:nvPr/>
          </p:nvSpPr>
          <p:spPr>
            <a:xfrm>
              <a:off x="6728452" y="2345679"/>
              <a:ext cx="1371600" cy="707886"/>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rPr>
                <a:t>Lorem </a:t>
              </a:r>
            </a:p>
            <a:p>
              <a:pPr algn="ctr"/>
              <a:r>
                <a:rPr lang="en-US" sz="2000" b="1" dirty="0">
                  <a:solidFill>
                    <a:schemeClr val="bg1"/>
                  </a:solidFill>
                  <a:latin typeface="Candara" panose="020E0502030303020204" pitchFamily="34" charset="0"/>
                </a:rPr>
                <a:t>Ipsum</a:t>
              </a:r>
            </a:p>
          </p:txBody>
        </p:sp>
      </p:grpSp>
      <p:grpSp>
        <p:nvGrpSpPr>
          <p:cNvPr id="4" name="Group 3"/>
          <p:cNvGrpSpPr/>
          <p:nvPr/>
        </p:nvGrpSpPr>
        <p:grpSpPr>
          <a:xfrm>
            <a:off x="3948126" y="4237283"/>
            <a:ext cx="1663046" cy="1920240"/>
            <a:chOff x="3948126" y="4237283"/>
            <a:chExt cx="1663046" cy="1920240"/>
          </a:xfrm>
        </p:grpSpPr>
        <p:sp>
          <p:nvSpPr>
            <p:cNvPr id="14" name="Freeform 5"/>
            <p:cNvSpPr>
              <a:spLocks noChangeAspect="1"/>
            </p:cNvSpPr>
            <p:nvPr/>
          </p:nvSpPr>
          <p:spPr bwMode="auto">
            <a:xfrm>
              <a:off x="3948126" y="4237283"/>
              <a:ext cx="1663046" cy="1920240"/>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solidFill>
              <a:srgbClr val="7A7A7A"/>
            </a:solidFill>
            <a:ln w="127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 name="TextBox 28"/>
            <p:cNvSpPr txBox="1"/>
            <p:nvPr/>
          </p:nvSpPr>
          <p:spPr>
            <a:xfrm>
              <a:off x="4055992" y="4781762"/>
              <a:ext cx="1371600" cy="707886"/>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rPr>
                <a:t>Lorem </a:t>
              </a:r>
            </a:p>
            <a:p>
              <a:pPr algn="ctr"/>
              <a:r>
                <a:rPr lang="en-US" sz="2000" b="1" dirty="0">
                  <a:solidFill>
                    <a:schemeClr val="bg1"/>
                  </a:solidFill>
                  <a:latin typeface="Candara" panose="020E0502030303020204" pitchFamily="34" charset="0"/>
                </a:rPr>
                <a:t>Ipsum</a:t>
              </a:r>
            </a:p>
          </p:txBody>
        </p:sp>
      </p:grpSp>
      <p:grpSp>
        <p:nvGrpSpPr>
          <p:cNvPr id="6" name="Group 5"/>
          <p:cNvGrpSpPr/>
          <p:nvPr/>
        </p:nvGrpSpPr>
        <p:grpSpPr>
          <a:xfrm>
            <a:off x="6580827" y="4237283"/>
            <a:ext cx="1663046" cy="1920240"/>
            <a:chOff x="6580827" y="4237283"/>
            <a:chExt cx="1663046" cy="1920240"/>
          </a:xfrm>
        </p:grpSpPr>
        <p:sp>
          <p:nvSpPr>
            <p:cNvPr id="15" name="Freeform 5"/>
            <p:cNvSpPr>
              <a:spLocks noChangeAspect="1"/>
            </p:cNvSpPr>
            <p:nvPr/>
          </p:nvSpPr>
          <p:spPr bwMode="auto">
            <a:xfrm>
              <a:off x="6580827" y="4237283"/>
              <a:ext cx="1663046" cy="1920240"/>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solidFill>
              <a:srgbClr val="44546B"/>
            </a:solidFill>
            <a:ln w="127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 name="TextBox 29"/>
            <p:cNvSpPr txBox="1"/>
            <p:nvPr/>
          </p:nvSpPr>
          <p:spPr>
            <a:xfrm>
              <a:off x="6728452" y="4810994"/>
              <a:ext cx="1371600" cy="707886"/>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rPr>
                <a:t>Lorem </a:t>
              </a:r>
            </a:p>
            <a:p>
              <a:pPr algn="ctr"/>
              <a:r>
                <a:rPr lang="en-US" sz="2000" b="1" dirty="0">
                  <a:solidFill>
                    <a:schemeClr val="bg1"/>
                  </a:solidFill>
                  <a:latin typeface="Candara" panose="020E0502030303020204" pitchFamily="34" charset="0"/>
                </a:rPr>
                <a:t>Ipsum</a:t>
              </a:r>
            </a:p>
          </p:txBody>
        </p:sp>
      </p:grpSp>
      <p:sp>
        <p:nvSpPr>
          <p:cNvPr id="11" name="Freeform 5"/>
          <p:cNvSpPr>
            <a:spLocks noChangeAspect="1"/>
          </p:cNvSpPr>
          <p:nvPr/>
        </p:nvSpPr>
        <p:spPr bwMode="auto">
          <a:xfrm>
            <a:off x="5305791" y="2890756"/>
            <a:ext cx="633540" cy="731520"/>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solidFill>
            <a:srgbClr val="A5A5A5"/>
          </a:solidFill>
          <a:ln w="127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3200" dirty="0">
                <a:solidFill>
                  <a:schemeClr val="bg1"/>
                </a:solidFill>
                <a:latin typeface="Candara" panose="020E0502030303020204" pitchFamily="34" charset="0"/>
              </a:rPr>
              <a:t>A</a:t>
            </a:r>
          </a:p>
        </p:txBody>
      </p:sp>
      <p:sp>
        <p:nvSpPr>
          <p:cNvPr id="19" name="Freeform 5"/>
          <p:cNvSpPr>
            <a:spLocks noChangeAspect="1"/>
          </p:cNvSpPr>
          <p:nvPr/>
        </p:nvSpPr>
        <p:spPr bwMode="auto">
          <a:xfrm>
            <a:off x="6264057" y="2890756"/>
            <a:ext cx="633540" cy="731520"/>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solidFill>
            <a:srgbClr val="A5A5A5"/>
          </a:solidFill>
          <a:ln w="127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3200" dirty="0">
                <a:solidFill>
                  <a:schemeClr val="bg1"/>
                </a:solidFill>
                <a:latin typeface="Candara" panose="020E0502030303020204" pitchFamily="34" charset="0"/>
              </a:rPr>
              <a:t>B</a:t>
            </a:r>
          </a:p>
        </p:txBody>
      </p:sp>
      <p:sp>
        <p:nvSpPr>
          <p:cNvPr id="20" name="Freeform 5"/>
          <p:cNvSpPr>
            <a:spLocks noChangeAspect="1"/>
          </p:cNvSpPr>
          <p:nvPr/>
        </p:nvSpPr>
        <p:spPr bwMode="auto">
          <a:xfrm>
            <a:off x="5299589" y="4340742"/>
            <a:ext cx="633540" cy="731520"/>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solidFill>
            <a:srgbClr val="A5A5A5"/>
          </a:solidFill>
          <a:ln w="127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3200" dirty="0">
                <a:solidFill>
                  <a:schemeClr val="bg1"/>
                </a:solidFill>
                <a:latin typeface="Candara" panose="020E0502030303020204" pitchFamily="34" charset="0"/>
              </a:rPr>
              <a:t>D</a:t>
            </a:r>
          </a:p>
        </p:txBody>
      </p:sp>
      <p:sp>
        <p:nvSpPr>
          <p:cNvPr id="21" name="Freeform 5"/>
          <p:cNvSpPr>
            <a:spLocks noChangeAspect="1"/>
          </p:cNvSpPr>
          <p:nvPr/>
        </p:nvSpPr>
        <p:spPr bwMode="auto">
          <a:xfrm>
            <a:off x="6265226" y="4353363"/>
            <a:ext cx="633540" cy="731520"/>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solidFill>
            <a:srgbClr val="A5A5A5"/>
          </a:solidFill>
          <a:ln w="127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3200" dirty="0">
                <a:solidFill>
                  <a:schemeClr val="bg1"/>
                </a:solidFill>
                <a:latin typeface="Candara" panose="020E0502030303020204" pitchFamily="34" charset="0"/>
              </a:rPr>
              <a:t>C</a:t>
            </a:r>
          </a:p>
        </p:txBody>
      </p:sp>
      <p:pic>
        <p:nvPicPr>
          <p:cNvPr id="31" name="Picture 3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60380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500" fill="hold"/>
                                        <p:tgtEl>
                                          <p:spTgt spid="11"/>
                                        </p:tgtEl>
                                        <p:attrNameLst>
                                          <p:attrName>ppt_w</p:attrName>
                                        </p:attrNameLst>
                                      </p:cBhvr>
                                      <p:tavLst>
                                        <p:tav tm="0">
                                          <p:val>
                                            <p:fltVal val="0"/>
                                          </p:val>
                                        </p:tav>
                                        <p:tav tm="100000">
                                          <p:val>
                                            <p:strVal val="#ppt_w"/>
                                          </p:val>
                                        </p:tav>
                                      </p:tavLst>
                                    </p:anim>
                                    <p:anim calcmode="lin" valueType="num">
                                      <p:cBhvr>
                                        <p:cTn id="12" dur="500" fill="hold"/>
                                        <p:tgtEl>
                                          <p:spTgt spid="11"/>
                                        </p:tgtEl>
                                        <p:attrNameLst>
                                          <p:attrName>ppt_h</p:attrName>
                                        </p:attrNameLst>
                                      </p:cBhvr>
                                      <p:tavLst>
                                        <p:tav tm="0">
                                          <p:val>
                                            <p:fltVal val="0"/>
                                          </p:val>
                                        </p:tav>
                                        <p:tav tm="100000">
                                          <p:val>
                                            <p:strVal val="#ppt_h"/>
                                          </p:val>
                                        </p:tav>
                                      </p:tavLst>
                                    </p:anim>
                                    <p:animEffect transition="in" filter="fade">
                                      <p:cBhvr>
                                        <p:cTn id="13" dur="500"/>
                                        <p:tgtEl>
                                          <p:spTgt spid="11"/>
                                        </p:tgtEl>
                                      </p:cBhvr>
                                    </p:animEffect>
                                  </p:childTnLst>
                                </p:cTn>
                              </p:par>
                            </p:childTnLst>
                          </p:cTn>
                        </p:par>
                        <p:par>
                          <p:cTn id="14" fill="hold">
                            <p:stCondLst>
                              <p:cond delay="1000"/>
                            </p:stCondLst>
                            <p:childTnLst>
                              <p:par>
                                <p:cTn id="15" presetID="53" presetClass="entr" presetSubtype="528" fill="hold"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anim calcmode="lin" valueType="num">
                                      <p:cBhvr>
                                        <p:cTn id="20" dur="500" fill="hold"/>
                                        <p:tgtEl>
                                          <p:spTgt spid="2"/>
                                        </p:tgtEl>
                                        <p:attrNameLst>
                                          <p:attrName>ppt_x</p:attrName>
                                        </p:attrNameLst>
                                      </p:cBhvr>
                                      <p:tavLst>
                                        <p:tav tm="0">
                                          <p:val>
                                            <p:fltVal val="0.5"/>
                                          </p:val>
                                        </p:tav>
                                        <p:tav tm="100000">
                                          <p:val>
                                            <p:strVal val="#ppt_x"/>
                                          </p:val>
                                        </p:tav>
                                      </p:tavLst>
                                    </p:anim>
                                    <p:anim calcmode="lin" valueType="num">
                                      <p:cBhvr>
                                        <p:cTn id="21" dur="500" fill="hold"/>
                                        <p:tgtEl>
                                          <p:spTgt spid="2"/>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53" presetClass="entr" presetSubtype="528" fill="hold" grpId="0" nodeType="afterEffect">
                                  <p:stCondLst>
                                    <p:cond delay="0"/>
                                  </p:stCondLst>
                                  <p:childTnLst>
                                    <p:set>
                                      <p:cBhvr>
                                        <p:cTn id="24" dur="1" fill="hold">
                                          <p:stCondLst>
                                            <p:cond delay="0"/>
                                          </p:stCondLst>
                                        </p:cTn>
                                        <p:tgtEl>
                                          <p:spTgt spid="25"/>
                                        </p:tgtEl>
                                        <p:attrNameLst>
                                          <p:attrName>style.visibility</p:attrName>
                                        </p:attrNameLst>
                                      </p:cBhvr>
                                      <p:to>
                                        <p:strVal val="visible"/>
                                      </p:to>
                                    </p:set>
                                    <p:anim calcmode="lin" valueType="num">
                                      <p:cBhvr>
                                        <p:cTn id="25" dur="500" fill="hold"/>
                                        <p:tgtEl>
                                          <p:spTgt spid="25"/>
                                        </p:tgtEl>
                                        <p:attrNameLst>
                                          <p:attrName>ppt_w</p:attrName>
                                        </p:attrNameLst>
                                      </p:cBhvr>
                                      <p:tavLst>
                                        <p:tav tm="0">
                                          <p:val>
                                            <p:fltVal val="0"/>
                                          </p:val>
                                        </p:tav>
                                        <p:tav tm="100000">
                                          <p:val>
                                            <p:strVal val="#ppt_w"/>
                                          </p:val>
                                        </p:tav>
                                      </p:tavLst>
                                    </p:anim>
                                    <p:anim calcmode="lin" valueType="num">
                                      <p:cBhvr>
                                        <p:cTn id="26" dur="500" fill="hold"/>
                                        <p:tgtEl>
                                          <p:spTgt spid="25"/>
                                        </p:tgtEl>
                                        <p:attrNameLst>
                                          <p:attrName>ppt_h</p:attrName>
                                        </p:attrNameLst>
                                      </p:cBhvr>
                                      <p:tavLst>
                                        <p:tav tm="0">
                                          <p:val>
                                            <p:fltVal val="0"/>
                                          </p:val>
                                        </p:tav>
                                        <p:tav tm="100000">
                                          <p:val>
                                            <p:strVal val="#ppt_h"/>
                                          </p:val>
                                        </p:tav>
                                      </p:tavLst>
                                    </p:anim>
                                    <p:animEffect transition="in" filter="fade">
                                      <p:cBhvr>
                                        <p:cTn id="27" dur="500"/>
                                        <p:tgtEl>
                                          <p:spTgt spid="25"/>
                                        </p:tgtEl>
                                      </p:cBhvr>
                                    </p:animEffect>
                                    <p:anim calcmode="lin" valueType="num">
                                      <p:cBhvr>
                                        <p:cTn id="28" dur="500" fill="hold"/>
                                        <p:tgtEl>
                                          <p:spTgt spid="25"/>
                                        </p:tgtEl>
                                        <p:attrNameLst>
                                          <p:attrName>ppt_x</p:attrName>
                                        </p:attrNameLst>
                                      </p:cBhvr>
                                      <p:tavLst>
                                        <p:tav tm="0">
                                          <p:val>
                                            <p:fltVal val="0.5"/>
                                          </p:val>
                                        </p:tav>
                                        <p:tav tm="100000">
                                          <p:val>
                                            <p:strVal val="#ppt_x"/>
                                          </p:val>
                                        </p:tav>
                                      </p:tavLst>
                                    </p:anim>
                                    <p:anim calcmode="lin" valueType="num">
                                      <p:cBhvr>
                                        <p:cTn id="29" dur="500" fill="hold"/>
                                        <p:tgtEl>
                                          <p:spTgt spid="25"/>
                                        </p:tgtEl>
                                        <p:attrNameLst>
                                          <p:attrName>ppt_y</p:attrName>
                                        </p:attrNameLst>
                                      </p:cBhvr>
                                      <p:tavLst>
                                        <p:tav tm="0">
                                          <p:val>
                                            <p:fltVal val="0.5"/>
                                          </p:val>
                                        </p:tav>
                                        <p:tav tm="100000">
                                          <p:val>
                                            <p:strVal val="#ppt_y"/>
                                          </p:val>
                                        </p:tav>
                                      </p:tavLst>
                                    </p:anim>
                                  </p:childTnLst>
                                </p:cTn>
                              </p:par>
                            </p:childTnLst>
                          </p:cTn>
                        </p:par>
                        <p:par>
                          <p:cTn id="30" fill="hold">
                            <p:stCondLst>
                              <p:cond delay="2000"/>
                            </p:stCondLst>
                            <p:childTnLst>
                              <p:par>
                                <p:cTn id="31" presetID="22" presetClass="entr" presetSubtype="8" fill="hold" grpId="0" nodeType="afterEffect">
                                  <p:stCondLst>
                                    <p:cond delay="250"/>
                                  </p:stCondLst>
                                  <p:childTnLst>
                                    <p:set>
                                      <p:cBhvr>
                                        <p:cTn id="32" dur="1" fill="hold">
                                          <p:stCondLst>
                                            <p:cond delay="0"/>
                                          </p:stCondLst>
                                        </p:cTn>
                                        <p:tgtEl>
                                          <p:spTgt spid="22"/>
                                        </p:tgtEl>
                                        <p:attrNameLst>
                                          <p:attrName>style.visibility</p:attrName>
                                        </p:attrNameLst>
                                      </p:cBhvr>
                                      <p:to>
                                        <p:strVal val="visible"/>
                                      </p:to>
                                    </p:set>
                                    <p:animEffect transition="in" filter="wipe(left)">
                                      <p:cBhvr>
                                        <p:cTn id="33" dur="500"/>
                                        <p:tgtEl>
                                          <p:spTgt spid="22"/>
                                        </p:tgtEl>
                                      </p:cBhvr>
                                    </p:animEffect>
                                  </p:childTnLst>
                                </p:cTn>
                              </p:par>
                            </p:childTnLst>
                          </p:cTn>
                        </p:par>
                        <p:par>
                          <p:cTn id="34" fill="hold">
                            <p:stCondLst>
                              <p:cond delay="2750"/>
                            </p:stCondLst>
                            <p:childTnLst>
                              <p:par>
                                <p:cTn id="35" presetID="53" presetClass="entr" presetSubtype="16" fill="hold" grpId="0" nodeType="afterEffect">
                                  <p:stCondLst>
                                    <p:cond delay="0"/>
                                  </p:stCondLst>
                                  <p:childTnLst>
                                    <p:set>
                                      <p:cBhvr>
                                        <p:cTn id="36" dur="1" fill="hold">
                                          <p:stCondLst>
                                            <p:cond delay="0"/>
                                          </p:stCondLst>
                                        </p:cTn>
                                        <p:tgtEl>
                                          <p:spTgt spid="19"/>
                                        </p:tgtEl>
                                        <p:attrNameLst>
                                          <p:attrName>style.visibility</p:attrName>
                                        </p:attrNameLst>
                                      </p:cBhvr>
                                      <p:to>
                                        <p:strVal val="visible"/>
                                      </p:to>
                                    </p:set>
                                    <p:anim calcmode="lin" valueType="num">
                                      <p:cBhvr>
                                        <p:cTn id="37" dur="500" fill="hold"/>
                                        <p:tgtEl>
                                          <p:spTgt spid="19"/>
                                        </p:tgtEl>
                                        <p:attrNameLst>
                                          <p:attrName>ppt_w</p:attrName>
                                        </p:attrNameLst>
                                      </p:cBhvr>
                                      <p:tavLst>
                                        <p:tav tm="0">
                                          <p:val>
                                            <p:fltVal val="0"/>
                                          </p:val>
                                        </p:tav>
                                        <p:tav tm="100000">
                                          <p:val>
                                            <p:strVal val="#ppt_w"/>
                                          </p:val>
                                        </p:tav>
                                      </p:tavLst>
                                    </p:anim>
                                    <p:anim calcmode="lin" valueType="num">
                                      <p:cBhvr>
                                        <p:cTn id="38" dur="500" fill="hold"/>
                                        <p:tgtEl>
                                          <p:spTgt spid="19"/>
                                        </p:tgtEl>
                                        <p:attrNameLst>
                                          <p:attrName>ppt_h</p:attrName>
                                        </p:attrNameLst>
                                      </p:cBhvr>
                                      <p:tavLst>
                                        <p:tav tm="0">
                                          <p:val>
                                            <p:fltVal val="0"/>
                                          </p:val>
                                        </p:tav>
                                        <p:tav tm="100000">
                                          <p:val>
                                            <p:strVal val="#ppt_h"/>
                                          </p:val>
                                        </p:tav>
                                      </p:tavLst>
                                    </p:anim>
                                    <p:animEffect transition="in" filter="fade">
                                      <p:cBhvr>
                                        <p:cTn id="39" dur="500"/>
                                        <p:tgtEl>
                                          <p:spTgt spid="19"/>
                                        </p:tgtEl>
                                      </p:cBhvr>
                                    </p:animEffect>
                                  </p:childTnLst>
                                </p:cTn>
                              </p:par>
                            </p:childTnLst>
                          </p:cTn>
                        </p:par>
                        <p:par>
                          <p:cTn id="40" fill="hold">
                            <p:stCondLst>
                              <p:cond delay="3250"/>
                            </p:stCondLst>
                            <p:childTnLst>
                              <p:par>
                                <p:cTn id="41" presetID="53" presetClass="entr" presetSubtype="528" fill="hold" nodeType="afterEffect">
                                  <p:stCondLst>
                                    <p:cond delay="0"/>
                                  </p:stCondLst>
                                  <p:childTnLst>
                                    <p:set>
                                      <p:cBhvr>
                                        <p:cTn id="42" dur="1" fill="hold">
                                          <p:stCondLst>
                                            <p:cond delay="0"/>
                                          </p:stCondLst>
                                        </p:cTn>
                                        <p:tgtEl>
                                          <p:spTgt spid="3"/>
                                        </p:tgtEl>
                                        <p:attrNameLst>
                                          <p:attrName>style.visibility</p:attrName>
                                        </p:attrNameLst>
                                      </p:cBhvr>
                                      <p:to>
                                        <p:strVal val="visible"/>
                                      </p:to>
                                    </p:set>
                                    <p:anim calcmode="lin" valueType="num">
                                      <p:cBhvr>
                                        <p:cTn id="43" dur="500" fill="hold"/>
                                        <p:tgtEl>
                                          <p:spTgt spid="3"/>
                                        </p:tgtEl>
                                        <p:attrNameLst>
                                          <p:attrName>ppt_w</p:attrName>
                                        </p:attrNameLst>
                                      </p:cBhvr>
                                      <p:tavLst>
                                        <p:tav tm="0">
                                          <p:val>
                                            <p:fltVal val="0"/>
                                          </p:val>
                                        </p:tav>
                                        <p:tav tm="100000">
                                          <p:val>
                                            <p:strVal val="#ppt_w"/>
                                          </p:val>
                                        </p:tav>
                                      </p:tavLst>
                                    </p:anim>
                                    <p:anim calcmode="lin" valueType="num">
                                      <p:cBhvr>
                                        <p:cTn id="44" dur="500" fill="hold"/>
                                        <p:tgtEl>
                                          <p:spTgt spid="3"/>
                                        </p:tgtEl>
                                        <p:attrNameLst>
                                          <p:attrName>ppt_h</p:attrName>
                                        </p:attrNameLst>
                                      </p:cBhvr>
                                      <p:tavLst>
                                        <p:tav tm="0">
                                          <p:val>
                                            <p:fltVal val="0"/>
                                          </p:val>
                                        </p:tav>
                                        <p:tav tm="100000">
                                          <p:val>
                                            <p:strVal val="#ppt_h"/>
                                          </p:val>
                                        </p:tav>
                                      </p:tavLst>
                                    </p:anim>
                                    <p:animEffect transition="in" filter="fade">
                                      <p:cBhvr>
                                        <p:cTn id="45" dur="500"/>
                                        <p:tgtEl>
                                          <p:spTgt spid="3"/>
                                        </p:tgtEl>
                                      </p:cBhvr>
                                    </p:animEffect>
                                    <p:anim calcmode="lin" valueType="num">
                                      <p:cBhvr>
                                        <p:cTn id="46" dur="500" fill="hold"/>
                                        <p:tgtEl>
                                          <p:spTgt spid="3"/>
                                        </p:tgtEl>
                                        <p:attrNameLst>
                                          <p:attrName>ppt_x</p:attrName>
                                        </p:attrNameLst>
                                      </p:cBhvr>
                                      <p:tavLst>
                                        <p:tav tm="0">
                                          <p:val>
                                            <p:fltVal val="0.5"/>
                                          </p:val>
                                        </p:tav>
                                        <p:tav tm="100000">
                                          <p:val>
                                            <p:strVal val="#ppt_x"/>
                                          </p:val>
                                        </p:tav>
                                      </p:tavLst>
                                    </p:anim>
                                    <p:anim calcmode="lin" valueType="num">
                                      <p:cBhvr>
                                        <p:cTn id="47" dur="500" fill="hold"/>
                                        <p:tgtEl>
                                          <p:spTgt spid="3"/>
                                        </p:tgtEl>
                                        <p:attrNameLst>
                                          <p:attrName>ppt_y</p:attrName>
                                        </p:attrNameLst>
                                      </p:cBhvr>
                                      <p:tavLst>
                                        <p:tav tm="0">
                                          <p:val>
                                            <p:fltVal val="0.5"/>
                                          </p:val>
                                        </p:tav>
                                        <p:tav tm="100000">
                                          <p:val>
                                            <p:strVal val="#ppt_y"/>
                                          </p:val>
                                        </p:tav>
                                      </p:tavLst>
                                    </p:anim>
                                  </p:childTnLst>
                                </p:cTn>
                              </p:par>
                            </p:childTnLst>
                          </p:cTn>
                        </p:par>
                        <p:par>
                          <p:cTn id="48" fill="hold">
                            <p:stCondLst>
                              <p:cond delay="3750"/>
                            </p:stCondLst>
                            <p:childTnLst>
                              <p:par>
                                <p:cTn id="49" presetID="53" presetClass="entr" presetSubtype="528" fill="hold" grpId="0" nodeType="afterEffect">
                                  <p:stCondLst>
                                    <p:cond delay="0"/>
                                  </p:stCondLst>
                                  <p:childTnLst>
                                    <p:set>
                                      <p:cBhvr>
                                        <p:cTn id="50" dur="1" fill="hold">
                                          <p:stCondLst>
                                            <p:cond delay="0"/>
                                          </p:stCondLst>
                                        </p:cTn>
                                        <p:tgtEl>
                                          <p:spTgt spid="23"/>
                                        </p:tgtEl>
                                        <p:attrNameLst>
                                          <p:attrName>style.visibility</p:attrName>
                                        </p:attrNameLst>
                                      </p:cBhvr>
                                      <p:to>
                                        <p:strVal val="visible"/>
                                      </p:to>
                                    </p:set>
                                    <p:anim calcmode="lin" valueType="num">
                                      <p:cBhvr>
                                        <p:cTn id="51" dur="500" fill="hold"/>
                                        <p:tgtEl>
                                          <p:spTgt spid="23"/>
                                        </p:tgtEl>
                                        <p:attrNameLst>
                                          <p:attrName>ppt_w</p:attrName>
                                        </p:attrNameLst>
                                      </p:cBhvr>
                                      <p:tavLst>
                                        <p:tav tm="0">
                                          <p:val>
                                            <p:fltVal val="0"/>
                                          </p:val>
                                        </p:tav>
                                        <p:tav tm="100000">
                                          <p:val>
                                            <p:strVal val="#ppt_w"/>
                                          </p:val>
                                        </p:tav>
                                      </p:tavLst>
                                    </p:anim>
                                    <p:anim calcmode="lin" valueType="num">
                                      <p:cBhvr>
                                        <p:cTn id="52" dur="500" fill="hold"/>
                                        <p:tgtEl>
                                          <p:spTgt spid="23"/>
                                        </p:tgtEl>
                                        <p:attrNameLst>
                                          <p:attrName>ppt_h</p:attrName>
                                        </p:attrNameLst>
                                      </p:cBhvr>
                                      <p:tavLst>
                                        <p:tav tm="0">
                                          <p:val>
                                            <p:fltVal val="0"/>
                                          </p:val>
                                        </p:tav>
                                        <p:tav tm="100000">
                                          <p:val>
                                            <p:strVal val="#ppt_h"/>
                                          </p:val>
                                        </p:tav>
                                      </p:tavLst>
                                    </p:anim>
                                    <p:animEffect transition="in" filter="fade">
                                      <p:cBhvr>
                                        <p:cTn id="53" dur="500"/>
                                        <p:tgtEl>
                                          <p:spTgt spid="23"/>
                                        </p:tgtEl>
                                      </p:cBhvr>
                                    </p:animEffect>
                                    <p:anim calcmode="lin" valueType="num">
                                      <p:cBhvr>
                                        <p:cTn id="54" dur="500" fill="hold"/>
                                        <p:tgtEl>
                                          <p:spTgt spid="23"/>
                                        </p:tgtEl>
                                        <p:attrNameLst>
                                          <p:attrName>ppt_x</p:attrName>
                                        </p:attrNameLst>
                                      </p:cBhvr>
                                      <p:tavLst>
                                        <p:tav tm="0">
                                          <p:val>
                                            <p:fltVal val="0.5"/>
                                          </p:val>
                                        </p:tav>
                                        <p:tav tm="100000">
                                          <p:val>
                                            <p:strVal val="#ppt_x"/>
                                          </p:val>
                                        </p:tav>
                                      </p:tavLst>
                                    </p:anim>
                                    <p:anim calcmode="lin" valueType="num">
                                      <p:cBhvr>
                                        <p:cTn id="55" dur="500" fill="hold"/>
                                        <p:tgtEl>
                                          <p:spTgt spid="23"/>
                                        </p:tgtEl>
                                        <p:attrNameLst>
                                          <p:attrName>ppt_y</p:attrName>
                                        </p:attrNameLst>
                                      </p:cBhvr>
                                      <p:tavLst>
                                        <p:tav tm="0">
                                          <p:val>
                                            <p:fltVal val="0.5"/>
                                          </p:val>
                                        </p:tav>
                                        <p:tav tm="100000">
                                          <p:val>
                                            <p:strVal val="#ppt_y"/>
                                          </p:val>
                                        </p:tav>
                                      </p:tavLst>
                                    </p:anim>
                                  </p:childTnLst>
                                </p:cTn>
                              </p:par>
                            </p:childTnLst>
                          </p:cTn>
                        </p:par>
                        <p:par>
                          <p:cTn id="56" fill="hold">
                            <p:stCondLst>
                              <p:cond delay="4250"/>
                            </p:stCondLst>
                            <p:childTnLst>
                              <p:par>
                                <p:cTn id="57" presetID="22" presetClass="entr" presetSubtype="1" fill="hold" grpId="0" nodeType="afterEffect">
                                  <p:stCondLst>
                                    <p:cond delay="250"/>
                                  </p:stCondLst>
                                  <p:childTnLst>
                                    <p:set>
                                      <p:cBhvr>
                                        <p:cTn id="58" dur="1" fill="hold">
                                          <p:stCondLst>
                                            <p:cond delay="0"/>
                                          </p:stCondLst>
                                        </p:cTn>
                                        <p:tgtEl>
                                          <p:spTgt spid="16"/>
                                        </p:tgtEl>
                                        <p:attrNameLst>
                                          <p:attrName>style.visibility</p:attrName>
                                        </p:attrNameLst>
                                      </p:cBhvr>
                                      <p:to>
                                        <p:strVal val="visible"/>
                                      </p:to>
                                    </p:set>
                                    <p:animEffect transition="in" filter="wipe(up)">
                                      <p:cBhvr>
                                        <p:cTn id="59" dur="500"/>
                                        <p:tgtEl>
                                          <p:spTgt spid="16"/>
                                        </p:tgtEl>
                                      </p:cBhvr>
                                    </p:animEffect>
                                  </p:childTnLst>
                                </p:cTn>
                              </p:par>
                            </p:childTnLst>
                          </p:cTn>
                        </p:par>
                        <p:par>
                          <p:cTn id="60" fill="hold">
                            <p:stCondLst>
                              <p:cond delay="5000"/>
                            </p:stCondLst>
                            <p:childTnLst>
                              <p:par>
                                <p:cTn id="61" presetID="53" presetClass="entr" presetSubtype="16" fill="hold" grpId="0" nodeType="afterEffect">
                                  <p:stCondLst>
                                    <p:cond delay="0"/>
                                  </p:stCondLst>
                                  <p:childTnLst>
                                    <p:set>
                                      <p:cBhvr>
                                        <p:cTn id="62" dur="1" fill="hold">
                                          <p:stCondLst>
                                            <p:cond delay="0"/>
                                          </p:stCondLst>
                                        </p:cTn>
                                        <p:tgtEl>
                                          <p:spTgt spid="21"/>
                                        </p:tgtEl>
                                        <p:attrNameLst>
                                          <p:attrName>style.visibility</p:attrName>
                                        </p:attrNameLst>
                                      </p:cBhvr>
                                      <p:to>
                                        <p:strVal val="visible"/>
                                      </p:to>
                                    </p:set>
                                    <p:anim calcmode="lin" valueType="num">
                                      <p:cBhvr>
                                        <p:cTn id="63" dur="500" fill="hold"/>
                                        <p:tgtEl>
                                          <p:spTgt spid="21"/>
                                        </p:tgtEl>
                                        <p:attrNameLst>
                                          <p:attrName>ppt_w</p:attrName>
                                        </p:attrNameLst>
                                      </p:cBhvr>
                                      <p:tavLst>
                                        <p:tav tm="0">
                                          <p:val>
                                            <p:fltVal val="0"/>
                                          </p:val>
                                        </p:tav>
                                        <p:tav tm="100000">
                                          <p:val>
                                            <p:strVal val="#ppt_w"/>
                                          </p:val>
                                        </p:tav>
                                      </p:tavLst>
                                    </p:anim>
                                    <p:anim calcmode="lin" valueType="num">
                                      <p:cBhvr>
                                        <p:cTn id="64" dur="500" fill="hold"/>
                                        <p:tgtEl>
                                          <p:spTgt spid="21"/>
                                        </p:tgtEl>
                                        <p:attrNameLst>
                                          <p:attrName>ppt_h</p:attrName>
                                        </p:attrNameLst>
                                      </p:cBhvr>
                                      <p:tavLst>
                                        <p:tav tm="0">
                                          <p:val>
                                            <p:fltVal val="0"/>
                                          </p:val>
                                        </p:tav>
                                        <p:tav tm="100000">
                                          <p:val>
                                            <p:strVal val="#ppt_h"/>
                                          </p:val>
                                        </p:tav>
                                      </p:tavLst>
                                    </p:anim>
                                    <p:animEffect transition="in" filter="fade">
                                      <p:cBhvr>
                                        <p:cTn id="65" dur="500"/>
                                        <p:tgtEl>
                                          <p:spTgt spid="21"/>
                                        </p:tgtEl>
                                      </p:cBhvr>
                                    </p:animEffect>
                                  </p:childTnLst>
                                </p:cTn>
                              </p:par>
                            </p:childTnLst>
                          </p:cTn>
                        </p:par>
                        <p:par>
                          <p:cTn id="66" fill="hold">
                            <p:stCondLst>
                              <p:cond delay="5500"/>
                            </p:stCondLst>
                            <p:childTnLst>
                              <p:par>
                                <p:cTn id="67" presetID="53" presetClass="entr" presetSubtype="528" fill="hold" nodeType="afterEffect">
                                  <p:stCondLst>
                                    <p:cond delay="0"/>
                                  </p:stCondLst>
                                  <p:childTnLst>
                                    <p:set>
                                      <p:cBhvr>
                                        <p:cTn id="68" dur="1" fill="hold">
                                          <p:stCondLst>
                                            <p:cond delay="0"/>
                                          </p:stCondLst>
                                        </p:cTn>
                                        <p:tgtEl>
                                          <p:spTgt spid="6"/>
                                        </p:tgtEl>
                                        <p:attrNameLst>
                                          <p:attrName>style.visibility</p:attrName>
                                        </p:attrNameLst>
                                      </p:cBhvr>
                                      <p:to>
                                        <p:strVal val="visible"/>
                                      </p:to>
                                    </p:set>
                                    <p:anim calcmode="lin" valueType="num">
                                      <p:cBhvr>
                                        <p:cTn id="69" dur="500" fill="hold"/>
                                        <p:tgtEl>
                                          <p:spTgt spid="6"/>
                                        </p:tgtEl>
                                        <p:attrNameLst>
                                          <p:attrName>ppt_w</p:attrName>
                                        </p:attrNameLst>
                                      </p:cBhvr>
                                      <p:tavLst>
                                        <p:tav tm="0">
                                          <p:val>
                                            <p:fltVal val="0"/>
                                          </p:val>
                                        </p:tav>
                                        <p:tav tm="100000">
                                          <p:val>
                                            <p:strVal val="#ppt_w"/>
                                          </p:val>
                                        </p:tav>
                                      </p:tavLst>
                                    </p:anim>
                                    <p:anim calcmode="lin" valueType="num">
                                      <p:cBhvr>
                                        <p:cTn id="70" dur="500" fill="hold"/>
                                        <p:tgtEl>
                                          <p:spTgt spid="6"/>
                                        </p:tgtEl>
                                        <p:attrNameLst>
                                          <p:attrName>ppt_h</p:attrName>
                                        </p:attrNameLst>
                                      </p:cBhvr>
                                      <p:tavLst>
                                        <p:tav tm="0">
                                          <p:val>
                                            <p:fltVal val="0"/>
                                          </p:val>
                                        </p:tav>
                                        <p:tav tm="100000">
                                          <p:val>
                                            <p:strVal val="#ppt_h"/>
                                          </p:val>
                                        </p:tav>
                                      </p:tavLst>
                                    </p:anim>
                                    <p:animEffect transition="in" filter="fade">
                                      <p:cBhvr>
                                        <p:cTn id="71" dur="500"/>
                                        <p:tgtEl>
                                          <p:spTgt spid="6"/>
                                        </p:tgtEl>
                                      </p:cBhvr>
                                    </p:animEffect>
                                    <p:anim calcmode="lin" valueType="num">
                                      <p:cBhvr>
                                        <p:cTn id="72" dur="500" fill="hold"/>
                                        <p:tgtEl>
                                          <p:spTgt spid="6"/>
                                        </p:tgtEl>
                                        <p:attrNameLst>
                                          <p:attrName>ppt_x</p:attrName>
                                        </p:attrNameLst>
                                      </p:cBhvr>
                                      <p:tavLst>
                                        <p:tav tm="0">
                                          <p:val>
                                            <p:fltVal val="0.5"/>
                                          </p:val>
                                        </p:tav>
                                        <p:tav tm="100000">
                                          <p:val>
                                            <p:strVal val="#ppt_x"/>
                                          </p:val>
                                        </p:tav>
                                      </p:tavLst>
                                    </p:anim>
                                    <p:anim calcmode="lin" valueType="num">
                                      <p:cBhvr>
                                        <p:cTn id="73" dur="500" fill="hold"/>
                                        <p:tgtEl>
                                          <p:spTgt spid="6"/>
                                        </p:tgtEl>
                                        <p:attrNameLst>
                                          <p:attrName>ppt_y</p:attrName>
                                        </p:attrNameLst>
                                      </p:cBhvr>
                                      <p:tavLst>
                                        <p:tav tm="0">
                                          <p:val>
                                            <p:fltVal val="0.5"/>
                                          </p:val>
                                        </p:tav>
                                        <p:tav tm="100000">
                                          <p:val>
                                            <p:strVal val="#ppt_y"/>
                                          </p:val>
                                        </p:tav>
                                      </p:tavLst>
                                    </p:anim>
                                  </p:childTnLst>
                                </p:cTn>
                              </p:par>
                            </p:childTnLst>
                          </p:cTn>
                        </p:par>
                        <p:par>
                          <p:cTn id="74" fill="hold">
                            <p:stCondLst>
                              <p:cond delay="6000"/>
                            </p:stCondLst>
                            <p:childTnLst>
                              <p:par>
                                <p:cTn id="75" presetID="53" presetClass="entr" presetSubtype="528" fill="hold" grpId="0" nodeType="afterEffect">
                                  <p:stCondLst>
                                    <p:cond delay="0"/>
                                  </p:stCondLst>
                                  <p:childTnLst>
                                    <p:set>
                                      <p:cBhvr>
                                        <p:cTn id="76" dur="1" fill="hold">
                                          <p:stCondLst>
                                            <p:cond delay="0"/>
                                          </p:stCondLst>
                                        </p:cTn>
                                        <p:tgtEl>
                                          <p:spTgt spid="24"/>
                                        </p:tgtEl>
                                        <p:attrNameLst>
                                          <p:attrName>style.visibility</p:attrName>
                                        </p:attrNameLst>
                                      </p:cBhvr>
                                      <p:to>
                                        <p:strVal val="visible"/>
                                      </p:to>
                                    </p:set>
                                    <p:anim calcmode="lin" valueType="num">
                                      <p:cBhvr>
                                        <p:cTn id="77" dur="500" fill="hold"/>
                                        <p:tgtEl>
                                          <p:spTgt spid="24"/>
                                        </p:tgtEl>
                                        <p:attrNameLst>
                                          <p:attrName>ppt_w</p:attrName>
                                        </p:attrNameLst>
                                      </p:cBhvr>
                                      <p:tavLst>
                                        <p:tav tm="0">
                                          <p:val>
                                            <p:fltVal val="0"/>
                                          </p:val>
                                        </p:tav>
                                        <p:tav tm="100000">
                                          <p:val>
                                            <p:strVal val="#ppt_w"/>
                                          </p:val>
                                        </p:tav>
                                      </p:tavLst>
                                    </p:anim>
                                    <p:anim calcmode="lin" valueType="num">
                                      <p:cBhvr>
                                        <p:cTn id="78" dur="500" fill="hold"/>
                                        <p:tgtEl>
                                          <p:spTgt spid="24"/>
                                        </p:tgtEl>
                                        <p:attrNameLst>
                                          <p:attrName>ppt_h</p:attrName>
                                        </p:attrNameLst>
                                      </p:cBhvr>
                                      <p:tavLst>
                                        <p:tav tm="0">
                                          <p:val>
                                            <p:fltVal val="0"/>
                                          </p:val>
                                        </p:tav>
                                        <p:tav tm="100000">
                                          <p:val>
                                            <p:strVal val="#ppt_h"/>
                                          </p:val>
                                        </p:tav>
                                      </p:tavLst>
                                    </p:anim>
                                    <p:animEffect transition="in" filter="fade">
                                      <p:cBhvr>
                                        <p:cTn id="79" dur="500"/>
                                        <p:tgtEl>
                                          <p:spTgt spid="24"/>
                                        </p:tgtEl>
                                      </p:cBhvr>
                                    </p:animEffect>
                                    <p:anim calcmode="lin" valueType="num">
                                      <p:cBhvr>
                                        <p:cTn id="80" dur="500" fill="hold"/>
                                        <p:tgtEl>
                                          <p:spTgt spid="24"/>
                                        </p:tgtEl>
                                        <p:attrNameLst>
                                          <p:attrName>ppt_x</p:attrName>
                                        </p:attrNameLst>
                                      </p:cBhvr>
                                      <p:tavLst>
                                        <p:tav tm="0">
                                          <p:val>
                                            <p:fltVal val="0.5"/>
                                          </p:val>
                                        </p:tav>
                                        <p:tav tm="100000">
                                          <p:val>
                                            <p:strVal val="#ppt_x"/>
                                          </p:val>
                                        </p:tav>
                                      </p:tavLst>
                                    </p:anim>
                                    <p:anim calcmode="lin" valueType="num">
                                      <p:cBhvr>
                                        <p:cTn id="81" dur="500" fill="hold"/>
                                        <p:tgtEl>
                                          <p:spTgt spid="24"/>
                                        </p:tgtEl>
                                        <p:attrNameLst>
                                          <p:attrName>ppt_y</p:attrName>
                                        </p:attrNameLst>
                                      </p:cBhvr>
                                      <p:tavLst>
                                        <p:tav tm="0">
                                          <p:val>
                                            <p:fltVal val="0.5"/>
                                          </p:val>
                                        </p:tav>
                                        <p:tav tm="100000">
                                          <p:val>
                                            <p:strVal val="#ppt_y"/>
                                          </p:val>
                                        </p:tav>
                                      </p:tavLst>
                                    </p:anim>
                                  </p:childTnLst>
                                </p:cTn>
                              </p:par>
                            </p:childTnLst>
                          </p:cTn>
                        </p:par>
                        <p:par>
                          <p:cTn id="82" fill="hold">
                            <p:stCondLst>
                              <p:cond delay="6500"/>
                            </p:stCondLst>
                            <p:childTnLst>
                              <p:par>
                                <p:cTn id="83" presetID="22" presetClass="entr" presetSubtype="2" fill="hold" grpId="0" nodeType="afterEffect">
                                  <p:stCondLst>
                                    <p:cond delay="250"/>
                                  </p:stCondLst>
                                  <p:childTnLst>
                                    <p:set>
                                      <p:cBhvr>
                                        <p:cTn id="84" dur="1" fill="hold">
                                          <p:stCondLst>
                                            <p:cond delay="0"/>
                                          </p:stCondLst>
                                        </p:cTn>
                                        <p:tgtEl>
                                          <p:spTgt spid="18"/>
                                        </p:tgtEl>
                                        <p:attrNameLst>
                                          <p:attrName>style.visibility</p:attrName>
                                        </p:attrNameLst>
                                      </p:cBhvr>
                                      <p:to>
                                        <p:strVal val="visible"/>
                                      </p:to>
                                    </p:set>
                                    <p:animEffect transition="in" filter="wipe(right)">
                                      <p:cBhvr>
                                        <p:cTn id="85" dur="500"/>
                                        <p:tgtEl>
                                          <p:spTgt spid="18"/>
                                        </p:tgtEl>
                                      </p:cBhvr>
                                    </p:animEffect>
                                  </p:childTnLst>
                                </p:cTn>
                              </p:par>
                            </p:childTnLst>
                          </p:cTn>
                        </p:par>
                        <p:par>
                          <p:cTn id="86" fill="hold">
                            <p:stCondLst>
                              <p:cond delay="7250"/>
                            </p:stCondLst>
                            <p:childTnLst>
                              <p:par>
                                <p:cTn id="87" presetID="53" presetClass="entr" presetSubtype="16" fill="hold" grpId="0" nodeType="afterEffect">
                                  <p:stCondLst>
                                    <p:cond delay="0"/>
                                  </p:stCondLst>
                                  <p:childTnLst>
                                    <p:set>
                                      <p:cBhvr>
                                        <p:cTn id="88" dur="1" fill="hold">
                                          <p:stCondLst>
                                            <p:cond delay="0"/>
                                          </p:stCondLst>
                                        </p:cTn>
                                        <p:tgtEl>
                                          <p:spTgt spid="20"/>
                                        </p:tgtEl>
                                        <p:attrNameLst>
                                          <p:attrName>style.visibility</p:attrName>
                                        </p:attrNameLst>
                                      </p:cBhvr>
                                      <p:to>
                                        <p:strVal val="visible"/>
                                      </p:to>
                                    </p:set>
                                    <p:anim calcmode="lin" valueType="num">
                                      <p:cBhvr>
                                        <p:cTn id="89" dur="500" fill="hold"/>
                                        <p:tgtEl>
                                          <p:spTgt spid="20"/>
                                        </p:tgtEl>
                                        <p:attrNameLst>
                                          <p:attrName>ppt_w</p:attrName>
                                        </p:attrNameLst>
                                      </p:cBhvr>
                                      <p:tavLst>
                                        <p:tav tm="0">
                                          <p:val>
                                            <p:fltVal val="0"/>
                                          </p:val>
                                        </p:tav>
                                        <p:tav tm="100000">
                                          <p:val>
                                            <p:strVal val="#ppt_w"/>
                                          </p:val>
                                        </p:tav>
                                      </p:tavLst>
                                    </p:anim>
                                    <p:anim calcmode="lin" valueType="num">
                                      <p:cBhvr>
                                        <p:cTn id="90" dur="500" fill="hold"/>
                                        <p:tgtEl>
                                          <p:spTgt spid="20"/>
                                        </p:tgtEl>
                                        <p:attrNameLst>
                                          <p:attrName>ppt_h</p:attrName>
                                        </p:attrNameLst>
                                      </p:cBhvr>
                                      <p:tavLst>
                                        <p:tav tm="0">
                                          <p:val>
                                            <p:fltVal val="0"/>
                                          </p:val>
                                        </p:tav>
                                        <p:tav tm="100000">
                                          <p:val>
                                            <p:strVal val="#ppt_h"/>
                                          </p:val>
                                        </p:tav>
                                      </p:tavLst>
                                    </p:anim>
                                    <p:animEffect transition="in" filter="fade">
                                      <p:cBhvr>
                                        <p:cTn id="91" dur="500"/>
                                        <p:tgtEl>
                                          <p:spTgt spid="20"/>
                                        </p:tgtEl>
                                      </p:cBhvr>
                                    </p:animEffect>
                                  </p:childTnLst>
                                </p:cTn>
                              </p:par>
                            </p:childTnLst>
                          </p:cTn>
                        </p:par>
                        <p:par>
                          <p:cTn id="92" fill="hold">
                            <p:stCondLst>
                              <p:cond delay="7750"/>
                            </p:stCondLst>
                            <p:childTnLst>
                              <p:par>
                                <p:cTn id="93" presetID="53" presetClass="entr" presetSubtype="528" fill="hold" nodeType="afterEffect">
                                  <p:stCondLst>
                                    <p:cond delay="0"/>
                                  </p:stCondLst>
                                  <p:childTnLst>
                                    <p:set>
                                      <p:cBhvr>
                                        <p:cTn id="94" dur="1" fill="hold">
                                          <p:stCondLst>
                                            <p:cond delay="0"/>
                                          </p:stCondLst>
                                        </p:cTn>
                                        <p:tgtEl>
                                          <p:spTgt spid="4"/>
                                        </p:tgtEl>
                                        <p:attrNameLst>
                                          <p:attrName>style.visibility</p:attrName>
                                        </p:attrNameLst>
                                      </p:cBhvr>
                                      <p:to>
                                        <p:strVal val="visible"/>
                                      </p:to>
                                    </p:set>
                                    <p:anim calcmode="lin" valueType="num">
                                      <p:cBhvr>
                                        <p:cTn id="95" dur="500" fill="hold"/>
                                        <p:tgtEl>
                                          <p:spTgt spid="4"/>
                                        </p:tgtEl>
                                        <p:attrNameLst>
                                          <p:attrName>ppt_w</p:attrName>
                                        </p:attrNameLst>
                                      </p:cBhvr>
                                      <p:tavLst>
                                        <p:tav tm="0">
                                          <p:val>
                                            <p:fltVal val="0"/>
                                          </p:val>
                                        </p:tav>
                                        <p:tav tm="100000">
                                          <p:val>
                                            <p:strVal val="#ppt_w"/>
                                          </p:val>
                                        </p:tav>
                                      </p:tavLst>
                                    </p:anim>
                                    <p:anim calcmode="lin" valueType="num">
                                      <p:cBhvr>
                                        <p:cTn id="96" dur="500" fill="hold"/>
                                        <p:tgtEl>
                                          <p:spTgt spid="4"/>
                                        </p:tgtEl>
                                        <p:attrNameLst>
                                          <p:attrName>ppt_h</p:attrName>
                                        </p:attrNameLst>
                                      </p:cBhvr>
                                      <p:tavLst>
                                        <p:tav tm="0">
                                          <p:val>
                                            <p:fltVal val="0"/>
                                          </p:val>
                                        </p:tav>
                                        <p:tav tm="100000">
                                          <p:val>
                                            <p:strVal val="#ppt_h"/>
                                          </p:val>
                                        </p:tav>
                                      </p:tavLst>
                                    </p:anim>
                                    <p:animEffect transition="in" filter="fade">
                                      <p:cBhvr>
                                        <p:cTn id="97" dur="500"/>
                                        <p:tgtEl>
                                          <p:spTgt spid="4"/>
                                        </p:tgtEl>
                                      </p:cBhvr>
                                    </p:animEffect>
                                    <p:anim calcmode="lin" valueType="num">
                                      <p:cBhvr>
                                        <p:cTn id="98" dur="500" fill="hold"/>
                                        <p:tgtEl>
                                          <p:spTgt spid="4"/>
                                        </p:tgtEl>
                                        <p:attrNameLst>
                                          <p:attrName>ppt_x</p:attrName>
                                        </p:attrNameLst>
                                      </p:cBhvr>
                                      <p:tavLst>
                                        <p:tav tm="0">
                                          <p:val>
                                            <p:fltVal val="0.5"/>
                                          </p:val>
                                        </p:tav>
                                        <p:tav tm="100000">
                                          <p:val>
                                            <p:strVal val="#ppt_x"/>
                                          </p:val>
                                        </p:tav>
                                      </p:tavLst>
                                    </p:anim>
                                    <p:anim calcmode="lin" valueType="num">
                                      <p:cBhvr>
                                        <p:cTn id="99" dur="500" fill="hold"/>
                                        <p:tgtEl>
                                          <p:spTgt spid="4"/>
                                        </p:tgtEl>
                                        <p:attrNameLst>
                                          <p:attrName>ppt_y</p:attrName>
                                        </p:attrNameLst>
                                      </p:cBhvr>
                                      <p:tavLst>
                                        <p:tav tm="0">
                                          <p:val>
                                            <p:fltVal val="0.5"/>
                                          </p:val>
                                        </p:tav>
                                        <p:tav tm="100000">
                                          <p:val>
                                            <p:strVal val="#ppt_y"/>
                                          </p:val>
                                        </p:tav>
                                      </p:tavLst>
                                    </p:anim>
                                  </p:childTnLst>
                                </p:cTn>
                              </p:par>
                            </p:childTnLst>
                          </p:cTn>
                        </p:par>
                        <p:par>
                          <p:cTn id="100" fill="hold">
                            <p:stCondLst>
                              <p:cond delay="8250"/>
                            </p:stCondLst>
                            <p:childTnLst>
                              <p:par>
                                <p:cTn id="101" presetID="53" presetClass="entr" presetSubtype="528" fill="hold" grpId="0" nodeType="afterEffect">
                                  <p:stCondLst>
                                    <p:cond delay="0"/>
                                  </p:stCondLst>
                                  <p:childTnLst>
                                    <p:set>
                                      <p:cBhvr>
                                        <p:cTn id="102" dur="1" fill="hold">
                                          <p:stCondLst>
                                            <p:cond delay="0"/>
                                          </p:stCondLst>
                                        </p:cTn>
                                        <p:tgtEl>
                                          <p:spTgt spid="26"/>
                                        </p:tgtEl>
                                        <p:attrNameLst>
                                          <p:attrName>style.visibility</p:attrName>
                                        </p:attrNameLst>
                                      </p:cBhvr>
                                      <p:to>
                                        <p:strVal val="visible"/>
                                      </p:to>
                                    </p:set>
                                    <p:anim calcmode="lin" valueType="num">
                                      <p:cBhvr>
                                        <p:cTn id="103" dur="500" fill="hold"/>
                                        <p:tgtEl>
                                          <p:spTgt spid="26"/>
                                        </p:tgtEl>
                                        <p:attrNameLst>
                                          <p:attrName>ppt_w</p:attrName>
                                        </p:attrNameLst>
                                      </p:cBhvr>
                                      <p:tavLst>
                                        <p:tav tm="0">
                                          <p:val>
                                            <p:fltVal val="0"/>
                                          </p:val>
                                        </p:tav>
                                        <p:tav tm="100000">
                                          <p:val>
                                            <p:strVal val="#ppt_w"/>
                                          </p:val>
                                        </p:tav>
                                      </p:tavLst>
                                    </p:anim>
                                    <p:anim calcmode="lin" valueType="num">
                                      <p:cBhvr>
                                        <p:cTn id="104" dur="500" fill="hold"/>
                                        <p:tgtEl>
                                          <p:spTgt spid="26"/>
                                        </p:tgtEl>
                                        <p:attrNameLst>
                                          <p:attrName>ppt_h</p:attrName>
                                        </p:attrNameLst>
                                      </p:cBhvr>
                                      <p:tavLst>
                                        <p:tav tm="0">
                                          <p:val>
                                            <p:fltVal val="0"/>
                                          </p:val>
                                        </p:tav>
                                        <p:tav tm="100000">
                                          <p:val>
                                            <p:strVal val="#ppt_h"/>
                                          </p:val>
                                        </p:tav>
                                      </p:tavLst>
                                    </p:anim>
                                    <p:animEffect transition="in" filter="fade">
                                      <p:cBhvr>
                                        <p:cTn id="105" dur="500"/>
                                        <p:tgtEl>
                                          <p:spTgt spid="26"/>
                                        </p:tgtEl>
                                      </p:cBhvr>
                                    </p:animEffect>
                                    <p:anim calcmode="lin" valueType="num">
                                      <p:cBhvr>
                                        <p:cTn id="106" dur="500" fill="hold"/>
                                        <p:tgtEl>
                                          <p:spTgt spid="26"/>
                                        </p:tgtEl>
                                        <p:attrNameLst>
                                          <p:attrName>ppt_x</p:attrName>
                                        </p:attrNameLst>
                                      </p:cBhvr>
                                      <p:tavLst>
                                        <p:tav tm="0">
                                          <p:val>
                                            <p:fltVal val="0.5"/>
                                          </p:val>
                                        </p:tav>
                                        <p:tav tm="100000">
                                          <p:val>
                                            <p:strVal val="#ppt_x"/>
                                          </p:val>
                                        </p:tav>
                                      </p:tavLst>
                                    </p:anim>
                                    <p:anim calcmode="lin" valueType="num">
                                      <p:cBhvr>
                                        <p:cTn id="107" dur="500" fill="hold"/>
                                        <p:tgtEl>
                                          <p:spTgt spid="26"/>
                                        </p:tgtEl>
                                        <p:attrNameLst>
                                          <p:attrName>ppt_y</p:attrName>
                                        </p:attrNameLst>
                                      </p:cBhvr>
                                      <p:tavLst>
                                        <p:tav tm="0">
                                          <p:val>
                                            <p:fltVal val="0.5"/>
                                          </p:val>
                                        </p:tav>
                                        <p:tav tm="100000">
                                          <p:val>
                                            <p:strVal val="#ppt_y"/>
                                          </p:val>
                                        </p:tav>
                                      </p:tavLst>
                                    </p:anim>
                                  </p:childTnLst>
                                </p:cTn>
                              </p:par>
                            </p:childTnLst>
                          </p:cTn>
                        </p:par>
                        <p:par>
                          <p:cTn id="108" fill="hold">
                            <p:stCondLst>
                              <p:cond delay="8750"/>
                            </p:stCondLst>
                            <p:childTnLst>
                              <p:par>
                                <p:cTn id="109" presetID="22" presetClass="entr" presetSubtype="4" fill="hold" grpId="0" nodeType="afterEffect">
                                  <p:stCondLst>
                                    <p:cond delay="250"/>
                                  </p:stCondLst>
                                  <p:childTnLst>
                                    <p:set>
                                      <p:cBhvr>
                                        <p:cTn id="110" dur="1" fill="hold">
                                          <p:stCondLst>
                                            <p:cond delay="0"/>
                                          </p:stCondLst>
                                        </p:cTn>
                                        <p:tgtEl>
                                          <p:spTgt spid="17"/>
                                        </p:tgtEl>
                                        <p:attrNameLst>
                                          <p:attrName>style.visibility</p:attrName>
                                        </p:attrNameLst>
                                      </p:cBhvr>
                                      <p:to>
                                        <p:strVal val="visible"/>
                                      </p:to>
                                    </p:set>
                                    <p:animEffect transition="in" filter="wipe(down)">
                                      <p:cBhvr>
                                        <p:cTn id="11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6" grpId="0" animBg="1"/>
      <p:bldP spid="17" grpId="0" animBg="1"/>
      <p:bldP spid="18" grpId="0" animBg="1"/>
      <p:bldP spid="22" grpId="0" animBg="1"/>
      <p:bldP spid="23" grpId="0"/>
      <p:bldP spid="24" grpId="0"/>
      <p:bldP spid="25" grpId="0"/>
      <p:bldP spid="26" grpId="0"/>
      <p:bldP spid="11" grpId="0" animBg="1"/>
      <p:bldP spid="19" grpId="0" animBg="1"/>
      <p:bldP spid="20" grpId="0" animBg="1"/>
      <p:bldP spid="2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1314</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325</cp:revision>
  <dcterms:created xsi:type="dcterms:W3CDTF">2016-09-28T22:08:47Z</dcterms:created>
  <dcterms:modified xsi:type="dcterms:W3CDTF">2017-01-26T22:52:29Z</dcterms:modified>
</cp:coreProperties>
</file>