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98"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0" d="100"/>
          <a:sy n="90" d="100"/>
        </p:scale>
        <p:origin x="84" y="390"/>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1/26/2017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7_empty_plank">
    <p:spTree>
      <p:nvGrpSpPr>
        <p:cNvPr id="1" name=""/>
        <p:cNvGrpSpPr/>
        <p:nvPr/>
      </p:nvGrpSpPr>
      <p:grpSpPr>
        <a:xfrm>
          <a:off x="0" y="0"/>
          <a:ext cx="0" cy="0"/>
          <a:chOff x="0" y="0"/>
          <a:chExt cx="0" cy="0"/>
        </a:xfrm>
      </p:grpSpPr>
      <p:sp>
        <p:nvSpPr>
          <p:cNvPr id="29" name="Title 1"/>
          <p:cNvSpPr>
            <a:spLocks noGrp="1"/>
          </p:cNvSpPr>
          <p:nvPr>
            <p:ph type="title" hasCustomPrompt="1"/>
          </p:nvPr>
        </p:nvSpPr>
        <p:spPr>
          <a:xfrm>
            <a:off x="2921000" y="266700"/>
            <a:ext cx="6350000" cy="558843"/>
          </a:xfrm>
          <a:prstGeom prst="rect">
            <a:avLst/>
          </a:prstGeom>
        </p:spPr>
        <p:txBody>
          <a:bodyPr wrap="none" lIns="0" tIns="0" rIns="0" bIns="0" anchor="ctr">
            <a:noAutofit/>
          </a:bodyPr>
          <a:lstStyle>
            <a:lvl1pPr algn="ctr">
              <a:defRPr sz="3733" b="1" i="0" baseline="0">
                <a:solidFill>
                  <a:schemeClr val="tx1">
                    <a:lumMod val="50000"/>
                    <a:lumOff val="50000"/>
                  </a:schemeClr>
                </a:solidFill>
                <a:latin typeface="+mn-lt"/>
              </a:defRPr>
            </a:lvl1pPr>
          </a:lstStyle>
          <a:p>
            <a:r>
              <a:rPr lang="en-US" dirty="0"/>
              <a:t>Click To Edit Master Title Style</a:t>
            </a:r>
          </a:p>
        </p:txBody>
      </p:sp>
      <p:sp>
        <p:nvSpPr>
          <p:cNvPr id="30"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40409184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1/26/2017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1/26/2017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1/26/2017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1/26/2017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1/26/2017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131"/>
          <p:cNvGrpSpPr/>
          <p:nvPr/>
        </p:nvGrpSpPr>
        <p:grpSpPr>
          <a:xfrm>
            <a:off x="6370513" y="5817624"/>
            <a:ext cx="1697547" cy="1040377"/>
            <a:chOff x="4787900" y="4344876"/>
            <a:chExt cx="1335088" cy="818237"/>
          </a:xfrm>
          <a:solidFill>
            <a:srgbClr val="939393"/>
          </a:solidFill>
        </p:grpSpPr>
        <p:sp>
          <p:nvSpPr>
            <p:cNvPr id="11" name="Freeform 123"/>
            <p:cNvSpPr>
              <a:spLocks/>
            </p:cNvSpPr>
            <p:nvPr/>
          </p:nvSpPr>
          <p:spPr bwMode="auto">
            <a:xfrm>
              <a:off x="4787900" y="4344876"/>
              <a:ext cx="1331913" cy="352425"/>
            </a:xfrm>
            <a:custGeom>
              <a:avLst/>
              <a:gdLst>
                <a:gd name="T0" fmla="*/ 0 w 839"/>
                <a:gd name="T1" fmla="*/ 0 h 222"/>
                <a:gd name="T2" fmla="*/ 587 w 839"/>
                <a:gd name="T3" fmla="*/ 222 h 222"/>
                <a:gd name="T4" fmla="*/ 839 w 839"/>
                <a:gd name="T5" fmla="*/ 222 h 222"/>
                <a:gd name="T6" fmla="*/ 40 w 839"/>
                <a:gd name="T7" fmla="*/ 0 h 222"/>
                <a:gd name="T8" fmla="*/ 0 w 839"/>
                <a:gd name="T9" fmla="*/ 0 h 222"/>
              </a:gdLst>
              <a:ahLst/>
              <a:cxnLst>
                <a:cxn ang="0">
                  <a:pos x="T0" y="T1"/>
                </a:cxn>
                <a:cxn ang="0">
                  <a:pos x="T2" y="T3"/>
                </a:cxn>
                <a:cxn ang="0">
                  <a:pos x="T4" y="T5"/>
                </a:cxn>
                <a:cxn ang="0">
                  <a:pos x="T6" y="T7"/>
                </a:cxn>
                <a:cxn ang="0">
                  <a:pos x="T8" y="T9"/>
                </a:cxn>
              </a:cxnLst>
              <a:rect l="0" t="0" r="r" b="b"/>
              <a:pathLst>
                <a:path w="839" h="222">
                  <a:moveTo>
                    <a:pt x="0" y="0"/>
                  </a:moveTo>
                  <a:lnTo>
                    <a:pt x="587" y="222"/>
                  </a:lnTo>
                  <a:lnTo>
                    <a:pt x="839" y="222"/>
                  </a:lnTo>
                  <a:lnTo>
                    <a:pt x="40" y="0"/>
                  </a:lnTo>
                  <a:lnTo>
                    <a:pt x="0" y="0"/>
                  </a:lnTo>
                  <a:close/>
                </a:path>
              </a:pathLst>
            </a:custGeom>
            <a:grpFill/>
            <a:ln>
              <a:noFill/>
            </a:ln>
          </p:spPr>
          <p:txBody>
            <a:bodyPr vert="horz" wrap="square" lIns="121920" tIns="60960" rIns="121920" bIns="60960" numCol="1" anchor="t" anchorCtr="0" compatLnSpc="1">
              <a:prstTxWarp prst="textNoShape">
                <a:avLst/>
              </a:prstTxWarp>
            </a:bodyPr>
            <a:lstStyle/>
            <a:p>
              <a:endParaRPr lang="en-US" sz="2400"/>
            </a:p>
          </p:txBody>
        </p:sp>
        <p:sp>
          <p:nvSpPr>
            <p:cNvPr id="12" name="Rectangle 128"/>
            <p:cNvSpPr>
              <a:spLocks noChangeArrowheads="1"/>
            </p:cNvSpPr>
            <p:nvPr/>
          </p:nvSpPr>
          <p:spPr bwMode="auto">
            <a:xfrm>
              <a:off x="5719763" y="4689318"/>
              <a:ext cx="403225" cy="473795"/>
            </a:xfrm>
            <a:prstGeom prst="rect">
              <a:avLst/>
            </a:prstGeom>
            <a:solidFill>
              <a:srgbClr val="B1B1B1"/>
            </a:solidFill>
            <a:ln>
              <a:noFill/>
            </a:ln>
          </p:spPr>
          <p:txBody>
            <a:bodyPr vert="horz" wrap="square" lIns="121920" tIns="60960" rIns="121920" bIns="60960" numCol="1" anchor="t" anchorCtr="0" compatLnSpc="1">
              <a:prstTxWarp prst="textNoShape">
                <a:avLst/>
              </a:prstTxWarp>
            </a:bodyPr>
            <a:lstStyle/>
            <a:p>
              <a:endParaRPr lang="en-US" sz="2400"/>
            </a:p>
          </p:txBody>
        </p:sp>
      </p:grpSp>
      <p:sp>
        <p:nvSpPr>
          <p:cNvPr id="19" name="Bent Arrow 18"/>
          <p:cNvSpPr/>
          <p:nvPr/>
        </p:nvSpPr>
        <p:spPr bwMode="auto">
          <a:xfrm>
            <a:off x="6370515" y="4331515"/>
            <a:ext cx="1597959" cy="1489441"/>
          </a:xfrm>
          <a:prstGeom prst="bentArrow">
            <a:avLst>
              <a:gd name="adj1" fmla="val 6018"/>
              <a:gd name="adj2" fmla="val 5605"/>
              <a:gd name="adj3" fmla="val 0"/>
              <a:gd name="adj4" fmla="val 28597"/>
            </a:avLst>
          </a:prstGeom>
          <a:solidFill>
            <a:srgbClr val="939393"/>
          </a:solidFill>
          <a:ln w="9525">
            <a:noFill/>
            <a:round/>
            <a:headEnd/>
            <a:tailEnd/>
          </a:ln>
        </p:spPr>
        <p:txBody>
          <a:bodyPr vert="horz" wrap="square" lIns="121920" tIns="60960" rIns="121920" bIns="60960" numCol="1" rtlCol="0" anchor="t" anchorCtr="0" compatLnSpc="1">
            <a:prstTxWarp prst="textNoShape">
              <a:avLst/>
            </a:prstTxWarp>
          </a:bodyPr>
          <a:lstStyle/>
          <a:p>
            <a:pPr algn="ctr"/>
            <a:endParaRPr lang="en-US" sz="2400"/>
          </a:p>
        </p:txBody>
      </p:sp>
      <p:grpSp>
        <p:nvGrpSpPr>
          <p:cNvPr id="7" name="Group 127"/>
          <p:cNvGrpSpPr/>
          <p:nvPr/>
        </p:nvGrpSpPr>
        <p:grpSpPr>
          <a:xfrm>
            <a:off x="4158255" y="5822004"/>
            <a:ext cx="1687453" cy="1046155"/>
            <a:chOff x="3048000" y="4344353"/>
            <a:chExt cx="1327150" cy="822781"/>
          </a:xfrm>
          <a:solidFill>
            <a:srgbClr val="FE4A1E"/>
          </a:solidFill>
        </p:grpSpPr>
        <p:sp>
          <p:nvSpPr>
            <p:cNvPr id="17" name="Freeform 119"/>
            <p:cNvSpPr>
              <a:spLocks/>
            </p:cNvSpPr>
            <p:nvPr/>
          </p:nvSpPr>
          <p:spPr bwMode="auto">
            <a:xfrm>
              <a:off x="3048000" y="4344353"/>
              <a:ext cx="1327150" cy="333375"/>
            </a:xfrm>
            <a:custGeom>
              <a:avLst/>
              <a:gdLst>
                <a:gd name="T0" fmla="*/ 795 w 836"/>
                <a:gd name="T1" fmla="*/ 0 h 210"/>
                <a:gd name="T2" fmla="*/ 0 w 836"/>
                <a:gd name="T3" fmla="*/ 210 h 210"/>
                <a:gd name="T4" fmla="*/ 245 w 836"/>
                <a:gd name="T5" fmla="*/ 210 h 210"/>
                <a:gd name="T6" fmla="*/ 836 w 836"/>
                <a:gd name="T7" fmla="*/ 0 h 210"/>
                <a:gd name="T8" fmla="*/ 795 w 836"/>
                <a:gd name="T9" fmla="*/ 0 h 210"/>
              </a:gdLst>
              <a:ahLst/>
              <a:cxnLst>
                <a:cxn ang="0">
                  <a:pos x="T0" y="T1"/>
                </a:cxn>
                <a:cxn ang="0">
                  <a:pos x="T2" y="T3"/>
                </a:cxn>
                <a:cxn ang="0">
                  <a:pos x="T4" y="T5"/>
                </a:cxn>
                <a:cxn ang="0">
                  <a:pos x="T6" y="T7"/>
                </a:cxn>
                <a:cxn ang="0">
                  <a:pos x="T8" y="T9"/>
                </a:cxn>
              </a:cxnLst>
              <a:rect l="0" t="0" r="r" b="b"/>
              <a:pathLst>
                <a:path w="836" h="210">
                  <a:moveTo>
                    <a:pt x="795" y="0"/>
                  </a:moveTo>
                  <a:lnTo>
                    <a:pt x="0" y="210"/>
                  </a:lnTo>
                  <a:lnTo>
                    <a:pt x="245" y="210"/>
                  </a:lnTo>
                  <a:lnTo>
                    <a:pt x="836" y="0"/>
                  </a:lnTo>
                  <a:lnTo>
                    <a:pt x="795" y="0"/>
                  </a:lnTo>
                  <a:close/>
                </a:path>
              </a:pathLst>
            </a:custGeom>
            <a:grpFill/>
            <a:ln>
              <a:noFill/>
            </a:ln>
          </p:spPr>
          <p:txBody>
            <a:bodyPr vert="horz" wrap="square" lIns="121920" tIns="60960" rIns="121920" bIns="60960" numCol="1" anchor="t" anchorCtr="0" compatLnSpc="1">
              <a:prstTxWarp prst="textNoShape">
                <a:avLst/>
              </a:prstTxWarp>
            </a:bodyPr>
            <a:lstStyle/>
            <a:p>
              <a:endParaRPr lang="en-US" sz="2400"/>
            </a:p>
          </p:txBody>
        </p:sp>
        <p:sp>
          <p:nvSpPr>
            <p:cNvPr id="18" name="Rectangle 124"/>
            <p:cNvSpPr>
              <a:spLocks noChangeArrowheads="1"/>
            </p:cNvSpPr>
            <p:nvPr/>
          </p:nvSpPr>
          <p:spPr bwMode="auto">
            <a:xfrm>
              <a:off x="3048000" y="4677730"/>
              <a:ext cx="387350" cy="489404"/>
            </a:xfrm>
            <a:prstGeom prst="rect">
              <a:avLst/>
            </a:prstGeom>
            <a:solidFill>
              <a:srgbClr val="FF7246"/>
            </a:solidFill>
            <a:ln>
              <a:noFill/>
            </a:ln>
          </p:spPr>
          <p:txBody>
            <a:bodyPr vert="horz" wrap="square" lIns="121920" tIns="60960" rIns="121920" bIns="60960" numCol="1" anchor="t" anchorCtr="0" compatLnSpc="1">
              <a:prstTxWarp prst="textNoShape">
                <a:avLst/>
              </a:prstTxWarp>
            </a:bodyPr>
            <a:lstStyle/>
            <a:p>
              <a:endParaRPr lang="en-US" sz="2400"/>
            </a:p>
          </p:txBody>
        </p:sp>
      </p:grpSp>
      <p:sp>
        <p:nvSpPr>
          <p:cNvPr id="20" name="Bent Arrow 19"/>
          <p:cNvSpPr/>
          <p:nvPr/>
        </p:nvSpPr>
        <p:spPr bwMode="auto">
          <a:xfrm flipH="1">
            <a:off x="4235763" y="4320757"/>
            <a:ext cx="1609941" cy="1503065"/>
          </a:xfrm>
          <a:prstGeom prst="bentArrow">
            <a:avLst>
              <a:gd name="adj1" fmla="val 6018"/>
              <a:gd name="adj2" fmla="val 5605"/>
              <a:gd name="adj3" fmla="val 0"/>
              <a:gd name="adj4" fmla="val 27891"/>
            </a:avLst>
          </a:prstGeom>
          <a:solidFill>
            <a:srgbClr val="FE4A1E"/>
          </a:solidFill>
          <a:ln w="9525">
            <a:noFill/>
            <a:round/>
            <a:headEnd/>
            <a:tailEnd/>
          </a:ln>
        </p:spPr>
        <p:txBody>
          <a:bodyPr vert="horz" wrap="square" lIns="121920" tIns="60960" rIns="121920" bIns="60960" numCol="1" rtlCol="0" anchor="t" anchorCtr="0" compatLnSpc="1">
            <a:prstTxWarp prst="textNoShape">
              <a:avLst/>
            </a:prstTxWarp>
          </a:bodyPr>
          <a:lstStyle/>
          <a:p>
            <a:pPr algn="ctr"/>
            <a:endParaRPr lang="en-US" sz="2400"/>
          </a:p>
        </p:txBody>
      </p:sp>
      <p:grpSp>
        <p:nvGrpSpPr>
          <p:cNvPr id="10" name="Group 128"/>
          <p:cNvGrpSpPr/>
          <p:nvPr/>
        </p:nvGrpSpPr>
        <p:grpSpPr>
          <a:xfrm>
            <a:off x="5006019" y="5810901"/>
            <a:ext cx="987040" cy="1047099"/>
            <a:chOff x="3714750" y="4339590"/>
            <a:chExt cx="776288" cy="823523"/>
          </a:xfrm>
          <a:solidFill>
            <a:srgbClr val="5C9AD3"/>
          </a:solidFill>
        </p:grpSpPr>
        <p:sp>
          <p:nvSpPr>
            <p:cNvPr id="14" name="Freeform 120"/>
            <p:cNvSpPr>
              <a:spLocks/>
            </p:cNvSpPr>
            <p:nvPr/>
          </p:nvSpPr>
          <p:spPr bwMode="auto">
            <a:xfrm>
              <a:off x="3714750" y="4339590"/>
              <a:ext cx="776288" cy="344488"/>
            </a:xfrm>
            <a:custGeom>
              <a:avLst/>
              <a:gdLst>
                <a:gd name="T0" fmla="*/ 448 w 489"/>
                <a:gd name="T1" fmla="*/ 0 h 217"/>
                <a:gd name="T2" fmla="*/ 0 w 489"/>
                <a:gd name="T3" fmla="*/ 217 h 217"/>
                <a:gd name="T4" fmla="*/ 252 w 489"/>
                <a:gd name="T5" fmla="*/ 217 h 217"/>
                <a:gd name="T6" fmla="*/ 489 w 489"/>
                <a:gd name="T7" fmla="*/ 0 h 217"/>
                <a:gd name="T8" fmla="*/ 448 w 489"/>
                <a:gd name="T9" fmla="*/ 0 h 217"/>
              </a:gdLst>
              <a:ahLst/>
              <a:cxnLst>
                <a:cxn ang="0">
                  <a:pos x="T0" y="T1"/>
                </a:cxn>
                <a:cxn ang="0">
                  <a:pos x="T2" y="T3"/>
                </a:cxn>
                <a:cxn ang="0">
                  <a:pos x="T4" y="T5"/>
                </a:cxn>
                <a:cxn ang="0">
                  <a:pos x="T6" y="T7"/>
                </a:cxn>
                <a:cxn ang="0">
                  <a:pos x="T8" y="T9"/>
                </a:cxn>
              </a:cxnLst>
              <a:rect l="0" t="0" r="r" b="b"/>
              <a:pathLst>
                <a:path w="489" h="217">
                  <a:moveTo>
                    <a:pt x="448" y="0"/>
                  </a:moveTo>
                  <a:lnTo>
                    <a:pt x="0" y="217"/>
                  </a:lnTo>
                  <a:lnTo>
                    <a:pt x="252" y="217"/>
                  </a:lnTo>
                  <a:lnTo>
                    <a:pt x="489" y="0"/>
                  </a:lnTo>
                  <a:lnTo>
                    <a:pt x="448" y="0"/>
                  </a:lnTo>
                  <a:close/>
                </a:path>
              </a:pathLst>
            </a:custGeom>
            <a:grpFill/>
            <a:ln>
              <a:noFill/>
            </a:ln>
          </p:spPr>
          <p:txBody>
            <a:bodyPr vert="horz" wrap="square" lIns="121920" tIns="60960" rIns="121920" bIns="60960" numCol="1" anchor="t" anchorCtr="0" compatLnSpc="1">
              <a:prstTxWarp prst="textNoShape">
                <a:avLst/>
              </a:prstTxWarp>
            </a:bodyPr>
            <a:lstStyle/>
            <a:p>
              <a:endParaRPr lang="en-US" sz="2400"/>
            </a:p>
          </p:txBody>
        </p:sp>
        <p:sp>
          <p:nvSpPr>
            <p:cNvPr id="15" name="Rectangle 125"/>
            <p:cNvSpPr>
              <a:spLocks noChangeArrowheads="1"/>
            </p:cNvSpPr>
            <p:nvPr/>
          </p:nvSpPr>
          <p:spPr bwMode="auto">
            <a:xfrm>
              <a:off x="3717131" y="4681699"/>
              <a:ext cx="396875" cy="481414"/>
            </a:xfrm>
            <a:prstGeom prst="rect">
              <a:avLst/>
            </a:prstGeom>
            <a:solidFill>
              <a:srgbClr val="7AB8F1"/>
            </a:solidFill>
            <a:ln>
              <a:noFill/>
            </a:ln>
          </p:spPr>
          <p:txBody>
            <a:bodyPr vert="horz" wrap="square" lIns="121920" tIns="60960" rIns="121920" bIns="60960" numCol="1" anchor="t" anchorCtr="0" compatLnSpc="1">
              <a:prstTxWarp prst="textNoShape">
                <a:avLst/>
              </a:prstTxWarp>
            </a:bodyPr>
            <a:lstStyle/>
            <a:p>
              <a:endParaRPr lang="en-US" sz="2400" dirty="0"/>
            </a:p>
          </p:txBody>
        </p:sp>
      </p:grpSp>
      <p:sp>
        <p:nvSpPr>
          <p:cNvPr id="21" name="Bent Arrow 20"/>
          <p:cNvSpPr/>
          <p:nvPr/>
        </p:nvSpPr>
        <p:spPr bwMode="auto">
          <a:xfrm flipH="1">
            <a:off x="3916038" y="3018127"/>
            <a:ext cx="2077021" cy="2794795"/>
          </a:xfrm>
          <a:prstGeom prst="bentArrow">
            <a:avLst>
              <a:gd name="adj1" fmla="val 3719"/>
              <a:gd name="adj2" fmla="val 5605"/>
              <a:gd name="adj3" fmla="val 0"/>
              <a:gd name="adj4" fmla="val 19440"/>
            </a:avLst>
          </a:prstGeom>
          <a:solidFill>
            <a:srgbClr val="5C9AD3"/>
          </a:solidFill>
          <a:ln w="9525">
            <a:noFill/>
            <a:round/>
            <a:headEnd/>
            <a:tailEnd/>
          </a:ln>
        </p:spPr>
        <p:txBody>
          <a:bodyPr vert="horz" wrap="square" lIns="121920" tIns="60960" rIns="121920" bIns="60960" numCol="1" rtlCol="0" anchor="t" anchorCtr="0" compatLnSpc="1">
            <a:prstTxWarp prst="textNoShape">
              <a:avLst/>
            </a:prstTxWarp>
          </a:bodyPr>
          <a:lstStyle/>
          <a:p>
            <a:pPr algn="ctr"/>
            <a:endParaRPr lang="en-US" sz="2400"/>
          </a:p>
        </p:txBody>
      </p:sp>
      <p:grpSp>
        <p:nvGrpSpPr>
          <p:cNvPr id="13" name="Group 130"/>
          <p:cNvGrpSpPr/>
          <p:nvPr/>
        </p:nvGrpSpPr>
        <p:grpSpPr>
          <a:xfrm>
            <a:off x="6227203" y="5821659"/>
            <a:ext cx="985020" cy="1047096"/>
            <a:chOff x="4675188" y="4339590"/>
            <a:chExt cx="774700" cy="823521"/>
          </a:xfrm>
          <a:solidFill>
            <a:srgbClr val="7A7A7A"/>
          </a:solidFill>
        </p:grpSpPr>
        <p:sp>
          <p:nvSpPr>
            <p:cNvPr id="8" name="Freeform 122"/>
            <p:cNvSpPr>
              <a:spLocks/>
            </p:cNvSpPr>
            <p:nvPr/>
          </p:nvSpPr>
          <p:spPr bwMode="auto">
            <a:xfrm>
              <a:off x="4675188" y="4339590"/>
              <a:ext cx="774700" cy="346075"/>
            </a:xfrm>
            <a:custGeom>
              <a:avLst/>
              <a:gdLst>
                <a:gd name="T0" fmla="*/ 0 w 488"/>
                <a:gd name="T1" fmla="*/ 0 h 218"/>
                <a:gd name="T2" fmla="*/ 240 w 488"/>
                <a:gd name="T3" fmla="*/ 218 h 218"/>
                <a:gd name="T4" fmla="*/ 488 w 488"/>
                <a:gd name="T5" fmla="*/ 218 h 218"/>
                <a:gd name="T6" fmla="*/ 40 w 488"/>
                <a:gd name="T7" fmla="*/ 0 h 218"/>
                <a:gd name="T8" fmla="*/ 0 w 488"/>
                <a:gd name="T9" fmla="*/ 0 h 218"/>
              </a:gdLst>
              <a:ahLst/>
              <a:cxnLst>
                <a:cxn ang="0">
                  <a:pos x="T0" y="T1"/>
                </a:cxn>
                <a:cxn ang="0">
                  <a:pos x="T2" y="T3"/>
                </a:cxn>
                <a:cxn ang="0">
                  <a:pos x="T4" y="T5"/>
                </a:cxn>
                <a:cxn ang="0">
                  <a:pos x="T6" y="T7"/>
                </a:cxn>
                <a:cxn ang="0">
                  <a:pos x="T8" y="T9"/>
                </a:cxn>
              </a:cxnLst>
              <a:rect l="0" t="0" r="r" b="b"/>
              <a:pathLst>
                <a:path w="488" h="218">
                  <a:moveTo>
                    <a:pt x="0" y="0"/>
                  </a:moveTo>
                  <a:lnTo>
                    <a:pt x="240" y="218"/>
                  </a:lnTo>
                  <a:lnTo>
                    <a:pt x="488" y="218"/>
                  </a:lnTo>
                  <a:lnTo>
                    <a:pt x="40" y="0"/>
                  </a:lnTo>
                  <a:lnTo>
                    <a:pt x="0" y="0"/>
                  </a:lnTo>
                  <a:close/>
                </a:path>
              </a:pathLst>
            </a:custGeom>
            <a:grpFill/>
            <a:ln>
              <a:noFill/>
            </a:ln>
          </p:spPr>
          <p:txBody>
            <a:bodyPr vert="horz" wrap="square" lIns="121920" tIns="60960" rIns="121920" bIns="60960" numCol="1" anchor="t" anchorCtr="0" compatLnSpc="1">
              <a:prstTxWarp prst="textNoShape">
                <a:avLst/>
              </a:prstTxWarp>
            </a:bodyPr>
            <a:lstStyle/>
            <a:p>
              <a:endParaRPr lang="en-US" sz="2400"/>
            </a:p>
          </p:txBody>
        </p:sp>
        <p:sp>
          <p:nvSpPr>
            <p:cNvPr id="9" name="Rectangle 127"/>
            <p:cNvSpPr>
              <a:spLocks noChangeArrowheads="1"/>
            </p:cNvSpPr>
            <p:nvPr/>
          </p:nvSpPr>
          <p:spPr bwMode="auto">
            <a:xfrm>
              <a:off x="5053013" y="4683283"/>
              <a:ext cx="392113" cy="479828"/>
            </a:xfrm>
            <a:prstGeom prst="rect">
              <a:avLst/>
            </a:prstGeom>
            <a:solidFill>
              <a:srgbClr val="989898"/>
            </a:solidFill>
            <a:ln>
              <a:noFill/>
            </a:ln>
          </p:spPr>
          <p:txBody>
            <a:bodyPr vert="horz" wrap="square" lIns="121920" tIns="60960" rIns="121920" bIns="60960" numCol="1" anchor="t" anchorCtr="0" compatLnSpc="1">
              <a:prstTxWarp prst="textNoShape">
                <a:avLst/>
              </a:prstTxWarp>
            </a:bodyPr>
            <a:lstStyle/>
            <a:p>
              <a:endParaRPr lang="en-US" sz="2400"/>
            </a:p>
          </p:txBody>
        </p:sp>
      </p:grpSp>
      <p:sp>
        <p:nvSpPr>
          <p:cNvPr id="22" name="Bent Arrow 21"/>
          <p:cNvSpPr/>
          <p:nvPr/>
        </p:nvSpPr>
        <p:spPr bwMode="auto">
          <a:xfrm>
            <a:off x="6226193" y="3028885"/>
            <a:ext cx="2057843" cy="2794795"/>
          </a:xfrm>
          <a:prstGeom prst="bentArrow">
            <a:avLst>
              <a:gd name="adj1" fmla="val 3862"/>
              <a:gd name="adj2" fmla="val 5605"/>
              <a:gd name="adj3" fmla="val 0"/>
              <a:gd name="adj4" fmla="val 19440"/>
            </a:avLst>
          </a:prstGeom>
          <a:solidFill>
            <a:srgbClr val="7A7A7A"/>
          </a:solidFill>
          <a:ln w="9525">
            <a:noFill/>
            <a:round/>
            <a:headEnd/>
            <a:tailEnd/>
          </a:ln>
        </p:spPr>
        <p:txBody>
          <a:bodyPr vert="horz" wrap="square" lIns="121920" tIns="60960" rIns="121920" bIns="60960" numCol="1" rtlCol="0" anchor="t" anchorCtr="0" compatLnSpc="1">
            <a:prstTxWarp prst="textNoShape">
              <a:avLst/>
            </a:prstTxWarp>
          </a:bodyPr>
          <a:lstStyle/>
          <a:p>
            <a:pPr algn="ctr"/>
            <a:endParaRPr lang="en-US" sz="2400"/>
          </a:p>
        </p:txBody>
      </p:sp>
      <p:grpSp>
        <p:nvGrpSpPr>
          <p:cNvPr id="16" name="Group 53"/>
          <p:cNvGrpSpPr/>
          <p:nvPr/>
        </p:nvGrpSpPr>
        <p:grpSpPr>
          <a:xfrm>
            <a:off x="5853781" y="2309639"/>
            <a:ext cx="502603" cy="4548363"/>
            <a:chOff x="4390336" y="1732229"/>
            <a:chExt cx="376952" cy="3411272"/>
          </a:xfrm>
          <a:solidFill>
            <a:srgbClr val="44546B"/>
          </a:solidFill>
        </p:grpSpPr>
        <p:grpSp>
          <p:nvGrpSpPr>
            <p:cNvPr id="24" name="Group 129"/>
            <p:cNvGrpSpPr/>
            <p:nvPr/>
          </p:nvGrpSpPr>
          <p:grpSpPr>
            <a:xfrm>
              <a:off x="4390336" y="4365746"/>
              <a:ext cx="376952" cy="777755"/>
              <a:chOff x="4381500" y="4347528"/>
              <a:chExt cx="395288" cy="815586"/>
            </a:xfrm>
            <a:grpFill/>
          </p:grpSpPr>
          <p:sp>
            <p:nvSpPr>
              <p:cNvPr id="5" name="Freeform 121"/>
              <p:cNvSpPr>
                <a:spLocks/>
              </p:cNvSpPr>
              <p:nvPr/>
            </p:nvSpPr>
            <p:spPr bwMode="auto">
              <a:xfrm>
                <a:off x="4381500" y="4347528"/>
                <a:ext cx="395288" cy="336550"/>
              </a:xfrm>
              <a:custGeom>
                <a:avLst/>
                <a:gdLst>
                  <a:gd name="T0" fmla="*/ 106 w 249"/>
                  <a:gd name="T1" fmla="*/ 0 h 212"/>
                  <a:gd name="T2" fmla="*/ 0 w 249"/>
                  <a:gd name="T3" fmla="*/ 212 h 212"/>
                  <a:gd name="T4" fmla="*/ 249 w 249"/>
                  <a:gd name="T5" fmla="*/ 212 h 212"/>
                  <a:gd name="T6" fmla="*/ 147 w 249"/>
                  <a:gd name="T7" fmla="*/ 0 h 212"/>
                  <a:gd name="T8" fmla="*/ 106 w 249"/>
                  <a:gd name="T9" fmla="*/ 0 h 212"/>
                </a:gdLst>
                <a:ahLst/>
                <a:cxnLst>
                  <a:cxn ang="0">
                    <a:pos x="T0" y="T1"/>
                  </a:cxn>
                  <a:cxn ang="0">
                    <a:pos x="T2" y="T3"/>
                  </a:cxn>
                  <a:cxn ang="0">
                    <a:pos x="T4" y="T5"/>
                  </a:cxn>
                  <a:cxn ang="0">
                    <a:pos x="T6" y="T7"/>
                  </a:cxn>
                  <a:cxn ang="0">
                    <a:pos x="T8" y="T9"/>
                  </a:cxn>
                </a:cxnLst>
                <a:rect l="0" t="0" r="r" b="b"/>
                <a:pathLst>
                  <a:path w="249" h="212">
                    <a:moveTo>
                      <a:pt x="106" y="0"/>
                    </a:moveTo>
                    <a:lnTo>
                      <a:pt x="0" y="212"/>
                    </a:lnTo>
                    <a:lnTo>
                      <a:pt x="249" y="212"/>
                    </a:lnTo>
                    <a:lnTo>
                      <a:pt x="147" y="0"/>
                    </a:lnTo>
                    <a:lnTo>
                      <a:pt x="106" y="0"/>
                    </a:lnTo>
                    <a:close/>
                  </a:path>
                </a:pathLst>
              </a:custGeom>
              <a:grpFill/>
              <a:ln>
                <a:noFill/>
              </a:ln>
            </p:spPr>
            <p:txBody>
              <a:bodyPr vert="horz" wrap="square" lIns="121920" tIns="60960" rIns="121920" bIns="60960" numCol="1" anchor="t" anchorCtr="0" compatLnSpc="1">
                <a:prstTxWarp prst="textNoShape">
                  <a:avLst/>
                </a:prstTxWarp>
              </a:bodyPr>
              <a:lstStyle/>
              <a:p>
                <a:endParaRPr lang="en-US" sz="2400"/>
              </a:p>
            </p:txBody>
          </p:sp>
          <p:sp>
            <p:nvSpPr>
              <p:cNvPr id="6" name="Rectangle 126"/>
              <p:cNvSpPr>
                <a:spLocks noChangeArrowheads="1"/>
              </p:cNvSpPr>
              <p:nvPr/>
            </p:nvSpPr>
            <p:spPr bwMode="auto">
              <a:xfrm>
                <a:off x="4381500" y="4681698"/>
                <a:ext cx="395288" cy="481416"/>
              </a:xfrm>
              <a:prstGeom prst="rect">
                <a:avLst/>
              </a:prstGeom>
              <a:solidFill>
                <a:srgbClr val="627289"/>
              </a:solidFill>
              <a:ln>
                <a:noFill/>
              </a:ln>
            </p:spPr>
            <p:txBody>
              <a:bodyPr vert="horz" wrap="square" lIns="121920" tIns="60960" rIns="121920" bIns="60960" numCol="1" anchor="t" anchorCtr="0" compatLnSpc="1">
                <a:prstTxWarp prst="textNoShape">
                  <a:avLst/>
                </a:prstTxWarp>
              </a:bodyPr>
              <a:lstStyle/>
              <a:p>
                <a:endParaRPr lang="en-US" sz="2400" dirty="0"/>
              </a:p>
            </p:txBody>
          </p:sp>
        </p:grpSp>
        <p:sp>
          <p:nvSpPr>
            <p:cNvPr id="23" name="Rectangle 22"/>
            <p:cNvSpPr/>
            <p:nvPr/>
          </p:nvSpPr>
          <p:spPr bwMode="auto">
            <a:xfrm>
              <a:off x="4551412" y="1732229"/>
              <a:ext cx="61039" cy="2635635"/>
            </a:xfrm>
            <a:prstGeom prst="rect">
              <a:avLst/>
            </a:prstGeom>
            <a:grpFill/>
            <a:ln w="9525">
              <a:noFill/>
              <a:round/>
              <a:headEnd/>
              <a:tailEnd/>
            </a:ln>
          </p:spPr>
          <p:txBody>
            <a:bodyPr vert="horz" wrap="square" lIns="121920" tIns="60960" rIns="121920" bIns="60960" numCol="1" rtlCol="0" anchor="t" anchorCtr="0" compatLnSpc="1">
              <a:prstTxWarp prst="textNoShape">
                <a:avLst/>
              </a:prstTxWarp>
            </a:bodyPr>
            <a:lstStyle/>
            <a:p>
              <a:pPr algn="ctr"/>
              <a:endParaRPr lang="en-US" sz="2400"/>
            </a:p>
          </p:txBody>
        </p:sp>
      </p:grpSp>
      <p:sp>
        <p:nvSpPr>
          <p:cNvPr id="33" name="Oval 32"/>
          <p:cNvSpPr/>
          <p:nvPr/>
        </p:nvSpPr>
        <p:spPr>
          <a:xfrm>
            <a:off x="7991366" y="4037463"/>
            <a:ext cx="726655" cy="726655"/>
          </a:xfrm>
          <a:prstGeom prst="ellipse">
            <a:avLst/>
          </a:prstGeom>
          <a:noFill/>
          <a:ln w="57150">
            <a:solidFill>
              <a:srgbClr val="93939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35" name="Oval 34"/>
          <p:cNvSpPr/>
          <p:nvPr/>
        </p:nvSpPr>
        <p:spPr>
          <a:xfrm>
            <a:off x="3475201" y="4037463"/>
            <a:ext cx="726655" cy="726655"/>
          </a:xfrm>
          <a:prstGeom prst="ellipse">
            <a:avLst/>
          </a:prstGeom>
          <a:noFill/>
          <a:ln w="57150">
            <a:solidFill>
              <a:srgbClr val="FE4A1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36" name="Oval 35"/>
          <p:cNvSpPr/>
          <p:nvPr/>
        </p:nvSpPr>
        <p:spPr>
          <a:xfrm>
            <a:off x="8308259" y="2776715"/>
            <a:ext cx="726655" cy="726655"/>
          </a:xfrm>
          <a:prstGeom prst="ellipse">
            <a:avLst/>
          </a:prstGeom>
          <a:noFill/>
          <a:ln w="57150">
            <a:solidFill>
              <a:srgbClr val="7A7A7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37" name="Oval 36"/>
          <p:cNvSpPr/>
          <p:nvPr/>
        </p:nvSpPr>
        <p:spPr>
          <a:xfrm>
            <a:off x="3157087" y="2776715"/>
            <a:ext cx="726655" cy="726655"/>
          </a:xfrm>
          <a:prstGeom prst="ellipse">
            <a:avLst/>
          </a:prstGeom>
          <a:noFill/>
          <a:ln w="57150">
            <a:solidFill>
              <a:srgbClr val="5C9AD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38" name="Oval 37"/>
          <p:cNvSpPr/>
          <p:nvPr/>
        </p:nvSpPr>
        <p:spPr>
          <a:xfrm>
            <a:off x="5744785" y="1570881"/>
            <a:ext cx="726655" cy="726655"/>
          </a:xfrm>
          <a:prstGeom prst="ellipse">
            <a:avLst/>
          </a:prstGeom>
          <a:noFill/>
          <a:ln w="57150">
            <a:solidFill>
              <a:srgbClr val="44546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52" name="TextBox 51"/>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lumMod val="85000"/>
                  </a:schemeClr>
                </a:solidFill>
                <a:latin typeface="Candara" panose="020E0502030303020204" pitchFamily="34" charset="0"/>
              </a:rPr>
              <a:t>Your Subtitle</a:t>
            </a:r>
          </a:p>
        </p:txBody>
      </p:sp>
      <p:sp>
        <p:nvSpPr>
          <p:cNvPr id="53" name="TextBox 52"/>
          <p:cNvSpPr txBox="1"/>
          <p:nvPr/>
        </p:nvSpPr>
        <p:spPr>
          <a:xfrm>
            <a:off x="618247" y="3931681"/>
            <a:ext cx="2743200" cy="1114151"/>
          </a:xfrm>
          <a:prstGeom prst="rect">
            <a:avLst/>
          </a:prstGeom>
          <a:noFill/>
        </p:spPr>
        <p:txBody>
          <a:bodyPr wrap="square" rtlCol="0">
            <a:spAutoFit/>
          </a:bodyPr>
          <a:lstStyle/>
          <a:p>
            <a:pPr algn="ctr" defTabSz="1219170">
              <a:spcBef>
                <a:spcPct val="20000"/>
              </a:spcBef>
              <a:defRPr/>
            </a:pPr>
            <a:r>
              <a:rPr lang="en-US" sz="1600" b="1" dirty="0">
                <a:solidFill>
                  <a:srgbClr val="FE4A1E"/>
                </a:solidFill>
                <a:latin typeface="Candara" panose="020E0502030303020204" pitchFamily="34" charset="0"/>
              </a:rPr>
              <a:t>LOREM IPSUM</a:t>
            </a:r>
          </a:p>
          <a:p>
            <a:pPr algn="ct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54" name="TextBox 53"/>
          <p:cNvSpPr txBox="1"/>
          <p:nvPr/>
        </p:nvSpPr>
        <p:spPr>
          <a:xfrm>
            <a:off x="381959" y="2591402"/>
            <a:ext cx="2743200" cy="1114151"/>
          </a:xfrm>
          <a:prstGeom prst="rect">
            <a:avLst/>
          </a:prstGeom>
          <a:noFill/>
        </p:spPr>
        <p:txBody>
          <a:bodyPr wrap="square" rtlCol="0">
            <a:spAutoFit/>
          </a:bodyPr>
          <a:lstStyle/>
          <a:p>
            <a:pPr algn="ctr" defTabSz="1219170">
              <a:spcBef>
                <a:spcPct val="20000"/>
              </a:spcBef>
              <a:defRPr/>
            </a:pPr>
            <a:r>
              <a:rPr lang="en-US" sz="1600" b="1" dirty="0">
                <a:solidFill>
                  <a:srgbClr val="5C9AD3"/>
                </a:solidFill>
                <a:latin typeface="Candara" panose="020E0502030303020204" pitchFamily="34" charset="0"/>
              </a:rPr>
              <a:t>LOREM IPSUM</a:t>
            </a:r>
          </a:p>
          <a:p>
            <a:pPr algn="ct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55" name="TextBox 54"/>
          <p:cNvSpPr txBox="1"/>
          <p:nvPr/>
        </p:nvSpPr>
        <p:spPr>
          <a:xfrm>
            <a:off x="8797131" y="3931681"/>
            <a:ext cx="2743200" cy="1114151"/>
          </a:xfrm>
          <a:prstGeom prst="rect">
            <a:avLst/>
          </a:prstGeom>
          <a:noFill/>
        </p:spPr>
        <p:txBody>
          <a:bodyPr wrap="square" rtlCol="0">
            <a:spAutoFit/>
          </a:bodyPr>
          <a:lstStyle/>
          <a:p>
            <a:pPr algn="ctr" defTabSz="1219170">
              <a:spcBef>
                <a:spcPct val="20000"/>
              </a:spcBef>
              <a:defRPr/>
            </a:pPr>
            <a:r>
              <a:rPr lang="en-US" sz="1600" b="1" dirty="0">
                <a:solidFill>
                  <a:srgbClr val="939393"/>
                </a:solidFill>
                <a:latin typeface="Candara" panose="020E0502030303020204" pitchFamily="34" charset="0"/>
              </a:rPr>
              <a:t>LOREM IPSUM</a:t>
            </a:r>
          </a:p>
          <a:p>
            <a:pPr algn="ct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56" name="TextBox 55"/>
          <p:cNvSpPr txBox="1"/>
          <p:nvPr/>
        </p:nvSpPr>
        <p:spPr>
          <a:xfrm>
            <a:off x="9093324" y="2591402"/>
            <a:ext cx="2743200" cy="1114151"/>
          </a:xfrm>
          <a:prstGeom prst="rect">
            <a:avLst/>
          </a:prstGeom>
          <a:noFill/>
        </p:spPr>
        <p:txBody>
          <a:bodyPr wrap="square" rtlCol="0">
            <a:spAutoFit/>
          </a:bodyPr>
          <a:lstStyle/>
          <a:p>
            <a:pPr algn="ctr" defTabSz="1219170">
              <a:spcBef>
                <a:spcPct val="20000"/>
              </a:spcBef>
              <a:defRPr/>
            </a:pPr>
            <a:r>
              <a:rPr lang="en-US" sz="1600" b="1" dirty="0">
                <a:solidFill>
                  <a:srgbClr val="7A7A7A"/>
                </a:solidFill>
                <a:latin typeface="Candara" panose="020E0502030303020204" pitchFamily="34" charset="0"/>
              </a:rPr>
              <a:t>LOREM IPSUM</a:t>
            </a:r>
          </a:p>
          <a:p>
            <a:pPr algn="ct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57" name="TextBox 56"/>
          <p:cNvSpPr txBox="1"/>
          <p:nvPr/>
        </p:nvSpPr>
        <p:spPr>
          <a:xfrm>
            <a:off x="6620808" y="1459619"/>
            <a:ext cx="3345988" cy="929485"/>
          </a:xfrm>
          <a:prstGeom prst="rect">
            <a:avLst/>
          </a:prstGeom>
          <a:noFill/>
        </p:spPr>
        <p:txBody>
          <a:bodyPr wrap="square" rtlCol="0">
            <a:spAutoFit/>
          </a:bodyPr>
          <a:lstStyle/>
          <a:p>
            <a:pPr defTabSz="1219170">
              <a:spcBef>
                <a:spcPct val="20000"/>
              </a:spcBef>
              <a:defRPr/>
            </a:pPr>
            <a:r>
              <a:rPr lang="en-US" sz="1600" b="1" dirty="0">
                <a:solidFill>
                  <a:srgbClr val="44546B"/>
                </a:solidFill>
                <a:latin typeface="Candara" panose="020E0502030303020204" pitchFamily="34" charset="0"/>
              </a:rPr>
              <a:t>LOREM IPSUM</a:t>
            </a:r>
          </a:p>
          <a:p>
            <a:pP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58" name="Freeform 517"/>
          <p:cNvSpPr>
            <a:spLocks noChangeAspect="1" noEditPoints="1"/>
          </p:cNvSpPr>
          <p:nvPr/>
        </p:nvSpPr>
        <p:spPr bwMode="auto">
          <a:xfrm>
            <a:off x="3263297" y="3031815"/>
            <a:ext cx="548640" cy="196160"/>
          </a:xfrm>
          <a:custGeom>
            <a:avLst/>
            <a:gdLst/>
            <a:ahLst/>
            <a:cxnLst>
              <a:cxn ang="0">
                <a:pos x="91" y="84"/>
              </a:cxn>
              <a:cxn ang="0">
                <a:pos x="35" y="47"/>
              </a:cxn>
              <a:cxn ang="0">
                <a:pos x="14" y="47"/>
              </a:cxn>
              <a:cxn ang="0">
                <a:pos x="30" y="31"/>
              </a:cxn>
              <a:cxn ang="0">
                <a:pos x="75" y="67"/>
              </a:cxn>
              <a:cxn ang="0">
                <a:pos x="52" y="67"/>
              </a:cxn>
              <a:cxn ang="0">
                <a:pos x="69" y="12"/>
              </a:cxn>
              <a:cxn ang="0">
                <a:pos x="244" y="0"/>
              </a:cxn>
              <a:cxn ang="0">
                <a:pos x="409" y="84"/>
              </a:cxn>
              <a:cxn ang="0">
                <a:pos x="133" y="53"/>
              </a:cxn>
              <a:cxn ang="0">
                <a:pos x="118" y="37"/>
              </a:cxn>
              <a:cxn ang="0">
                <a:pos x="139" y="37"/>
              </a:cxn>
              <a:cxn ang="0">
                <a:pos x="170" y="53"/>
              </a:cxn>
              <a:cxn ang="0">
                <a:pos x="154" y="37"/>
              </a:cxn>
              <a:cxn ang="0">
                <a:pos x="175" y="37"/>
              </a:cxn>
              <a:cxn ang="0">
                <a:pos x="206" y="53"/>
              </a:cxn>
              <a:cxn ang="0">
                <a:pos x="191" y="37"/>
              </a:cxn>
              <a:cxn ang="0">
                <a:pos x="212" y="37"/>
              </a:cxn>
              <a:cxn ang="0">
                <a:pos x="246" y="72"/>
              </a:cxn>
              <a:cxn ang="0">
                <a:pos x="229" y="17"/>
              </a:cxn>
              <a:cxn ang="0">
                <a:pos x="252" y="17"/>
              </a:cxn>
              <a:cxn ang="0">
                <a:pos x="276" y="21"/>
              </a:cxn>
              <a:cxn ang="0">
                <a:pos x="336" y="63"/>
              </a:cxn>
              <a:cxn ang="0">
                <a:pos x="410" y="138"/>
              </a:cxn>
              <a:cxn ang="0">
                <a:pos x="398" y="138"/>
              </a:cxn>
              <a:cxn ang="0">
                <a:pos x="375" y="146"/>
              </a:cxn>
              <a:cxn ang="0">
                <a:pos x="363" y="146"/>
              </a:cxn>
              <a:cxn ang="0">
                <a:pos x="339" y="138"/>
              </a:cxn>
              <a:cxn ang="0">
                <a:pos x="328" y="138"/>
              </a:cxn>
              <a:cxn ang="0">
                <a:pos x="305" y="146"/>
              </a:cxn>
              <a:cxn ang="0">
                <a:pos x="293" y="146"/>
              </a:cxn>
              <a:cxn ang="0">
                <a:pos x="269" y="138"/>
              </a:cxn>
              <a:cxn ang="0">
                <a:pos x="258" y="138"/>
              </a:cxn>
              <a:cxn ang="0">
                <a:pos x="234" y="146"/>
              </a:cxn>
              <a:cxn ang="0">
                <a:pos x="222" y="146"/>
              </a:cxn>
              <a:cxn ang="0">
                <a:pos x="199" y="138"/>
              </a:cxn>
              <a:cxn ang="0">
                <a:pos x="188" y="138"/>
              </a:cxn>
              <a:cxn ang="0">
                <a:pos x="164" y="146"/>
              </a:cxn>
              <a:cxn ang="0">
                <a:pos x="152" y="146"/>
              </a:cxn>
              <a:cxn ang="0">
                <a:pos x="129" y="138"/>
              </a:cxn>
              <a:cxn ang="0">
                <a:pos x="117" y="138"/>
              </a:cxn>
              <a:cxn ang="0">
                <a:pos x="94" y="146"/>
              </a:cxn>
              <a:cxn ang="0">
                <a:pos x="82" y="146"/>
              </a:cxn>
              <a:cxn ang="0">
                <a:pos x="59" y="138"/>
              </a:cxn>
              <a:cxn ang="0">
                <a:pos x="47" y="138"/>
              </a:cxn>
              <a:cxn ang="0">
                <a:pos x="24" y="146"/>
              </a:cxn>
              <a:cxn ang="0">
                <a:pos x="12" y="146"/>
              </a:cxn>
              <a:cxn ang="0">
                <a:pos x="0" y="138"/>
              </a:cxn>
              <a:cxn ang="0">
                <a:pos x="32" y="112"/>
              </a:cxn>
              <a:cxn ang="0">
                <a:pos x="32" y="112"/>
              </a:cxn>
              <a:cxn ang="0">
                <a:pos x="133" y="112"/>
              </a:cxn>
              <a:cxn ang="0">
                <a:pos x="282" y="125"/>
              </a:cxn>
              <a:cxn ang="0">
                <a:pos x="2" y="95"/>
              </a:cxn>
              <a:cxn ang="0">
                <a:pos x="73" y="116"/>
              </a:cxn>
              <a:cxn ang="0">
                <a:pos x="24" y="116"/>
              </a:cxn>
              <a:cxn ang="0">
                <a:pos x="105" y="95"/>
              </a:cxn>
              <a:cxn ang="0">
                <a:pos x="309" y="116"/>
              </a:cxn>
              <a:cxn ang="0">
                <a:pos x="260" y="116"/>
              </a:cxn>
              <a:cxn ang="0">
                <a:pos x="130" y="104"/>
              </a:cxn>
              <a:cxn ang="0">
                <a:pos x="105" y="95"/>
              </a:cxn>
            </a:cxnLst>
            <a:rect l="0" t="0" r="r" b="b"/>
            <a:pathLst>
              <a:path w="410" h="146">
                <a:moveTo>
                  <a:pt x="0" y="0"/>
                </a:moveTo>
                <a:cubicBezTo>
                  <a:pt x="0" y="84"/>
                  <a:pt x="0" y="84"/>
                  <a:pt x="0" y="84"/>
                </a:cubicBezTo>
                <a:cubicBezTo>
                  <a:pt x="91" y="84"/>
                  <a:pt x="91" y="84"/>
                  <a:pt x="91" y="84"/>
                </a:cubicBezTo>
                <a:cubicBezTo>
                  <a:pt x="91" y="0"/>
                  <a:pt x="91" y="0"/>
                  <a:pt x="91" y="0"/>
                </a:cubicBezTo>
                <a:lnTo>
                  <a:pt x="0" y="0"/>
                </a:lnTo>
                <a:close/>
                <a:moveTo>
                  <a:pt x="35" y="47"/>
                </a:moveTo>
                <a:cubicBezTo>
                  <a:pt x="35" y="50"/>
                  <a:pt x="33" y="53"/>
                  <a:pt x="30" y="53"/>
                </a:cubicBezTo>
                <a:cubicBezTo>
                  <a:pt x="20" y="53"/>
                  <a:pt x="20" y="53"/>
                  <a:pt x="20" y="53"/>
                </a:cubicBezTo>
                <a:cubicBezTo>
                  <a:pt x="17" y="53"/>
                  <a:pt x="14" y="50"/>
                  <a:pt x="14" y="47"/>
                </a:cubicBezTo>
                <a:cubicBezTo>
                  <a:pt x="14" y="37"/>
                  <a:pt x="14" y="37"/>
                  <a:pt x="14" y="37"/>
                </a:cubicBezTo>
                <a:cubicBezTo>
                  <a:pt x="14" y="34"/>
                  <a:pt x="17" y="31"/>
                  <a:pt x="20" y="31"/>
                </a:cubicBezTo>
                <a:cubicBezTo>
                  <a:pt x="30" y="31"/>
                  <a:pt x="30" y="31"/>
                  <a:pt x="30" y="31"/>
                </a:cubicBezTo>
                <a:cubicBezTo>
                  <a:pt x="33" y="31"/>
                  <a:pt x="35" y="34"/>
                  <a:pt x="35" y="37"/>
                </a:cubicBezTo>
                <a:lnTo>
                  <a:pt x="35" y="47"/>
                </a:lnTo>
                <a:close/>
                <a:moveTo>
                  <a:pt x="75" y="67"/>
                </a:moveTo>
                <a:cubicBezTo>
                  <a:pt x="75" y="70"/>
                  <a:pt x="72" y="72"/>
                  <a:pt x="69" y="72"/>
                </a:cubicBezTo>
                <a:cubicBezTo>
                  <a:pt x="58" y="72"/>
                  <a:pt x="58" y="72"/>
                  <a:pt x="58" y="72"/>
                </a:cubicBezTo>
                <a:cubicBezTo>
                  <a:pt x="54" y="72"/>
                  <a:pt x="52" y="70"/>
                  <a:pt x="52" y="67"/>
                </a:cubicBezTo>
                <a:cubicBezTo>
                  <a:pt x="52" y="17"/>
                  <a:pt x="52" y="17"/>
                  <a:pt x="52" y="17"/>
                </a:cubicBezTo>
                <a:cubicBezTo>
                  <a:pt x="52" y="14"/>
                  <a:pt x="54" y="12"/>
                  <a:pt x="58" y="12"/>
                </a:cubicBezTo>
                <a:cubicBezTo>
                  <a:pt x="69" y="12"/>
                  <a:pt x="69" y="12"/>
                  <a:pt x="69" y="12"/>
                </a:cubicBezTo>
                <a:cubicBezTo>
                  <a:pt x="72" y="12"/>
                  <a:pt x="75" y="14"/>
                  <a:pt x="75" y="17"/>
                </a:cubicBezTo>
                <a:lnTo>
                  <a:pt x="75" y="67"/>
                </a:lnTo>
                <a:close/>
                <a:moveTo>
                  <a:pt x="244" y="0"/>
                </a:moveTo>
                <a:cubicBezTo>
                  <a:pt x="155" y="0"/>
                  <a:pt x="113" y="0"/>
                  <a:pt x="103" y="0"/>
                </a:cubicBezTo>
                <a:cubicBezTo>
                  <a:pt x="103" y="84"/>
                  <a:pt x="103" y="84"/>
                  <a:pt x="103" y="84"/>
                </a:cubicBezTo>
                <a:cubicBezTo>
                  <a:pt x="409" y="84"/>
                  <a:pt x="409" y="84"/>
                  <a:pt x="409" y="84"/>
                </a:cubicBezTo>
                <a:cubicBezTo>
                  <a:pt x="406" y="61"/>
                  <a:pt x="336" y="0"/>
                  <a:pt x="244" y="0"/>
                </a:cubicBezTo>
                <a:close/>
                <a:moveTo>
                  <a:pt x="139" y="47"/>
                </a:moveTo>
                <a:cubicBezTo>
                  <a:pt x="139" y="50"/>
                  <a:pt x="136" y="53"/>
                  <a:pt x="133" y="53"/>
                </a:cubicBezTo>
                <a:cubicBezTo>
                  <a:pt x="123" y="53"/>
                  <a:pt x="123" y="53"/>
                  <a:pt x="123" y="53"/>
                </a:cubicBezTo>
                <a:cubicBezTo>
                  <a:pt x="120" y="53"/>
                  <a:pt x="118" y="50"/>
                  <a:pt x="118" y="47"/>
                </a:cubicBezTo>
                <a:cubicBezTo>
                  <a:pt x="118" y="37"/>
                  <a:pt x="118" y="37"/>
                  <a:pt x="118" y="37"/>
                </a:cubicBezTo>
                <a:cubicBezTo>
                  <a:pt x="118" y="34"/>
                  <a:pt x="120" y="31"/>
                  <a:pt x="123" y="31"/>
                </a:cubicBezTo>
                <a:cubicBezTo>
                  <a:pt x="133" y="31"/>
                  <a:pt x="133" y="31"/>
                  <a:pt x="133" y="31"/>
                </a:cubicBezTo>
                <a:cubicBezTo>
                  <a:pt x="136" y="31"/>
                  <a:pt x="139" y="34"/>
                  <a:pt x="139" y="37"/>
                </a:cubicBezTo>
                <a:lnTo>
                  <a:pt x="139" y="47"/>
                </a:lnTo>
                <a:close/>
                <a:moveTo>
                  <a:pt x="175" y="47"/>
                </a:moveTo>
                <a:cubicBezTo>
                  <a:pt x="175" y="50"/>
                  <a:pt x="173" y="53"/>
                  <a:pt x="170" y="53"/>
                </a:cubicBezTo>
                <a:cubicBezTo>
                  <a:pt x="160" y="53"/>
                  <a:pt x="160" y="53"/>
                  <a:pt x="160" y="53"/>
                </a:cubicBezTo>
                <a:cubicBezTo>
                  <a:pt x="157" y="53"/>
                  <a:pt x="154" y="50"/>
                  <a:pt x="154" y="47"/>
                </a:cubicBezTo>
                <a:cubicBezTo>
                  <a:pt x="154" y="37"/>
                  <a:pt x="154" y="37"/>
                  <a:pt x="154" y="37"/>
                </a:cubicBezTo>
                <a:cubicBezTo>
                  <a:pt x="154" y="34"/>
                  <a:pt x="157" y="31"/>
                  <a:pt x="160" y="31"/>
                </a:cubicBezTo>
                <a:cubicBezTo>
                  <a:pt x="170" y="31"/>
                  <a:pt x="170" y="31"/>
                  <a:pt x="170" y="31"/>
                </a:cubicBezTo>
                <a:cubicBezTo>
                  <a:pt x="173" y="31"/>
                  <a:pt x="175" y="34"/>
                  <a:pt x="175" y="37"/>
                </a:cubicBezTo>
                <a:lnTo>
                  <a:pt x="175" y="47"/>
                </a:lnTo>
                <a:close/>
                <a:moveTo>
                  <a:pt x="212" y="47"/>
                </a:moveTo>
                <a:cubicBezTo>
                  <a:pt x="212" y="50"/>
                  <a:pt x="210" y="53"/>
                  <a:pt x="206" y="53"/>
                </a:cubicBezTo>
                <a:cubicBezTo>
                  <a:pt x="197" y="53"/>
                  <a:pt x="197" y="53"/>
                  <a:pt x="197" y="53"/>
                </a:cubicBezTo>
                <a:cubicBezTo>
                  <a:pt x="194" y="53"/>
                  <a:pt x="191" y="50"/>
                  <a:pt x="191" y="47"/>
                </a:cubicBezTo>
                <a:cubicBezTo>
                  <a:pt x="191" y="37"/>
                  <a:pt x="191" y="37"/>
                  <a:pt x="191" y="37"/>
                </a:cubicBezTo>
                <a:cubicBezTo>
                  <a:pt x="191" y="34"/>
                  <a:pt x="194" y="31"/>
                  <a:pt x="197" y="31"/>
                </a:cubicBezTo>
                <a:cubicBezTo>
                  <a:pt x="206" y="31"/>
                  <a:pt x="206" y="31"/>
                  <a:pt x="206" y="31"/>
                </a:cubicBezTo>
                <a:cubicBezTo>
                  <a:pt x="210" y="31"/>
                  <a:pt x="212" y="34"/>
                  <a:pt x="212" y="37"/>
                </a:cubicBezTo>
                <a:lnTo>
                  <a:pt x="212" y="47"/>
                </a:lnTo>
                <a:close/>
                <a:moveTo>
                  <a:pt x="252" y="67"/>
                </a:moveTo>
                <a:cubicBezTo>
                  <a:pt x="252" y="70"/>
                  <a:pt x="249" y="72"/>
                  <a:pt x="246" y="72"/>
                </a:cubicBezTo>
                <a:cubicBezTo>
                  <a:pt x="235" y="72"/>
                  <a:pt x="235" y="72"/>
                  <a:pt x="235" y="72"/>
                </a:cubicBezTo>
                <a:cubicBezTo>
                  <a:pt x="231" y="72"/>
                  <a:pt x="229" y="70"/>
                  <a:pt x="229" y="67"/>
                </a:cubicBezTo>
                <a:cubicBezTo>
                  <a:pt x="229" y="17"/>
                  <a:pt x="229" y="17"/>
                  <a:pt x="229" y="17"/>
                </a:cubicBezTo>
                <a:cubicBezTo>
                  <a:pt x="229" y="14"/>
                  <a:pt x="231" y="12"/>
                  <a:pt x="235" y="12"/>
                </a:cubicBezTo>
                <a:cubicBezTo>
                  <a:pt x="246" y="12"/>
                  <a:pt x="246" y="12"/>
                  <a:pt x="246" y="12"/>
                </a:cubicBezTo>
                <a:cubicBezTo>
                  <a:pt x="249" y="12"/>
                  <a:pt x="252" y="14"/>
                  <a:pt x="252" y="17"/>
                </a:cubicBezTo>
                <a:lnTo>
                  <a:pt x="252" y="67"/>
                </a:lnTo>
                <a:close/>
                <a:moveTo>
                  <a:pt x="336" y="63"/>
                </a:moveTo>
                <a:cubicBezTo>
                  <a:pt x="300" y="63"/>
                  <a:pt x="276" y="53"/>
                  <a:pt x="276" y="21"/>
                </a:cubicBezTo>
                <a:cubicBezTo>
                  <a:pt x="276" y="19"/>
                  <a:pt x="276" y="16"/>
                  <a:pt x="276" y="13"/>
                </a:cubicBezTo>
                <a:cubicBezTo>
                  <a:pt x="325" y="21"/>
                  <a:pt x="363" y="45"/>
                  <a:pt x="383" y="64"/>
                </a:cubicBezTo>
                <a:lnTo>
                  <a:pt x="336" y="63"/>
                </a:lnTo>
                <a:close/>
                <a:moveTo>
                  <a:pt x="410" y="130"/>
                </a:moveTo>
                <a:cubicBezTo>
                  <a:pt x="410" y="138"/>
                  <a:pt x="410" y="138"/>
                  <a:pt x="410" y="138"/>
                </a:cubicBezTo>
                <a:cubicBezTo>
                  <a:pt x="410" y="138"/>
                  <a:pt x="410" y="138"/>
                  <a:pt x="410" y="138"/>
                </a:cubicBezTo>
                <a:cubicBezTo>
                  <a:pt x="410" y="146"/>
                  <a:pt x="410" y="146"/>
                  <a:pt x="410" y="146"/>
                </a:cubicBezTo>
                <a:cubicBezTo>
                  <a:pt x="398" y="146"/>
                  <a:pt x="398" y="146"/>
                  <a:pt x="398" y="146"/>
                </a:cubicBezTo>
                <a:cubicBezTo>
                  <a:pt x="398" y="138"/>
                  <a:pt x="398" y="138"/>
                  <a:pt x="398" y="138"/>
                </a:cubicBezTo>
                <a:cubicBezTo>
                  <a:pt x="386" y="138"/>
                  <a:pt x="386" y="138"/>
                  <a:pt x="386" y="138"/>
                </a:cubicBezTo>
                <a:cubicBezTo>
                  <a:pt x="386" y="146"/>
                  <a:pt x="386" y="146"/>
                  <a:pt x="386" y="146"/>
                </a:cubicBezTo>
                <a:cubicBezTo>
                  <a:pt x="375" y="146"/>
                  <a:pt x="375" y="146"/>
                  <a:pt x="375" y="146"/>
                </a:cubicBezTo>
                <a:cubicBezTo>
                  <a:pt x="375" y="138"/>
                  <a:pt x="375" y="138"/>
                  <a:pt x="375" y="138"/>
                </a:cubicBezTo>
                <a:cubicBezTo>
                  <a:pt x="363" y="138"/>
                  <a:pt x="363" y="138"/>
                  <a:pt x="363" y="138"/>
                </a:cubicBezTo>
                <a:cubicBezTo>
                  <a:pt x="363" y="146"/>
                  <a:pt x="363" y="146"/>
                  <a:pt x="363" y="146"/>
                </a:cubicBezTo>
                <a:cubicBezTo>
                  <a:pt x="351" y="146"/>
                  <a:pt x="351" y="146"/>
                  <a:pt x="351" y="146"/>
                </a:cubicBezTo>
                <a:cubicBezTo>
                  <a:pt x="351" y="138"/>
                  <a:pt x="351" y="138"/>
                  <a:pt x="351" y="138"/>
                </a:cubicBezTo>
                <a:cubicBezTo>
                  <a:pt x="339" y="138"/>
                  <a:pt x="339" y="138"/>
                  <a:pt x="339" y="138"/>
                </a:cubicBezTo>
                <a:cubicBezTo>
                  <a:pt x="339" y="146"/>
                  <a:pt x="339" y="146"/>
                  <a:pt x="339" y="146"/>
                </a:cubicBezTo>
                <a:cubicBezTo>
                  <a:pt x="328" y="146"/>
                  <a:pt x="328" y="146"/>
                  <a:pt x="328" y="146"/>
                </a:cubicBezTo>
                <a:cubicBezTo>
                  <a:pt x="328" y="138"/>
                  <a:pt x="328" y="138"/>
                  <a:pt x="328" y="138"/>
                </a:cubicBezTo>
                <a:cubicBezTo>
                  <a:pt x="316" y="138"/>
                  <a:pt x="316" y="138"/>
                  <a:pt x="316" y="138"/>
                </a:cubicBezTo>
                <a:cubicBezTo>
                  <a:pt x="316" y="146"/>
                  <a:pt x="316" y="146"/>
                  <a:pt x="316" y="146"/>
                </a:cubicBezTo>
                <a:cubicBezTo>
                  <a:pt x="305" y="146"/>
                  <a:pt x="305" y="146"/>
                  <a:pt x="305" y="146"/>
                </a:cubicBezTo>
                <a:cubicBezTo>
                  <a:pt x="305" y="138"/>
                  <a:pt x="305" y="138"/>
                  <a:pt x="305" y="138"/>
                </a:cubicBezTo>
                <a:cubicBezTo>
                  <a:pt x="293" y="138"/>
                  <a:pt x="293" y="138"/>
                  <a:pt x="293" y="138"/>
                </a:cubicBezTo>
                <a:cubicBezTo>
                  <a:pt x="293" y="146"/>
                  <a:pt x="293" y="146"/>
                  <a:pt x="293" y="146"/>
                </a:cubicBezTo>
                <a:cubicBezTo>
                  <a:pt x="281" y="146"/>
                  <a:pt x="281" y="146"/>
                  <a:pt x="281" y="146"/>
                </a:cubicBezTo>
                <a:cubicBezTo>
                  <a:pt x="281" y="138"/>
                  <a:pt x="281" y="138"/>
                  <a:pt x="281" y="138"/>
                </a:cubicBezTo>
                <a:cubicBezTo>
                  <a:pt x="269" y="138"/>
                  <a:pt x="269" y="138"/>
                  <a:pt x="269" y="138"/>
                </a:cubicBezTo>
                <a:cubicBezTo>
                  <a:pt x="269" y="146"/>
                  <a:pt x="269" y="146"/>
                  <a:pt x="269" y="146"/>
                </a:cubicBezTo>
                <a:cubicBezTo>
                  <a:pt x="258" y="146"/>
                  <a:pt x="258" y="146"/>
                  <a:pt x="258" y="146"/>
                </a:cubicBezTo>
                <a:cubicBezTo>
                  <a:pt x="258" y="138"/>
                  <a:pt x="258" y="138"/>
                  <a:pt x="258" y="138"/>
                </a:cubicBezTo>
                <a:cubicBezTo>
                  <a:pt x="246" y="138"/>
                  <a:pt x="246" y="138"/>
                  <a:pt x="246" y="138"/>
                </a:cubicBezTo>
                <a:cubicBezTo>
                  <a:pt x="246" y="146"/>
                  <a:pt x="246" y="146"/>
                  <a:pt x="246" y="146"/>
                </a:cubicBezTo>
                <a:cubicBezTo>
                  <a:pt x="234" y="146"/>
                  <a:pt x="234" y="146"/>
                  <a:pt x="234" y="146"/>
                </a:cubicBezTo>
                <a:cubicBezTo>
                  <a:pt x="234" y="138"/>
                  <a:pt x="234" y="138"/>
                  <a:pt x="234" y="138"/>
                </a:cubicBezTo>
                <a:cubicBezTo>
                  <a:pt x="222" y="138"/>
                  <a:pt x="222" y="138"/>
                  <a:pt x="222" y="138"/>
                </a:cubicBezTo>
                <a:cubicBezTo>
                  <a:pt x="222" y="146"/>
                  <a:pt x="222" y="146"/>
                  <a:pt x="222" y="146"/>
                </a:cubicBezTo>
                <a:cubicBezTo>
                  <a:pt x="211" y="146"/>
                  <a:pt x="211" y="146"/>
                  <a:pt x="211" y="146"/>
                </a:cubicBezTo>
                <a:cubicBezTo>
                  <a:pt x="211" y="138"/>
                  <a:pt x="211" y="138"/>
                  <a:pt x="211" y="138"/>
                </a:cubicBezTo>
                <a:cubicBezTo>
                  <a:pt x="199" y="138"/>
                  <a:pt x="199" y="138"/>
                  <a:pt x="199" y="138"/>
                </a:cubicBezTo>
                <a:cubicBezTo>
                  <a:pt x="199" y="146"/>
                  <a:pt x="199" y="146"/>
                  <a:pt x="199" y="146"/>
                </a:cubicBezTo>
                <a:cubicBezTo>
                  <a:pt x="188" y="146"/>
                  <a:pt x="188" y="146"/>
                  <a:pt x="188" y="146"/>
                </a:cubicBezTo>
                <a:cubicBezTo>
                  <a:pt x="188" y="138"/>
                  <a:pt x="188" y="138"/>
                  <a:pt x="188" y="138"/>
                </a:cubicBezTo>
                <a:cubicBezTo>
                  <a:pt x="176" y="138"/>
                  <a:pt x="176" y="138"/>
                  <a:pt x="176" y="138"/>
                </a:cubicBezTo>
                <a:cubicBezTo>
                  <a:pt x="176" y="146"/>
                  <a:pt x="176" y="146"/>
                  <a:pt x="176" y="146"/>
                </a:cubicBezTo>
                <a:cubicBezTo>
                  <a:pt x="164" y="146"/>
                  <a:pt x="164" y="146"/>
                  <a:pt x="164" y="146"/>
                </a:cubicBezTo>
                <a:cubicBezTo>
                  <a:pt x="164" y="138"/>
                  <a:pt x="164" y="138"/>
                  <a:pt x="164" y="138"/>
                </a:cubicBezTo>
                <a:cubicBezTo>
                  <a:pt x="152" y="138"/>
                  <a:pt x="152" y="138"/>
                  <a:pt x="152" y="138"/>
                </a:cubicBezTo>
                <a:cubicBezTo>
                  <a:pt x="152" y="146"/>
                  <a:pt x="152" y="146"/>
                  <a:pt x="152" y="146"/>
                </a:cubicBezTo>
                <a:cubicBezTo>
                  <a:pt x="141" y="146"/>
                  <a:pt x="141" y="146"/>
                  <a:pt x="141" y="146"/>
                </a:cubicBezTo>
                <a:cubicBezTo>
                  <a:pt x="141" y="138"/>
                  <a:pt x="141" y="138"/>
                  <a:pt x="141" y="138"/>
                </a:cubicBezTo>
                <a:cubicBezTo>
                  <a:pt x="129" y="138"/>
                  <a:pt x="129" y="138"/>
                  <a:pt x="129" y="138"/>
                </a:cubicBezTo>
                <a:cubicBezTo>
                  <a:pt x="129" y="146"/>
                  <a:pt x="129" y="146"/>
                  <a:pt x="129" y="146"/>
                </a:cubicBezTo>
                <a:cubicBezTo>
                  <a:pt x="117" y="146"/>
                  <a:pt x="117" y="146"/>
                  <a:pt x="117" y="146"/>
                </a:cubicBezTo>
                <a:cubicBezTo>
                  <a:pt x="117" y="138"/>
                  <a:pt x="117" y="138"/>
                  <a:pt x="117" y="138"/>
                </a:cubicBezTo>
                <a:cubicBezTo>
                  <a:pt x="105" y="138"/>
                  <a:pt x="105" y="138"/>
                  <a:pt x="105" y="138"/>
                </a:cubicBezTo>
                <a:cubicBezTo>
                  <a:pt x="105" y="146"/>
                  <a:pt x="105" y="146"/>
                  <a:pt x="105" y="146"/>
                </a:cubicBezTo>
                <a:cubicBezTo>
                  <a:pt x="94" y="146"/>
                  <a:pt x="94" y="146"/>
                  <a:pt x="94" y="146"/>
                </a:cubicBezTo>
                <a:cubicBezTo>
                  <a:pt x="94" y="138"/>
                  <a:pt x="94" y="138"/>
                  <a:pt x="94" y="138"/>
                </a:cubicBezTo>
                <a:cubicBezTo>
                  <a:pt x="82" y="138"/>
                  <a:pt x="82" y="138"/>
                  <a:pt x="82" y="138"/>
                </a:cubicBezTo>
                <a:cubicBezTo>
                  <a:pt x="82" y="146"/>
                  <a:pt x="82" y="146"/>
                  <a:pt x="82" y="146"/>
                </a:cubicBezTo>
                <a:cubicBezTo>
                  <a:pt x="71" y="146"/>
                  <a:pt x="71" y="146"/>
                  <a:pt x="71" y="146"/>
                </a:cubicBezTo>
                <a:cubicBezTo>
                  <a:pt x="71" y="138"/>
                  <a:pt x="71" y="138"/>
                  <a:pt x="71" y="138"/>
                </a:cubicBezTo>
                <a:cubicBezTo>
                  <a:pt x="59" y="138"/>
                  <a:pt x="59" y="138"/>
                  <a:pt x="59" y="138"/>
                </a:cubicBezTo>
                <a:cubicBezTo>
                  <a:pt x="59" y="146"/>
                  <a:pt x="59" y="146"/>
                  <a:pt x="59" y="146"/>
                </a:cubicBezTo>
                <a:cubicBezTo>
                  <a:pt x="47" y="146"/>
                  <a:pt x="47" y="146"/>
                  <a:pt x="47" y="146"/>
                </a:cubicBezTo>
                <a:cubicBezTo>
                  <a:pt x="47" y="138"/>
                  <a:pt x="47" y="138"/>
                  <a:pt x="47" y="138"/>
                </a:cubicBezTo>
                <a:cubicBezTo>
                  <a:pt x="35" y="138"/>
                  <a:pt x="35" y="138"/>
                  <a:pt x="35" y="138"/>
                </a:cubicBezTo>
                <a:cubicBezTo>
                  <a:pt x="35" y="146"/>
                  <a:pt x="35" y="146"/>
                  <a:pt x="35" y="146"/>
                </a:cubicBezTo>
                <a:cubicBezTo>
                  <a:pt x="24" y="146"/>
                  <a:pt x="24" y="146"/>
                  <a:pt x="24" y="146"/>
                </a:cubicBezTo>
                <a:cubicBezTo>
                  <a:pt x="24" y="138"/>
                  <a:pt x="24" y="138"/>
                  <a:pt x="24" y="138"/>
                </a:cubicBezTo>
                <a:cubicBezTo>
                  <a:pt x="12" y="138"/>
                  <a:pt x="12" y="138"/>
                  <a:pt x="12" y="138"/>
                </a:cubicBezTo>
                <a:cubicBezTo>
                  <a:pt x="12" y="146"/>
                  <a:pt x="12" y="146"/>
                  <a:pt x="12" y="146"/>
                </a:cubicBezTo>
                <a:cubicBezTo>
                  <a:pt x="0" y="146"/>
                  <a:pt x="0" y="146"/>
                  <a:pt x="0" y="146"/>
                </a:cubicBezTo>
                <a:cubicBezTo>
                  <a:pt x="0" y="138"/>
                  <a:pt x="0" y="138"/>
                  <a:pt x="0" y="138"/>
                </a:cubicBezTo>
                <a:cubicBezTo>
                  <a:pt x="0" y="138"/>
                  <a:pt x="0" y="138"/>
                  <a:pt x="0" y="138"/>
                </a:cubicBezTo>
                <a:cubicBezTo>
                  <a:pt x="0" y="130"/>
                  <a:pt x="0" y="130"/>
                  <a:pt x="0" y="130"/>
                </a:cubicBezTo>
                <a:lnTo>
                  <a:pt x="410" y="130"/>
                </a:lnTo>
                <a:close/>
                <a:moveTo>
                  <a:pt x="32" y="112"/>
                </a:moveTo>
                <a:cubicBezTo>
                  <a:pt x="33" y="119"/>
                  <a:pt x="39" y="125"/>
                  <a:pt x="46" y="125"/>
                </a:cubicBezTo>
                <a:cubicBezTo>
                  <a:pt x="54" y="125"/>
                  <a:pt x="60" y="119"/>
                  <a:pt x="60" y="112"/>
                </a:cubicBezTo>
                <a:lnTo>
                  <a:pt x="32" y="112"/>
                </a:lnTo>
                <a:close/>
                <a:moveTo>
                  <a:pt x="161" y="112"/>
                </a:moveTo>
                <a:cubicBezTo>
                  <a:pt x="160" y="119"/>
                  <a:pt x="154" y="125"/>
                  <a:pt x="147" y="125"/>
                </a:cubicBezTo>
                <a:cubicBezTo>
                  <a:pt x="140" y="125"/>
                  <a:pt x="134" y="119"/>
                  <a:pt x="133" y="112"/>
                </a:cubicBezTo>
                <a:lnTo>
                  <a:pt x="161" y="112"/>
                </a:lnTo>
                <a:close/>
                <a:moveTo>
                  <a:pt x="296" y="112"/>
                </a:moveTo>
                <a:cubicBezTo>
                  <a:pt x="296" y="119"/>
                  <a:pt x="290" y="125"/>
                  <a:pt x="282" y="125"/>
                </a:cubicBezTo>
                <a:cubicBezTo>
                  <a:pt x="275" y="125"/>
                  <a:pt x="269" y="119"/>
                  <a:pt x="268" y="112"/>
                </a:cubicBezTo>
                <a:lnTo>
                  <a:pt x="296" y="112"/>
                </a:lnTo>
                <a:close/>
                <a:moveTo>
                  <a:pt x="2" y="95"/>
                </a:moveTo>
                <a:cubicBezTo>
                  <a:pt x="93" y="95"/>
                  <a:pt x="93" y="95"/>
                  <a:pt x="93" y="95"/>
                </a:cubicBezTo>
                <a:cubicBezTo>
                  <a:pt x="93" y="116"/>
                  <a:pt x="93" y="116"/>
                  <a:pt x="93" y="116"/>
                </a:cubicBezTo>
                <a:cubicBezTo>
                  <a:pt x="73" y="116"/>
                  <a:pt x="73" y="116"/>
                  <a:pt x="73" y="116"/>
                </a:cubicBezTo>
                <a:cubicBezTo>
                  <a:pt x="67" y="104"/>
                  <a:pt x="67" y="104"/>
                  <a:pt x="67" y="104"/>
                </a:cubicBezTo>
                <a:cubicBezTo>
                  <a:pt x="29" y="104"/>
                  <a:pt x="29" y="104"/>
                  <a:pt x="29" y="104"/>
                </a:cubicBezTo>
                <a:cubicBezTo>
                  <a:pt x="24" y="116"/>
                  <a:pt x="24" y="116"/>
                  <a:pt x="24" y="116"/>
                </a:cubicBezTo>
                <a:cubicBezTo>
                  <a:pt x="2" y="116"/>
                  <a:pt x="2" y="116"/>
                  <a:pt x="2" y="116"/>
                </a:cubicBezTo>
                <a:lnTo>
                  <a:pt x="2" y="95"/>
                </a:lnTo>
                <a:close/>
                <a:moveTo>
                  <a:pt x="105" y="95"/>
                </a:moveTo>
                <a:cubicBezTo>
                  <a:pt x="407" y="95"/>
                  <a:pt x="407" y="95"/>
                  <a:pt x="407" y="95"/>
                </a:cubicBezTo>
                <a:cubicBezTo>
                  <a:pt x="390" y="116"/>
                  <a:pt x="323" y="116"/>
                  <a:pt x="323" y="116"/>
                </a:cubicBezTo>
                <a:cubicBezTo>
                  <a:pt x="309" y="116"/>
                  <a:pt x="309" y="116"/>
                  <a:pt x="309" y="116"/>
                </a:cubicBezTo>
                <a:cubicBezTo>
                  <a:pt x="303" y="104"/>
                  <a:pt x="303" y="104"/>
                  <a:pt x="303" y="104"/>
                </a:cubicBezTo>
                <a:cubicBezTo>
                  <a:pt x="265" y="104"/>
                  <a:pt x="265" y="104"/>
                  <a:pt x="265" y="104"/>
                </a:cubicBezTo>
                <a:cubicBezTo>
                  <a:pt x="260" y="116"/>
                  <a:pt x="260" y="116"/>
                  <a:pt x="260" y="116"/>
                </a:cubicBezTo>
                <a:cubicBezTo>
                  <a:pt x="174" y="116"/>
                  <a:pt x="174" y="116"/>
                  <a:pt x="174" y="116"/>
                </a:cubicBezTo>
                <a:cubicBezTo>
                  <a:pt x="169" y="104"/>
                  <a:pt x="169" y="104"/>
                  <a:pt x="169" y="104"/>
                </a:cubicBezTo>
                <a:cubicBezTo>
                  <a:pt x="130" y="104"/>
                  <a:pt x="130" y="104"/>
                  <a:pt x="130" y="104"/>
                </a:cubicBezTo>
                <a:cubicBezTo>
                  <a:pt x="125" y="116"/>
                  <a:pt x="125" y="116"/>
                  <a:pt x="125" y="116"/>
                </a:cubicBezTo>
                <a:cubicBezTo>
                  <a:pt x="105" y="116"/>
                  <a:pt x="105" y="116"/>
                  <a:pt x="105" y="116"/>
                </a:cubicBezTo>
                <a:lnTo>
                  <a:pt x="105" y="95"/>
                </a:ln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9" name="Freeform 525"/>
          <p:cNvSpPr>
            <a:spLocks noChangeAspect="1" noEditPoints="1"/>
          </p:cNvSpPr>
          <p:nvPr/>
        </p:nvSpPr>
        <p:spPr bwMode="auto">
          <a:xfrm>
            <a:off x="8075338" y="4234738"/>
            <a:ext cx="548640" cy="245583"/>
          </a:xfrm>
          <a:custGeom>
            <a:avLst/>
            <a:gdLst/>
            <a:ahLst/>
            <a:cxnLst>
              <a:cxn ang="0">
                <a:pos x="61" y="50"/>
              </a:cxn>
              <a:cxn ang="0">
                <a:pos x="419" y="130"/>
              </a:cxn>
              <a:cxn ang="0">
                <a:pos x="68" y="61"/>
              </a:cxn>
              <a:cxn ang="0">
                <a:pos x="344" y="67"/>
              </a:cxn>
              <a:cxn ang="0">
                <a:pos x="63" y="73"/>
              </a:cxn>
              <a:cxn ang="0">
                <a:pos x="58" y="84"/>
              </a:cxn>
              <a:cxn ang="0">
                <a:pos x="369" y="90"/>
              </a:cxn>
              <a:cxn ang="0">
                <a:pos x="52" y="96"/>
              </a:cxn>
              <a:cxn ang="0">
                <a:pos x="383" y="119"/>
              </a:cxn>
              <a:cxn ang="0">
                <a:pos x="47" y="107"/>
              </a:cxn>
              <a:cxn ang="0">
                <a:pos x="388" y="113"/>
              </a:cxn>
              <a:cxn ang="0">
                <a:pos x="331" y="38"/>
              </a:cxn>
              <a:cxn ang="0">
                <a:pos x="212" y="27"/>
              </a:cxn>
              <a:cxn ang="0">
                <a:pos x="331" y="38"/>
              </a:cxn>
              <a:cxn ang="0">
                <a:pos x="101" y="0"/>
              </a:cxn>
              <a:cxn ang="0">
                <a:pos x="132" y="38"/>
              </a:cxn>
              <a:cxn ang="0">
                <a:pos x="481" y="141"/>
              </a:cxn>
              <a:cxn ang="0">
                <a:pos x="404" y="214"/>
              </a:cxn>
              <a:cxn ang="0">
                <a:pos x="6" y="168"/>
              </a:cxn>
              <a:cxn ang="0">
                <a:pos x="481" y="141"/>
              </a:cxn>
              <a:cxn ang="0">
                <a:pos x="75" y="153"/>
              </a:cxn>
              <a:cxn ang="0">
                <a:pos x="104" y="168"/>
              </a:cxn>
              <a:cxn ang="0">
                <a:pos x="150" y="153"/>
              </a:cxn>
              <a:cxn ang="0">
                <a:pos x="116" y="168"/>
              </a:cxn>
              <a:cxn ang="0">
                <a:pos x="150" y="153"/>
              </a:cxn>
              <a:cxn ang="0">
                <a:pos x="163" y="153"/>
              </a:cxn>
              <a:cxn ang="0">
                <a:pos x="197" y="168"/>
              </a:cxn>
              <a:cxn ang="0">
                <a:pos x="244" y="153"/>
              </a:cxn>
              <a:cxn ang="0">
                <a:pos x="209" y="168"/>
              </a:cxn>
              <a:cxn ang="0">
                <a:pos x="244" y="153"/>
              </a:cxn>
              <a:cxn ang="0">
                <a:pos x="256" y="153"/>
              </a:cxn>
              <a:cxn ang="0">
                <a:pos x="291" y="168"/>
              </a:cxn>
              <a:cxn ang="0">
                <a:pos x="387" y="184"/>
              </a:cxn>
              <a:cxn ang="0">
                <a:pos x="375" y="196"/>
              </a:cxn>
            </a:cxnLst>
            <a:rect l="0" t="0" r="r" b="b"/>
            <a:pathLst>
              <a:path w="481" h="214">
                <a:moveTo>
                  <a:pt x="331" y="50"/>
                </a:moveTo>
                <a:cubicBezTo>
                  <a:pt x="275" y="50"/>
                  <a:pt x="61" y="50"/>
                  <a:pt x="61" y="50"/>
                </a:cubicBezTo>
                <a:cubicBezTo>
                  <a:pt x="25" y="130"/>
                  <a:pt x="25" y="130"/>
                  <a:pt x="25" y="130"/>
                </a:cubicBezTo>
                <a:cubicBezTo>
                  <a:pt x="25" y="130"/>
                  <a:pt x="346" y="130"/>
                  <a:pt x="419" y="130"/>
                </a:cubicBezTo>
                <a:cubicBezTo>
                  <a:pt x="375" y="76"/>
                  <a:pt x="360" y="50"/>
                  <a:pt x="331" y="50"/>
                </a:cubicBezTo>
                <a:close/>
                <a:moveTo>
                  <a:pt x="68" y="61"/>
                </a:moveTo>
                <a:cubicBezTo>
                  <a:pt x="338" y="61"/>
                  <a:pt x="338" y="61"/>
                  <a:pt x="338" y="61"/>
                </a:cubicBezTo>
                <a:cubicBezTo>
                  <a:pt x="341" y="61"/>
                  <a:pt x="344" y="64"/>
                  <a:pt x="344" y="67"/>
                </a:cubicBezTo>
                <a:cubicBezTo>
                  <a:pt x="344" y="70"/>
                  <a:pt x="341" y="73"/>
                  <a:pt x="338" y="73"/>
                </a:cubicBezTo>
                <a:cubicBezTo>
                  <a:pt x="63" y="73"/>
                  <a:pt x="63" y="73"/>
                  <a:pt x="63" y="73"/>
                </a:cubicBezTo>
                <a:lnTo>
                  <a:pt x="68" y="61"/>
                </a:lnTo>
                <a:close/>
                <a:moveTo>
                  <a:pt x="58" y="84"/>
                </a:moveTo>
                <a:cubicBezTo>
                  <a:pt x="363" y="84"/>
                  <a:pt x="363" y="84"/>
                  <a:pt x="363" y="84"/>
                </a:cubicBezTo>
                <a:cubicBezTo>
                  <a:pt x="366" y="84"/>
                  <a:pt x="369" y="87"/>
                  <a:pt x="369" y="90"/>
                </a:cubicBezTo>
                <a:cubicBezTo>
                  <a:pt x="369" y="93"/>
                  <a:pt x="366" y="96"/>
                  <a:pt x="363" y="96"/>
                </a:cubicBezTo>
                <a:cubicBezTo>
                  <a:pt x="52" y="96"/>
                  <a:pt x="52" y="96"/>
                  <a:pt x="52" y="96"/>
                </a:cubicBezTo>
                <a:lnTo>
                  <a:pt x="58" y="84"/>
                </a:lnTo>
                <a:close/>
                <a:moveTo>
                  <a:pt x="383" y="119"/>
                </a:moveTo>
                <a:cubicBezTo>
                  <a:pt x="42" y="119"/>
                  <a:pt x="42" y="119"/>
                  <a:pt x="42" y="119"/>
                </a:cubicBezTo>
                <a:cubicBezTo>
                  <a:pt x="47" y="107"/>
                  <a:pt x="47" y="107"/>
                  <a:pt x="47" y="107"/>
                </a:cubicBezTo>
                <a:cubicBezTo>
                  <a:pt x="383" y="107"/>
                  <a:pt x="383" y="107"/>
                  <a:pt x="383" y="107"/>
                </a:cubicBezTo>
                <a:cubicBezTo>
                  <a:pt x="386" y="107"/>
                  <a:pt x="388" y="110"/>
                  <a:pt x="388" y="113"/>
                </a:cubicBezTo>
                <a:cubicBezTo>
                  <a:pt x="388" y="116"/>
                  <a:pt x="386" y="119"/>
                  <a:pt x="383" y="119"/>
                </a:cubicBezTo>
                <a:close/>
                <a:moveTo>
                  <a:pt x="331" y="38"/>
                </a:moveTo>
                <a:cubicBezTo>
                  <a:pt x="207" y="38"/>
                  <a:pt x="207" y="38"/>
                  <a:pt x="207" y="38"/>
                </a:cubicBezTo>
                <a:cubicBezTo>
                  <a:pt x="212" y="27"/>
                  <a:pt x="212" y="27"/>
                  <a:pt x="212" y="27"/>
                </a:cubicBezTo>
                <a:cubicBezTo>
                  <a:pt x="309" y="27"/>
                  <a:pt x="309" y="27"/>
                  <a:pt x="309" y="27"/>
                </a:cubicBezTo>
                <a:cubicBezTo>
                  <a:pt x="321" y="27"/>
                  <a:pt x="322" y="29"/>
                  <a:pt x="331" y="38"/>
                </a:cubicBezTo>
                <a:close/>
                <a:moveTo>
                  <a:pt x="131" y="0"/>
                </a:moveTo>
                <a:cubicBezTo>
                  <a:pt x="101" y="0"/>
                  <a:pt x="101" y="0"/>
                  <a:pt x="101" y="0"/>
                </a:cubicBezTo>
                <a:cubicBezTo>
                  <a:pt x="84" y="38"/>
                  <a:pt x="84" y="38"/>
                  <a:pt x="84" y="38"/>
                </a:cubicBezTo>
                <a:cubicBezTo>
                  <a:pt x="132" y="38"/>
                  <a:pt x="132" y="38"/>
                  <a:pt x="132" y="38"/>
                </a:cubicBezTo>
                <a:lnTo>
                  <a:pt x="131" y="0"/>
                </a:lnTo>
                <a:close/>
                <a:moveTo>
                  <a:pt x="481" y="141"/>
                </a:moveTo>
                <a:cubicBezTo>
                  <a:pt x="481" y="147"/>
                  <a:pt x="481" y="147"/>
                  <a:pt x="481" y="147"/>
                </a:cubicBezTo>
                <a:cubicBezTo>
                  <a:pt x="428" y="182"/>
                  <a:pt x="404" y="195"/>
                  <a:pt x="404" y="214"/>
                </a:cubicBezTo>
                <a:cubicBezTo>
                  <a:pt x="382" y="214"/>
                  <a:pt x="71" y="214"/>
                  <a:pt x="42" y="214"/>
                </a:cubicBezTo>
                <a:cubicBezTo>
                  <a:pt x="0" y="214"/>
                  <a:pt x="6" y="194"/>
                  <a:pt x="6" y="168"/>
                </a:cubicBezTo>
                <a:cubicBezTo>
                  <a:pt x="19" y="141"/>
                  <a:pt x="19" y="141"/>
                  <a:pt x="19" y="141"/>
                </a:cubicBezTo>
                <a:lnTo>
                  <a:pt x="481" y="141"/>
                </a:lnTo>
                <a:close/>
                <a:moveTo>
                  <a:pt x="104" y="153"/>
                </a:moveTo>
                <a:cubicBezTo>
                  <a:pt x="75" y="153"/>
                  <a:pt x="75" y="153"/>
                  <a:pt x="75" y="153"/>
                </a:cubicBezTo>
                <a:cubicBezTo>
                  <a:pt x="68" y="168"/>
                  <a:pt x="68" y="168"/>
                  <a:pt x="68" y="168"/>
                </a:cubicBezTo>
                <a:cubicBezTo>
                  <a:pt x="104" y="168"/>
                  <a:pt x="104" y="168"/>
                  <a:pt x="104" y="168"/>
                </a:cubicBezTo>
                <a:lnTo>
                  <a:pt x="104" y="153"/>
                </a:lnTo>
                <a:close/>
                <a:moveTo>
                  <a:pt x="150" y="153"/>
                </a:moveTo>
                <a:cubicBezTo>
                  <a:pt x="116" y="153"/>
                  <a:pt x="116" y="153"/>
                  <a:pt x="116" y="153"/>
                </a:cubicBezTo>
                <a:cubicBezTo>
                  <a:pt x="116" y="168"/>
                  <a:pt x="116" y="168"/>
                  <a:pt x="116" y="168"/>
                </a:cubicBezTo>
                <a:cubicBezTo>
                  <a:pt x="150" y="168"/>
                  <a:pt x="150" y="168"/>
                  <a:pt x="150" y="168"/>
                </a:cubicBezTo>
                <a:lnTo>
                  <a:pt x="150" y="153"/>
                </a:lnTo>
                <a:close/>
                <a:moveTo>
                  <a:pt x="197" y="153"/>
                </a:moveTo>
                <a:cubicBezTo>
                  <a:pt x="163" y="153"/>
                  <a:pt x="163" y="153"/>
                  <a:pt x="163" y="153"/>
                </a:cubicBezTo>
                <a:cubicBezTo>
                  <a:pt x="163" y="168"/>
                  <a:pt x="163" y="168"/>
                  <a:pt x="163" y="168"/>
                </a:cubicBezTo>
                <a:cubicBezTo>
                  <a:pt x="197" y="168"/>
                  <a:pt x="197" y="168"/>
                  <a:pt x="197" y="168"/>
                </a:cubicBezTo>
                <a:lnTo>
                  <a:pt x="197" y="153"/>
                </a:lnTo>
                <a:close/>
                <a:moveTo>
                  <a:pt x="244" y="153"/>
                </a:moveTo>
                <a:cubicBezTo>
                  <a:pt x="209" y="153"/>
                  <a:pt x="209" y="153"/>
                  <a:pt x="209" y="153"/>
                </a:cubicBezTo>
                <a:cubicBezTo>
                  <a:pt x="209" y="168"/>
                  <a:pt x="209" y="168"/>
                  <a:pt x="209" y="168"/>
                </a:cubicBezTo>
                <a:cubicBezTo>
                  <a:pt x="244" y="168"/>
                  <a:pt x="244" y="168"/>
                  <a:pt x="244" y="168"/>
                </a:cubicBezTo>
                <a:lnTo>
                  <a:pt x="244" y="153"/>
                </a:lnTo>
                <a:close/>
                <a:moveTo>
                  <a:pt x="291" y="153"/>
                </a:moveTo>
                <a:cubicBezTo>
                  <a:pt x="256" y="153"/>
                  <a:pt x="256" y="153"/>
                  <a:pt x="256" y="153"/>
                </a:cubicBezTo>
                <a:cubicBezTo>
                  <a:pt x="256" y="168"/>
                  <a:pt x="256" y="168"/>
                  <a:pt x="256" y="168"/>
                </a:cubicBezTo>
                <a:cubicBezTo>
                  <a:pt x="291" y="168"/>
                  <a:pt x="291" y="168"/>
                  <a:pt x="291" y="168"/>
                </a:cubicBezTo>
                <a:lnTo>
                  <a:pt x="291" y="153"/>
                </a:lnTo>
                <a:close/>
                <a:moveTo>
                  <a:pt x="387" y="184"/>
                </a:moveTo>
                <a:cubicBezTo>
                  <a:pt x="364" y="184"/>
                  <a:pt x="364" y="184"/>
                  <a:pt x="364" y="184"/>
                </a:cubicBezTo>
                <a:cubicBezTo>
                  <a:pt x="364" y="191"/>
                  <a:pt x="369" y="196"/>
                  <a:pt x="375" y="196"/>
                </a:cubicBezTo>
                <a:cubicBezTo>
                  <a:pt x="382" y="196"/>
                  <a:pt x="387" y="191"/>
                  <a:pt x="387" y="184"/>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0" name="Freeform 543"/>
          <p:cNvSpPr>
            <a:spLocks noChangeAspect="1" noEditPoints="1"/>
          </p:cNvSpPr>
          <p:nvPr/>
        </p:nvSpPr>
        <p:spPr bwMode="auto">
          <a:xfrm>
            <a:off x="5853781" y="1781992"/>
            <a:ext cx="548640" cy="334704"/>
          </a:xfrm>
          <a:custGeom>
            <a:avLst/>
            <a:gdLst/>
            <a:ahLst/>
            <a:cxnLst>
              <a:cxn ang="0">
                <a:pos x="43" y="115"/>
              </a:cxn>
              <a:cxn ang="0">
                <a:pos x="14" y="128"/>
              </a:cxn>
              <a:cxn ang="0">
                <a:pos x="238" y="59"/>
              </a:cxn>
              <a:cxn ang="0">
                <a:pos x="242" y="47"/>
              </a:cxn>
              <a:cxn ang="0">
                <a:pos x="214" y="48"/>
              </a:cxn>
              <a:cxn ang="0">
                <a:pos x="238" y="59"/>
              </a:cxn>
              <a:cxn ang="0">
                <a:pos x="247" y="59"/>
              </a:cxn>
              <a:cxn ang="0">
                <a:pos x="250" y="53"/>
              </a:cxn>
              <a:cxn ang="0">
                <a:pos x="247" y="162"/>
              </a:cxn>
              <a:cxn ang="0">
                <a:pos x="255" y="162"/>
              </a:cxn>
              <a:cxn ang="0">
                <a:pos x="245" y="145"/>
              </a:cxn>
              <a:cxn ang="0">
                <a:pos x="242" y="144"/>
              </a:cxn>
              <a:cxn ang="0">
                <a:pos x="226" y="179"/>
              </a:cxn>
              <a:cxn ang="0">
                <a:pos x="245" y="179"/>
              </a:cxn>
              <a:cxn ang="0">
                <a:pos x="245" y="145"/>
              </a:cxn>
              <a:cxn ang="0">
                <a:pos x="137" y="1"/>
              </a:cxn>
              <a:cxn ang="0">
                <a:pos x="138" y="59"/>
              </a:cxn>
              <a:cxn ang="0">
                <a:pos x="363" y="107"/>
              </a:cxn>
              <a:cxn ang="0">
                <a:pos x="249" y="125"/>
              </a:cxn>
              <a:cxn ang="0">
                <a:pos x="75" y="221"/>
              </a:cxn>
              <a:cxn ang="0">
                <a:pos x="139" y="125"/>
              </a:cxn>
              <a:cxn ang="0">
                <a:pos x="19" y="93"/>
              </a:cxn>
              <a:cxn ang="0">
                <a:pos x="19" y="70"/>
              </a:cxn>
              <a:cxn ang="0">
                <a:pos x="21" y="5"/>
              </a:cxn>
              <a:cxn ang="0">
                <a:pos x="103" y="70"/>
              </a:cxn>
              <a:cxn ang="0">
                <a:pos x="317" y="76"/>
              </a:cxn>
              <a:cxn ang="0">
                <a:pos x="363" y="107"/>
              </a:cxn>
              <a:cxn ang="0">
                <a:pos x="139" y="87"/>
              </a:cxn>
              <a:cxn ang="0">
                <a:pos x="139" y="104"/>
              </a:cxn>
              <a:cxn ang="0">
                <a:pos x="176" y="96"/>
              </a:cxn>
              <a:cxn ang="0">
                <a:pos x="159" y="96"/>
              </a:cxn>
              <a:cxn ang="0">
                <a:pos x="176" y="96"/>
              </a:cxn>
              <a:cxn ang="0">
                <a:pos x="197" y="87"/>
              </a:cxn>
              <a:cxn ang="0">
                <a:pos x="197" y="104"/>
              </a:cxn>
              <a:cxn ang="0">
                <a:pos x="234" y="96"/>
              </a:cxn>
              <a:cxn ang="0">
                <a:pos x="217" y="96"/>
              </a:cxn>
              <a:cxn ang="0">
                <a:pos x="234" y="96"/>
              </a:cxn>
              <a:cxn ang="0">
                <a:pos x="255" y="87"/>
              </a:cxn>
              <a:cxn ang="0">
                <a:pos x="255" y="104"/>
              </a:cxn>
              <a:cxn ang="0">
                <a:pos x="341" y="97"/>
              </a:cxn>
              <a:cxn ang="0">
                <a:pos x="310" y="92"/>
              </a:cxn>
              <a:cxn ang="0">
                <a:pos x="341" y="97"/>
              </a:cxn>
            </a:cxnLst>
            <a:rect l="0" t="0" r="r" b="b"/>
            <a:pathLst>
              <a:path w="363" h="221">
                <a:moveTo>
                  <a:pt x="26" y="108"/>
                </a:moveTo>
                <a:cubicBezTo>
                  <a:pt x="43" y="115"/>
                  <a:pt x="43" y="115"/>
                  <a:pt x="43" y="115"/>
                </a:cubicBezTo>
                <a:cubicBezTo>
                  <a:pt x="27" y="128"/>
                  <a:pt x="27" y="128"/>
                  <a:pt x="27" y="128"/>
                </a:cubicBezTo>
                <a:cubicBezTo>
                  <a:pt x="14" y="128"/>
                  <a:pt x="14" y="128"/>
                  <a:pt x="14" y="128"/>
                </a:cubicBezTo>
                <a:lnTo>
                  <a:pt x="26" y="108"/>
                </a:lnTo>
                <a:close/>
                <a:moveTo>
                  <a:pt x="238" y="59"/>
                </a:moveTo>
                <a:cubicBezTo>
                  <a:pt x="239" y="54"/>
                  <a:pt x="241" y="50"/>
                  <a:pt x="244" y="48"/>
                </a:cubicBezTo>
                <a:cubicBezTo>
                  <a:pt x="243" y="48"/>
                  <a:pt x="243" y="47"/>
                  <a:pt x="242" y="47"/>
                </a:cubicBezTo>
                <a:cubicBezTo>
                  <a:pt x="238" y="47"/>
                  <a:pt x="230" y="47"/>
                  <a:pt x="224" y="47"/>
                </a:cubicBezTo>
                <a:cubicBezTo>
                  <a:pt x="221" y="47"/>
                  <a:pt x="217" y="48"/>
                  <a:pt x="214" y="48"/>
                </a:cubicBezTo>
                <a:cubicBezTo>
                  <a:pt x="227" y="59"/>
                  <a:pt x="227" y="59"/>
                  <a:pt x="227" y="59"/>
                </a:cubicBezTo>
                <a:lnTo>
                  <a:pt x="238" y="59"/>
                </a:lnTo>
                <a:close/>
                <a:moveTo>
                  <a:pt x="250" y="53"/>
                </a:moveTo>
                <a:cubicBezTo>
                  <a:pt x="249" y="53"/>
                  <a:pt x="247" y="55"/>
                  <a:pt x="247" y="59"/>
                </a:cubicBezTo>
                <a:cubicBezTo>
                  <a:pt x="253" y="59"/>
                  <a:pt x="253" y="59"/>
                  <a:pt x="253" y="59"/>
                </a:cubicBezTo>
                <a:cubicBezTo>
                  <a:pt x="252" y="55"/>
                  <a:pt x="250" y="53"/>
                  <a:pt x="250" y="53"/>
                </a:cubicBezTo>
                <a:close/>
                <a:moveTo>
                  <a:pt x="251" y="150"/>
                </a:moveTo>
                <a:cubicBezTo>
                  <a:pt x="250" y="150"/>
                  <a:pt x="247" y="154"/>
                  <a:pt x="247" y="162"/>
                </a:cubicBezTo>
                <a:cubicBezTo>
                  <a:pt x="247" y="169"/>
                  <a:pt x="250" y="173"/>
                  <a:pt x="251" y="173"/>
                </a:cubicBezTo>
                <a:cubicBezTo>
                  <a:pt x="252" y="173"/>
                  <a:pt x="255" y="169"/>
                  <a:pt x="255" y="162"/>
                </a:cubicBezTo>
                <a:cubicBezTo>
                  <a:pt x="255" y="154"/>
                  <a:pt x="252" y="150"/>
                  <a:pt x="251" y="150"/>
                </a:cubicBezTo>
                <a:close/>
                <a:moveTo>
                  <a:pt x="245" y="145"/>
                </a:moveTo>
                <a:cubicBezTo>
                  <a:pt x="245" y="145"/>
                  <a:pt x="244" y="144"/>
                  <a:pt x="243" y="144"/>
                </a:cubicBezTo>
                <a:cubicBezTo>
                  <a:pt x="243" y="144"/>
                  <a:pt x="242" y="144"/>
                  <a:pt x="242" y="144"/>
                </a:cubicBezTo>
                <a:cubicBezTo>
                  <a:pt x="200" y="171"/>
                  <a:pt x="200" y="171"/>
                  <a:pt x="200" y="171"/>
                </a:cubicBezTo>
                <a:cubicBezTo>
                  <a:pt x="205" y="176"/>
                  <a:pt x="214" y="179"/>
                  <a:pt x="226" y="179"/>
                </a:cubicBezTo>
                <a:cubicBezTo>
                  <a:pt x="231" y="179"/>
                  <a:pt x="239" y="179"/>
                  <a:pt x="243" y="179"/>
                </a:cubicBezTo>
                <a:cubicBezTo>
                  <a:pt x="244" y="179"/>
                  <a:pt x="245" y="179"/>
                  <a:pt x="245" y="179"/>
                </a:cubicBezTo>
                <a:cubicBezTo>
                  <a:pt x="241" y="176"/>
                  <a:pt x="239" y="169"/>
                  <a:pt x="239" y="162"/>
                </a:cubicBezTo>
                <a:cubicBezTo>
                  <a:pt x="239" y="154"/>
                  <a:pt x="241" y="148"/>
                  <a:pt x="245" y="145"/>
                </a:cubicBezTo>
                <a:close/>
                <a:moveTo>
                  <a:pt x="209" y="59"/>
                </a:moveTo>
                <a:cubicBezTo>
                  <a:pt x="137" y="1"/>
                  <a:pt x="137" y="1"/>
                  <a:pt x="137" y="1"/>
                </a:cubicBezTo>
                <a:cubicBezTo>
                  <a:pt x="110" y="0"/>
                  <a:pt x="110" y="0"/>
                  <a:pt x="110" y="0"/>
                </a:cubicBezTo>
                <a:cubicBezTo>
                  <a:pt x="110" y="0"/>
                  <a:pt x="133" y="48"/>
                  <a:pt x="138" y="59"/>
                </a:cubicBezTo>
                <a:lnTo>
                  <a:pt x="209" y="59"/>
                </a:lnTo>
                <a:close/>
                <a:moveTo>
                  <a:pt x="363" y="107"/>
                </a:moveTo>
                <a:cubicBezTo>
                  <a:pt x="362" y="119"/>
                  <a:pt x="332" y="125"/>
                  <a:pt x="317" y="125"/>
                </a:cubicBezTo>
                <a:cubicBezTo>
                  <a:pt x="249" y="125"/>
                  <a:pt x="249" y="125"/>
                  <a:pt x="249" y="125"/>
                </a:cubicBezTo>
                <a:cubicBezTo>
                  <a:pt x="102" y="221"/>
                  <a:pt x="102" y="221"/>
                  <a:pt x="102" y="221"/>
                </a:cubicBezTo>
                <a:cubicBezTo>
                  <a:pt x="75" y="221"/>
                  <a:pt x="75" y="221"/>
                  <a:pt x="75" y="221"/>
                </a:cubicBezTo>
                <a:cubicBezTo>
                  <a:pt x="75" y="221"/>
                  <a:pt x="114" y="172"/>
                  <a:pt x="121" y="162"/>
                </a:cubicBezTo>
                <a:cubicBezTo>
                  <a:pt x="128" y="153"/>
                  <a:pt x="139" y="141"/>
                  <a:pt x="139" y="125"/>
                </a:cubicBezTo>
                <a:cubicBezTo>
                  <a:pt x="126" y="125"/>
                  <a:pt x="126" y="125"/>
                  <a:pt x="126" y="125"/>
                </a:cubicBezTo>
                <a:cubicBezTo>
                  <a:pt x="92" y="125"/>
                  <a:pt x="46" y="104"/>
                  <a:pt x="19" y="93"/>
                </a:cubicBezTo>
                <a:cubicBezTo>
                  <a:pt x="3" y="87"/>
                  <a:pt x="5" y="70"/>
                  <a:pt x="19" y="70"/>
                </a:cubicBezTo>
                <a:cubicBezTo>
                  <a:pt x="19" y="70"/>
                  <a:pt x="19" y="70"/>
                  <a:pt x="19" y="70"/>
                </a:cubicBezTo>
                <a:cubicBezTo>
                  <a:pt x="0" y="5"/>
                  <a:pt x="0" y="5"/>
                  <a:pt x="0" y="5"/>
                </a:cubicBezTo>
                <a:cubicBezTo>
                  <a:pt x="21" y="5"/>
                  <a:pt x="21" y="5"/>
                  <a:pt x="21" y="5"/>
                </a:cubicBezTo>
                <a:cubicBezTo>
                  <a:pt x="21" y="5"/>
                  <a:pt x="46" y="37"/>
                  <a:pt x="55" y="48"/>
                </a:cubicBezTo>
                <a:cubicBezTo>
                  <a:pt x="67" y="62"/>
                  <a:pt x="81" y="69"/>
                  <a:pt x="103" y="70"/>
                </a:cubicBezTo>
                <a:cubicBezTo>
                  <a:pt x="281" y="70"/>
                  <a:pt x="281" y="70"/>
                  <a:pt x="281" y="70"/>
                </a:cubicBezTo>
                <a:cubicBezTo>
                  <a:pt x="293" y="70"/>
                  <a:pt x="306" y="72"/>
                  <a:pt x="317" y="76"/>
                </a:cubicBezTo>
                <a:cubicBezTo>
                  <a:pt x="337" y="83"/>
                  <a:pt x="351" y="92"/>
                  <a:pt x="359" y="99"/>
                </a:cubicBezTo>
                <a:cubicBezTo>
                  <a:pt x="362" y="103"/>
                  <a:pt x="363" y="105"/>
                  <a:pt x="363" y="107"/>
                </a:cubicBezTo>
                <a:close/>
                <a:moveTo>
                  <a:pt x="147" y="96"/>
                </a:moveTo>
                <a:cubicBezTo>
                  <a:pt x="147" y="91"/>
                  <a:pt x="143" y="87"/>
                  <a:pt x="139" y="87"/>
                </a:cubicBezTo>
                <a:cubicBezTo>
                  <a:pt x="134" y="87"/>
                  <a:pt x="130" y="91"/>
                  <a:pt x="130" y="96"/>
                </a:cubicBezTo>
                <a:cubicBezTo>
                  <a:pt x="130" y="101"/>
                  <a:pt x="134" y="104"/>
                  <a:pt x="139" y="104"/>
                </a:cubicBezTo>
                <a:cubicBezTo>
                  <a:pt x="143" y="104"/>
                  <a:pt x="147" y="101"/>
                  <a:pt x="147" y="96"/>
                </a:cubicBezTo>
                <a:close/>
                <a:moveTo>
                  <a:pt x="176" y="96"/>
                </a:moveTo>
                <a:cubicBezTo>
                  <a:pt x="176" y="91"/>
                  <a:pt x="172" y="87"/>
                  <a:pt x="168" y="87"/>
                </a:cubicBezTo>
                <a:cubicBezTo>
                  <a:pt x="163" y="87"/>
                  <a:pt x="159" y="91"/>
                  <a:pt x="159" y="96"/>
                </a:cubicBezTo>
                <a:cubicBezTo>
                  <a:pt x="159" y="101"/>
                  <a:pt x="163" y="104"/>
                  <a:pt x="168" y="104"/>
                </a:cubicBezTo>
                <a:cubicBezTo>
                  <a:pt x="172" y="104"/>
                  <a:pt x="176" y="101"/>
                  <a:pt x="176" y="96"/>
                </a:cubicBezTo>
                <a:close/>
                <a:moveTo>
                  <a:pt x="205" y="96"/>
                </a:moveTo>
                <a:cubicBezTo>
                  <a:pt x="205" y="91"/>
                  <a:pt x="201" y="87"/>
                  <a:pt x="197" y="87"/>
                </a:cubicBezTo>
                <a:cubicBezTo>
                  <a:pt x="192" y="87"/>
                  <a:pt x="188" y="91"/>
                  <a:pt x="188" y="96"/>
                </a:cubicBezTo>
                <a:cubicBezTo>
                  <a:pt x="188" y="101"/>
                  <a:pt x="192" y="104"/>
                  <a:pt x="197" y="104"/>
                </a:cubicBezTo>
                <a:cubicBezTo>
                  <a:pt x="201" y="104"/>
                  <a:pt x="205" y="101"/>
                  <a:pt x="205" y="96"/>
                </a:cubicBezTo>
                <a:close/>
                <a:moveTo>
                  <a:pt x="234" y="96"/>
                </a:moveTo>
                <a:cubicBezTo>
                  <a:pt x="234" y="91"/>
                  <a:pt x="230" y="87"/>
                  <a:pt x="226" y="87"/>
                </a:cubicBezTo>
                <a:cubicBezTo>
                  <a:pt x="221" y="87"/>
                  <a:pt x="217" y="91"/>
                  <a:pt x="217" y="96"/>
                </a:cubicBezTo>
                <a:cubicBezTo>
                  <a:pt x="217" y="101"/>
                  <a:pt x="221" y="104"/>
                  <a:pt x="226" y="104"/>
                </a:cubicBezTo>
                <a:cubicBezTo>
                  <a:pt x="230" y="104"/>
                  <a:pt x="234" y="101"/>
                  <a:pt x="234" y="96"/>
                </a:cubicBezTo>
                <a:close/>
                <a:moveTo>
                  <a:pt x="263" y="96"/>
                </a:moveTo>
                <a:cubicBezTo>
                  <a:pt x="263" y="91"/>
                  <a:pt x="259" y="87"/>
                  <a:pt x="255" y="87"/>
                </a:cubicBezTo>
                <a:cubicBezTo>
                  <a:pt x="250" y="87"/>
                  <a:pt x="246" y="91"/>
                  <a:pt x="246" y="96"/>
                </a:cubicBezTo>
                <a:cubicBezTo>
                  <a:pt x="246" y="101"/>
                  <a:pt x="250" y="104"/>
                  <a:pt x="255" y="104"/>
                </a:cubicBezTo>
                <a:cubicBezTo>
                  <a:pt x="259" y="104"/>
                  <a:pt x="263" y="101"/>
                  <a:pt x="263" y="96"/>
                </a:cubicBezTo>
                <a:close/>
                <a:moveTo>
                  <a:pt x="341" y="97"/>
                </a:moveTo>
                <a:cubicBezTo>
                  <a:pt x="337" y="94"/>
                  <a:pt x="332" y="92"/>
                  <a:pt x="326" y="89"/>
                </a:cubicBezTo>
                <a:cubicBezTo>
                  <a:pt x="322" y="91"/>
                  <a:pt x="317" y="92"/>
                  <a:pt x="310" y="92"/>
                </a:cubicBezTo>
                <a:cubicBezTo>
                  <a:pt x="301" y="92"/>
                  <a:pt x="300" y="105"/>
                  <a:pt x="311" y="105"/>
                </a:cubicBezTo>
                <a:cubicBezTo>
                  <a:pt x="323" y="105"/>
                  <a:pt x="336" y="101"/>
                  <a:pt x="341" y="97"/>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1" name="Freeform 578"/>
          <p:cNvSpPr>
            <a:spLocks noChangeAspect="1" noEditPoints="1"/>
          </p:cNvSpPr>
          <p:nvPr/>
        </p:nvSpPr>
        <p:spPr bwMode="auto">
          <a:xfrm>
            <a:off x="8413037" y="3012099"/>
            <a:ext cx="551285" cy="236749"/>
          </a:xfrm>
          <a:custGeom>
            <a:avLst/>
            <a:gdLst/>
            <a:ahLst/>
            <a:cxnLst>
              <a:cxn ang="0">
                <a:pos x="338" y="16"/>
              </a:cxn>
              <a:cxn ang="0">
                <a:pos x="285" y="0"/>
              </a:cxn>
              <a:cxn ang="0">
                <a:pos x="0" y="55"/>
              </a:cxn>
              <a:cxn ang="0">
                <a:pos x="25" y="141"/>
              </a:cxn>
              <a:cxn ang="0">
                <a:pos x="57" y="106"/>
              </a:cxn>
              <a:cxn ang="0">
                <a:pos x="89" y="141"/>
              </a:cxn>
              <a:cxn ang="0">
                <a:pos x="95" y="138"/>
              </a:cxn>
              <a:cxn ang="0">
                <a:pos x="159" y="138"/>
              </a:cxn>
              <a:cxn ang="0">
                <a:pos x="249" y="141"/>
              </a:cxn>
              <a:cxn ang="0">
                <a:pos x="281" y="106"/>
              </a:cxn>
              <a:cxn ang="0">
                <a:pos x="313" y="141"/>
              </a:cxn>
              <a:cxn ang="0">
                <a:pos x="361" y="116"/>
              </a:cxn>
              <a:cxn ang="0">
                <a:pos x="330" y="28"/>
              </a:cxn>
              <a:cxn ang="0">
                <a:pos x="361" y="46"/>
              </a:cxn>
              <a:cxn ang="0">
                <a:pos x="369" y="48"/>
              </a:cxn>
              <a:cxn ang="0">
                <a:pos x="235" y="64"/>
              </a:cxn>
              <a:cxn ang="0">
                <a:pos x="16" y="56"/>
              </a:cxn>
              <a:cxn ang="0">
                <a:pos x="27" y="16"/>
              </a:cxn>
              <a:cxn ang="0">
                <a:pos x="235" y="64"/>
              </a:cxn>
              <a:cxn ang="0">
                <a:pos x="346" y="120"/>
              </a:cxn>
              <a:cxn ang="0">
                <a:pos x="347" y="106"/>
              </a:cxn>
              <a:cxn ang="0">
                <a:pos x="345" y="92"/>
              </a:cxn>
              <a:cxn ang="0">
                <a:pos x="248" y="64"/>
              </a:cxn>
              <a:cxn ang="0">
                <a:pos x="247" y="16"/>
              </a:cxn>
              <a:cxn ang="0">
                <a:pos x="345" y="92"/>
              </a:cxn>
              <a:cxn ang="0">
                <a:pos x="36" y="138"/>
              </a:cxn>
              <a:cxn ang="0">
                <a:pos x="77" y="138"/>
              </a:cxn>
              <a:cxn ang="0">
                <a:pos x="57" y="151"/>
              </a:cxn>
              <a:cxn ang="0">
                <a:pos x="57" y="126"/>
              </a:cxn>
              <a:cxn ang="0">
                <a:pos x="57" y="151"/>
              </a:cxn>
              <a:cxn ang="0">
                <a:pos x="106" y="138"/>
              </a:cxn>
              <a:cxn ang="0">
                <a:pos x="148" y="138"/>
              </a:cxn>
              <a:cxn ang="0">
                <a:pos x="127" y="151"/>
              </a:cxn>
              <a:cxn ang="0">
                <a:pos x="127" y="126"/>
              </a:cxn>
              <a:cxn ang="0">
                <a:pos x="127" y="151"/>
              </a:cxn>
              <a:cxn ang="0">
                <a:pos x="260" y="138"/>
              </a:cxn>
              <a:cxn ang="0">
                <a:pos x="302" y="138"/>
              </a:cxn>
              <a:cxn ang="0">
                <a:pos x="281" y="151"/>
              </a:cxn>
              <a:cxn ang="0">
                <a:pos x="281" y="126"/>
              </a:cxn>
              <a:cxn ang="0">
                <a:pos x="281" y="151"/>
              </a:cxn>
            </a:cxnLst>
            <a:rect l="0" t="0" r="r" b="b"/>
            <a:pathLst>
              <a:path w="373" h="159">
                <a:moveTo>
                  <a:pt x="371" y="40"/>
                </a:moveTo>
                <a:cubicBezTo>
                  <a:pt x="363" y="28"/>
                  <a:pt x="354" y="16"/>
                  <a:pt x="338" y="16"/>
                </a:cubicBezTo>
                <a:cubicBezTo>
                  <a:pt x="319" y="16"/>
                  <a:pt x="319" y="16"/>
                  <a:pt x="319" y="16"/>
                </a:cubicBezTo>
                <a:cubicBezTo>
                  <a:pt x="307" y="6"/>
                  <a:pt x="295" y="0"/>
                  <a:pt x="285" y="0"/>
                </a:cubicBezTo>
                <a:cubicBezTo>
                  <a:pt x="25" y="0"/>
                  <a:pt x="25" y="0"/>
                  <a:pt x="25" y="0"/>
                </a:cubicBezTo>
                <a:cubicBezTo>
                  <a:pt x="9" y="0"/>
                  <a:pt x="6" y="30"/>
                  <a:pt x="0" y="55"/>
                </a:cubicBezTo>
                <a:cubicBezTo>
                  <a:pt x="0" y="116"/>
                  <a:pt x="0" y="116"/>
                  <a:pt x="0" y="116"/>
                </a:cubicBezTo>
                <a:cubicBezTo>
                  <a:pt x="0" y="130"/>
                  <a:pt x="11" y="140"/>
                  <a:pt x="25" y="141"/>
                </a:cubicBezTo>
                <a:cubicBezTo>
                  <a:pt x="24" y="140"/>
                  <a:pt x="24" y="139"/>
                  <a:pt x="24" y="138"/>
                </a:cubicBezTo>
                <a:cubicBezTo>
                  <a:pt x="24" y="121"/>
                  <a:pt x="39" y="106"/>
                  <a:pt x="57" y="106"/>
                </a:cubicBezTo>
                <a:cubicBezTo>
                  <a:pt x="74" y="106"/>
                  <a:pt x="89" y="121"/>
                  <a:pt x="89" y="138"/>
                </a:cubicBezTo>
                <a:cubicBezTo>
                  <a:pt x="89" y="139"/>
                  <a:pt x="89" y="140"/>
                  <a:pt x="89" y="141"/>
                </a:cubicBezTo>
                <a:cubicBezTo>
                  <a:pt x="95" y="141"/>
                  <a:pt x="95" y="141"/>
                  <a:pt x="95" y="141"/>
                </a:cubicBezTo>
                <a:cubicBezTo>
                  <a:pt x="95" y="140"/>
                  <a:pt x="95" y="139"/>
                  <a:pt x="95" y="138"/>
                </a:cubicBezTo>
                <a:cubicBezTo>
                  <a:pt x="95" y="121"/>
                  <a:pt x="109" y="106"/>
                  <a:pt x="127" y="106"/>
                </a:cubicBezTo>
                <a:cubicBezTo>
                  <a:pt x="145" y="106"/>
                  <a:pt x="159" y="121"/>
                  <a:pt x="159" y="138"/>
                </a:cubicBezTo>
                <a:cubicBezTo>
                  <a:pt x="159" y="139"/>
                  <a:pt x="159" y="140"/>
                  <a:pt x="159" y="141"/>
                </a:cubicBezTo>
                <a:cubicBezTo>
                  <a:pt x="249" y="141"/>
                  <a:pt x="249" y="141"/>
                  <a:pt x="249" y="141"/>
                </a:cubicBezTo>
                <a:cubicBezTo>
                  <a:pt x="249" y="140"/>
                  <a:pt x="249" y="139"/>
                  <a:pt x="249" y="138"/>
                </a:cubicBezTo>
                <a:cubicBezTo>
                  <a:pt x="249" y="121"/>
                  <a:pt x="263" y="106"/>
                  <a:pt x="281" y="106"/>
                </a:cubicBezTo>
                <a:cubicBezTo>
                  <a:pt x="299" y="106"/>
                  <a:pt x="313" y="121"/>
                  <a:pt x="313" y="138"/>
                </a:cubicBezTo>
                <a:cubicBezTo>
                  <a:pt x="313" y="139"/>
                  <a:pt x="313" y="140"/>
                  <a:pt x="313" y="141"/>
                </a:cubicBezTo>
                <a:cubicBezTo>
                  <a:pt x="336" y="141"/>
                  <a:pt x="336" y="141"/>
                  <a:pt x="336" y="141"/>
                </a:cubicBezTo>
                <a:cubicBezTo>
                  <a:pt x="350" y="141"/>
                  <a:pt x="361" y="130"/>
                  <a:pt x="361" y="116"/>
                </a:cubicBezTo>
                <a:cubicBezTo>
                  <a:pt x="361" y="90"/>
                  <a:pt x="361" y="90"/>
                  <a:pt x="361" y="90"/>
                </a:cubicBezTo>
                <a:cubicBezTo>
                  <a:pt x="356" y="66"/>
                  <a:pt x="344" y="44"/>
                  <a:pt x="330" y="28"/>
                </a:cubicBezTo>
                <a:cubicBezTo>
                  <a:pt x="338" y="28"/>
                  <a:pt x="338" y="28"/>
                  <a:pt x="338" y="28"/>
                </a:cubicBezTo>
                <a:cubicBezTo>
                  <a:pt x="347" y="28"/>
                  <a:pt x="353" y="34"/>
                  <a:pt x="361" y="46"/>
                </a:cubicBezTo>
                <a:cubicBezTo>
                  <a:pt x="362" y="48"/>
                  <a:pt x="364" y="49"/>
                  <a:pt x="366" y="49"/>
                </a:cubicBezTo>
                <a:cubicBezTo>
                  <a:pt x="367" y="49"/>
                  <a:pt x="368" y="49"/>
                  <a:pt x="369" y="48"/>
                </a:cubicBezTo>
                <a:cubicBezTo>
                  <a:pt x="372" y="46"/>
                  <a:pt x="373" y="43"/>
                  <a:pt x="371" y="40"/>
                </a:cubicBezTo>
                <a:close/>
                <a:moveTo>
                  <a:pt x="235" y="64"/>
                </a:moveTo>
                <a:cubicBezTo>
                  <a:pt x="16" y="64"/>
                  <a:pt x="16" y="64"/>
                  <a:pt x="16" y="64"/>
                </a:cubicBezTo>
                <a:cubicBezTo>
                  <a:pt x="16" y="56"/>
                  <a:pt x="16" y="56"/>
                  <a:pt x="16" y="56"/>
                </a:cubicBezTo>
                <a:cubicBezTo>
                  <a:pt x="17" y="53"/>
                  <a:pt x="18" y="49"/>
                  <a:pt x="18" y="45"/>
                </a:cubicBezTo>
                <a:cubicBezTo>
                  <a:pt x="20" y="36"/>
                  <a:pt x="23" y="20"/>
                  <a:pt x="27" y="16"/>
                </a:cubicBezTo>
                <a:cubicBezTo>
                  <a:pt x="235" y="16"/>
                  <a:pt x="235" y="16"/>
                  <a:pt x="235" y="16"/>
                </a:cubicBezTo>
                <a:lnTo>
                  <a:pt x="235" y="64"/>
                </a:lnTo>
                <a:close/>
                <a:moveTo>
                  <a:pt x="347" y="116"/>
                </a:moveTo>
                <a:cubicBezTo>
                  <a:pt x="347" y="118"/>
                  <a:pt x="346" y="119"/>
                  <a:pt x="346" y="120"/>
                </a:cubicBezTo>
                <a:cubicBezTo>
                  <a:pt x="337" y="120"/>
                  <a:pt x="329" y="120"/>
                  <a:pt x="329" y="116"/>
                </a:cubicBezTo>
                <a:cubicBezTo>
                  <a:pt x="329" y="112"/>
                  <a:pt x="336" y="107"/>
                  <a:pt x="347" y="106"/>
                </a:cubicBezTo>
                <a:lnTo>
                  <a:pt x="347" y="116"/>
                </a:lnTo>
                <a:close/>
                <a:moveTo>
                  <a:pt x="345" y="92"/>
                </a:moveTo>
                <a:cubicBezTo>
                  <a:pt x="345" y="95"/>
                  <a:pt x="345" y="95"/>
                  <a:pt x="345" y="95"/>
                </a:cubicBezTo>
                <a:cubicBezTo>
                  <a:pt x="316" y="87"/>
                  <a:pt x="280" y="64"/>
                  <a:pt x="248" y="64"/>
                </a:cubicBezTo>
                <a:cubicBezTo>
                  <a:pt x="247" y="64"/>
                  <a:pt x="247" y="64"/>
                  <a:pt x="247" y="64"/>
                </a:cubicBezTo>
                <a:cubicBezTo>
                  <a:pt x="247" y="16"/>
                  <a:pt x="247" y="16"/>
                  <a:pt x="247" y="16"/>
                </a:cubicBezTo>
                <a:cubicBezTo>
                  <a:pt x="285" y="16"/>
                  <a:pt x="285" y="16"/>
                  <a:pt x="285" y="16"/>
                </a:cubicBezTo>
                <a:cubicBezTo>
                  <a:pt x="303" y="16"/>
                  <a:pt x="336" y="47"/>
                  <a:pt x="345" y="92"/>
                </a:cubicBezTo>
                <a:close/>
                <a:moveTo>
                  <a:pt x="57" y="118"/>
                </a:moveTo>
                <a:cubicBezTo>
                  <a:pt x="45" y="118"/>
                  <a:pt x="36" y="127"/>
                  <a:pt x="36" y="138"/>
                </a:cubicBezTo>
                <a:cubicBezTo>
                  <a:pt x="36" y="150"/>
                  <a:pt x="45" y="159"/>
                  <a:pt x="57" y="159"/>
                </a:cubicBezTo>
                <a:cubicBezTo>
                  <a:pt x="68" y="159"/>
                  <a:pt x="77" y="150"/>
                  <a:pt x="77" y="138"/>
                </a:cubicBezTo>
                <a:cubicBezTo>
                  <a:pt x="77" y="127"/>
                  <a:pt x="68" y="118"/>
                  <a:pt x="57" y="118"/>
                </a:cubicBezTo>
                <a:close/>
                <a:moveTo>
                  <a:pt x="57" y="151"/>
                </a:moveTo>
                <a:cubicBezTo>
                  <a:pt x="50" y="151"/>
                  <a:pt x="45" y="145"/>
                  <a:pt x="45" y="138"/>
                </a:cubicBezTo>
                <a:cubicBezTo>
                  <a:pt x="45" y="132"/>
                  <a:pt x="50" y="126"/>
                  <a:pt x="57" y="126"/>
                </a:cubicBezTo>
                <a:cubicBezTo>
                  <a:pt x="63" y="126"/>
                  <a:pt x="69" y="132"/>
                  <a:pt x="69" y="138"/>
                </a:cubicBezTo>
                <a:cubicBezTo>
                  <a:pt x="69" y="145"/>
                  <a:pt x="63" y="151"/>
                  <a:pt x="57" y="151"/>
                </a:cubicBezTo>
                <a:close/>
                <a:moveTo>
                  <a:pt x="127" y="118"/>
                </a:moveTo>
                <a:cubicBezTo>
                  <a:pt x="116" y="118"/>
                  <a:pt x="106" y="127"/>
                  <a:pt x="106" y="138"/>
                </a:cubicBezTo>
                <a:cubicBezTo>
                  <a:pt x="106" y="150"/>
                  <a:pt x="116" y="159"/>
                  <a:pt x="127" y="159"/>
                </a:cubicBezTo>
                <a:cubicBezTo>
                  <a:pt x="139" y="159"/>
                  <a:pt x="148" y="150"/>
                  <a:pt x="148" y="138"/>
                </a:cubicBezTo>
                <a:cubicBezTo>
                  <a:pt x="148" y="127"/>
                  <a:pt x="139" y="118"/>
                  <a:pt x="127" y="118"/>
                </a:cubicBezTo>
                <a:close/>
                <a:moveTo>
                  <a:pt x="127" y="151"/>
                </a:moveTo>
                <a:cubicBezTo>
                  <a:pt x="120" y="151"/>
                  <a:pt x="115" y="145"/>
                  <a:pt x="115" y="138"/>
                </a:cubicBezTo>
                <a:cubicBezTo>
                  <a:pt x="115" y="132"/>
                  <a:pt x="120" y="126"/>
                  <a:pt x="127" y="126"/>
                </a:cubicBezTo>
                <a:cubicBezTo>
                  <a:pt x="134" y="126"/>
                  <a:pt x="139" y="132"/>
                  <a:pt x="139" y="138"/>
                </a:cubicBezTo>
                <a:cubicBezTo>
                  <a:pt x="139" y="145"/>
                  <a:pt x="134" y="151"/>
                  <a:pt x="127" y="151"/>
                </a:cubicBezTo>
                <a:close/>
                <a:moveTo>
                  <a:pt x="281" y="118"/>
                </a:moveTo>
                <a:cubicBezTo>
                  <a:pt x="269" y="118"/>
                  <a:pt x="260" y="127"/>
                  <a:pt x="260" y="138"/>
                </a:cubicBezTo>
                <a:cubicBezTo>
                  <a:pt x="260" y="150"/>
                  <a:pt x="269" y="159"/>
                  <a:pt x="281" y="159"/>
                </a:cubicBezTo>
                <a:cubicBezTo>
                  <a:pt x="292" y="159"/>
                  <a:pt x="302" y="150"/>
                  <a:pt x="302" y="138"/>
                </a:cubicBezTo>
                <a:cubicBezTo>
                  <a:pt x="302" y="127"/>
                  <a:pt x="292" y="118"/>
                  <a:pt x="281" y="118"/>
                </a:cubicBezTo>
                <a:close/>
                <a:moveTo>
                  <a:pt x="281" y="151"/>
                </a:moveTo>
                <a:cubicBezTo>
                  <a:pt x="274" y="151"/>
                  <a:pt x="269" y="145"/>
                  <a:pt x="269" y="138"/>
                </a:cubicBezTo>
                <a:cubicBezTo>
                  <a:pt x="269" y="132"/>
                  <a:pt x="274" y="126"/>
                  <a:pt x="281" y="126"/>
                </a:cubicBezTo>
                <a:cubicBezTo>
                  <a:pt x="288" y="126"/>
                  <a:pt x="293" y="132"/>
                  <a:pt x="293" y="138"/>
                </a:cubicBezTo>
                <a:cubicBezTo>
                  <a:pt x="293" y="145"/>
                  <a:pt x="288" y="151"/>
                  <a:pt x="281" y="151"/>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2" name="Freeform 559"/>
          <p:cNvSpPr>
            <a:spLocks noChangeAspect="1" noEditPoints="1"/>
          </p:cNvSpPr>
          <p:nvPr/>
        </p:nvSpPr>
        <p:spPr bwMode="auto">
          <a:xfrm>
            <a:off x="3571202" y="4247311"/>
            <a:ext cx="548640" cy="249679"/>
          </a:xfrm>
          <a:custGeom>
            <a:avLst/>
            <a:gdLst/>
            <a:ahLst/>
            <a:cxnLst>
              <a:cxn ang="0">
                <a:pos x="30" y="132"/>
              </a:cxn>
              <a:cxn ang="0">
                <a:pos x="29" y="150"/>
              </a:cxn>
              <a:cxn ang="0">
                <a:pos x="1" y="135"/>
              </a:cxn>
              <a:cxn ang="0">
                <a:pos x="98" y="143"/>
              </a:cxn>
              <a:cxn ang="0">
                <a:pos x="38" y="143"/>
              </a:cxn>
              <a:cxn ang="0">
                <a:pos x="98" y="143"/>
              </a:cxn>
              <a:cxn ang="0">
                <a:pos x="68" y="127"/>
              </a:cxn>
              <a:cxn ang="0">
                <a:pos x="68" y="159"/>
              </a:cxn>
              <a:cxn ang="0">
                <a:pos x="334" y="143"/>
              </a:cxn>
              <a:cxn ang="0">
                <a:pos x="361" y="154"/>
              </a:cxn>
              <a:cxn ang="0">
                <a:pos x="332" y="132"/>
              </a:cxn>
              <a:cxn ang="0">
                <a:pos x="108" y="143"/>
              </a:cxn>
              <a:cxn ang="0">
                <a:pos x="255" y="158"/>
              </a:cxn>
              <a:cxn ang="0">
                <a:pos x="256" y="132"/>
              </a:cxn>
              <a:cxn ang="0">
                <a:pos x="108" y="143"/>
              </a:cxn>
              <a:cxn ang="0">
                <a:pos x="294" y="173"/>
              </a:cxn>
              <a:cxn ang="0">
                <a:pos x="294" y="113"/>
              </a:cxn>
              <a:cxn ang="0">
                <a:pos x="310" y="143"/>
              </a:cxn>
              <a:cxn ang="0">
                <a:pos x="278" y="143"/>
              </a:cxn>
              <a:cxn ang="0">
                <a:pos x="310" y="143"/>
              </a:cxn>
              <a:cxn ang="0">
                <a:pos x="326" y="120"/>
              </a:cxn>
              <a:cxn ang="0">
                <a:pos x="261" y="120"/>
              </a:cxn>
              <a:cxn ang="0">
                <a:pos x="176" y="75"/>
              </a:cxn>
              <a:cxn ang="0">
                <a:pos x="266" y="68"/>
              </a:cxn>
              <a:cxn ang="0">
                <a:pos x="165" y="120"/>
              </a:cxn>
              <a:cxn ang="0">
                <a:pos x="84" y="107"/>
              </a:cxn>
              <a:cxn ang="0">
                <a:pos x="78" y="75"/>
              </a:cxn>
              <a:cxn ang="0">
                <a:pos x="150" y="34"/>
              </a:cxn>
              <a:cxn ang="0">
                <a:pos x="67" y="74"/>
              </a:cxn>
              <a:cxn ang="0">
                <a:pos x="68" y="103"/>
              </a:cxn>
              <a:cxn ang="0">
                <a:pos x="34" y="120"/>
              </a:cxn>
              <a:cxn ang="0">
                <a:pos x="0" y="114"/>
              </a:cxn>
              <a:cxn ang="0">
                <a:pos x="20" y="71"/>
              </a:cxn>
              <a:cxn ang="0">
                <a:pos x="32" y="57"/>
              </a:cxn>
              <a:cxn ang="0">
                <a:pos x="133" y="21"/>
              </a:cxn>
              <a:cxn ang="0">
                <a:pos x="165" y="0"/>
              </a:cxn>
              <a:cxn ang="0">
                <a:pos x="287" y="63"/>
              </a:cxn>
              <a:cxn ang="0">
                <a:pos x="380" y="117"/>
              </a:cxn>
              <a:cxn ang="0">
                <a:pos x="29" y="78"/>
              </a:cxn>
              <a:cxn ang="0">
                <a:pos x="13" y="103"/>
              </a:cxn>
              <a:cxn ang="0">
                <a:pos x="29" y="78"/>
              </a:cxn>
              <a:cxn ang="0">
                <a:pos x="183" y="97"/>
              </a:cxn>
              <a:cxn ang="0">
                <a:pos x="197" y="111"/>
              </a:cxn>
              <a:cxn ang="0">
                <a:pos x="211" y="84"/>
              </a:cxn>
              <a:cxn ang="0">
                <a:pos x="197" y="97"/>
              </a:cxn>
              <a:cxn ang="0">
                <a:pos x="211" y="84"/>
              </a:cxn>
              <a:cxn ang="0">
                <a:pos x="211" y="97"/>
              </a:cxn>
              <a:cxn ang="0">
                <a:pos x="225" y="111"/>
              </a:cxn>
              <a:cxn ang="0">
                <a:pos x="239" y="84"/>
              </a:cxn>
              <a:cxn ang="0">
                <a:pos x="225" y="97"/>
              </a:cxn>
              <a:cxn ang="0">
                <a:pos x="239" y="84"/>
              </a:cxn>
              <a:cxn ang="0">
                <a:pos x="239" y="97"/>
              </a:cxn>
              <a:cxn ang="0">
                <a:pos x="253" y="111"/>
              </a:cxn>
              <a:cxn ang="0">
                <a:pos x="367" y="104"/>
              </a:cxn>
              <a:cxn ang="0">
                <a:pos x="308" y="85"/>
              </a:cxn>
              <a:cxn ang="0">
                <a:pos x="353" y="104"/>
              </a:cxn>
            </a:cxnLst>
            <a:rect l="0" t="0" r="r" b="b"/>
            <a:pathLst>
              <a:path w="380" h="173">
                <a:moveTo>
                  <a:pt x="1" y="132"/>
                </a:moveTo>
                <a:cubicBezTo>
                  <a:pt x="30" y="132"/>
                  <a:pt x="30" y="132"/>
                  <a:pt x="30" y="132"/>
                </a:cubicBezTo>
                <a:cubicBezTo>
                  <a:pt x="29" y="135"/>
                  <a:pt x="29" y="139"/>
                  <a:pt x="29" y="143"/>
                </a:cubicBezTo>
                <a:cubicBezTo>
                  <a:pt x="29" y="150"/>
                  <a:pt x="29" y="150"/>
                  <a:pt x="29" y="150"/>
                </a:cubicBezTo>
                <a:cubicBezTo>
                  <a:pt x="20" y="147"/>
                  <a:pt x="11" y="144"/>
                  <a:pt x="9" y="144"/>
                </a:cubicBezTo>
                <a:cubicBezTo>
                  <a:pt x="6" y="142"/>
                  <a:pt x="2" y="140"/>
                  <a:pt x="1" y="135"/>
                </a:cubicBezTo>
                <a:lnTo>
                  <a:pt x="1" y="132"/>
                </a:lnTo>
                <a:close/>
                <a:moveTo>
                  <a:pt x="98" y="143"/>
                </a:moveTo>
                <a:cubicBezTo>
                  <a:pt x="98" y="160"/>
                  <a:pt x="85" y="173"/>
                  <a:pt x="68" y="173"/>
                </a:cubicBezTo>
                <a:cubicBezTo>
                  <a:pt x="52" y="173"/>
                  <a:pt x="38" y="160"/>
                  <a:pt x="38" y="143"/>
                </a:cubicBezTo>
                <a:cubicBezTo>
                  <a:pt x="38" y="126"/>
                  <a:pt x="52" y="113"/>
                  <a:pt x="68" y="113"/>
                </a:cubicBezTo>
                <a:cubicBezTo>
                  <a:pt x="85" y="113"/>
                  <a:pt x="98" y="126"/>
                  <a:pt x="98" y="143"/>
                </a:cubicBezTo>
                <a:close/>
                <a:moveTo>
                  <a:pt x="84" y="143"/>
                </a:moveTo>
                <a:cubicBezTo>
                  <a:pt x="84" y="134"/>
                  <a:pt x="77" y="127"/>
                  <a:pt x="68" y="127"/>
                </a:cubicBezTo>
                <a:cubicBezTo>
                  <a:pt x="59" y="127"/>
                  <a:pt x="52" y="134"/>
                  <a:pt x="52" y="143"/>
                </a:cubicBezTo>
                <a:cubicBezTo>
                  <a:pt x="52" y="152"/>
                  <a:pt x="59" y="159"/>
                  <a:pt x="68" y="159"/>
                </a:cubicBezTo>
                <a:cubicBezTo>
                  <a:pt x="77" y="159"/>
                  <a:pt x="84" y="152"/>
                  <a:pt x="84" y="143"/>
                </a:cubicBezTo>
                <a:close/>
                <a:moveTo>
                  <a:pt x="334" y="143"/>
                </a:moveTo>
                <a:cubicBezTo>
                  <a:pt x="334" y="158"/>
                  <a:pt x="334" y="158"/>
                  <a:pt x="334" y="158"/>
                </a:cubicBezTo>
                <a:cubicBezTo>
                  <a:pt x="337" y="158"/>
                  <a:pt x="346" y="157"/>
                  <a:pt x="361" y="154"/>
                </a:cubicBezTo>
                <a:cubicBezTo>
                  <a:pt x="371" y="153"/>
                  <a:pt x="374" y="144"/>
                  <a:pt x="379" y="132"/>
                </a:cubicBezTo>
                <a:cubicBezTo>
                  <a:pt x="332" y="132"/>
                  <a:pt x="332" y="132"/>
                  <a:pt x="332" y="132"/>
                </a:cubicBezTo>
                <a:cubicBezTo>
                  <a:pt x="333" y="135"/>
                  <a:pt x="334" y="139"/>
                  <a:pt x="334" y="143"/>
                </a:cubicBezTo>
                <a:close/>
                <a:moveTo>
                  <a:pt x="108" y="143"/>
                </a:moveTo>
                <a:cubicBezTo>
                  <a:pt x="108" y="158"/>
                  <a:pt x="108" y="158"/>
                  <a:pt x="108" y="158"/>
                </a:cubicBezTo>
                <a:cubicBezTo>
                  <a:pt x="255" y="158"/>
                  <a:pt x="255" y="158"/>
                  <a:pt x="255" y="158"/>
                </a:cubicBezTo>
                <a:cubicBezTo>
                  <a:pt x="255" y="143"/>
                  <a:pt x="255" y="143"/>
                  <a:pt x="255" y="143"/>
                </a:cubicBezTo>
                <a:cubicBezTo>
                  <a:pt x="255" y="139"/>
                  <a:pt x="255" y="135"/>
                  <a:pt x="256" y="132"/>
                </a:cubicBezTo>
                <a:cubicBezTo>
                  <a:pt x="106" y="132"/>
                  <a:pt x="106" y="132"/>
                  <a:pt x="106" y="132"/>
                </a:cubicBezTo>
                <a:cubicBezTo>
                  <a:pt x="107" y="135"/>
                  <a:pt x="108" y="139"/>
                  <a:pt x="108" y="143"/>
                </a:cubicBezTo>
                <a:close/>
                <a:moveTo>
                  <a:pt x="324" y="143"/>
                </a:moveTo>
                <a:cubicBezTo>
                  <a:pt x="324" y="160"/>
                  <a:pt x="311" y="173"/>
                  <a:pt x="294" y="173"/>
                </a:cubicBezTo>
                <a:cubicBezTo>
                  <a:pt x="278" y="173"/>
                  <a:pt x="264" y="160"/>
                  <a:pt x="264" y="143"/>
                </a:cubicBezTo>
                <a:cubicBezTo>
                  <a:pt x="264" y="126"/>
                  <a:pt x="278" y="113"/>
                  <a:pt x="294" y="113"/>
                </a:cubicBezTo>
                <a:cubicBezTo>
                  <a:pt x="311" y="113"/>
                  <a:pt x="324" y="126"/>
                  <a:pt x="324" y="143"/>
                </a:cubicBezTo>
                <a:close/>
                <a:moveTo>
                  <a:pt x="310" y="143"/>
                </a:moveTo>
                <a:cubicBezTo>
                  <a:pt x="310" y="134"/>
                  <a:pt x="303" y="127"/>
                  <a:pt x="294" y="127"/>
                </a:cubicBezTo>
                <a:cubicBezTo>
                  <a:pt x="285" y="127"/>
                  <a:pt x="278" y="134"/>
                  <a:pt x="278" y="143"/>
                </a:cubicBezTo>
                <a:cubicBezTo>
                  <a:pt x="278" y="152"/>
                  <a:pt x="285" y="159"/>
                  <a:pt x="294" y="159"/>
                </a:cubicBezTo>
                <a:cubicBezTo>
                  <a:pt x="303" y="159"/>
                  <a:pt x="310" y="152"/>
                  <a:pt x="310" y="143"/>
                </a:cubicBezTo>
                <a:close/>
                <a:moveTo>
                  <a:pt x="380" y="120"/>
                </a:moveTo>
                <a:cubicBezTo>
                  <a:pt x="326" y="120"/>
                  <a:pt x="326" y="120"/>
                  <a:pt x="326" y="120"/>
                </a:cubicBezTo>
                <a:cubicBezTo>
                  <a:pt x="319" y="110"/>
                  <a:pt x="307" y="103"/>
                  <a:pt x="293" y="103"/>
                </a:cubicBezTo>
                <a:cubicBezTo>
                  <a:pt x="280" y="103"/>
                  <a:pt x="268" y="110"/>
                  <a:pt x="261" y="120"/>
                </a:cubicBezTo>
                <a:cubicBezTo>
                  <a:pt x="176" y="120"/>
                  <a:pt x="176" y="120"/>
                  <a:pt x="176" y="120"/>
                </a:cubicBezTo>
                <a:cubicBezTo>
                  <a:pt x="176" y="75"/>
                  <a:pt x="176" y="75"/>
                  <a:pt x="176" y="75"/>
                </a:cubicBezTo>
                <a:cubicBezTo>
                  <a:pt x="257" y="75"/>
                  <a:pt x="257" y="75"/>
                  <a:pt x="257" y="75"/>
                </a:cubicBezTo>
                <a:cubicBezTo>
                  <a:pt x="266" y="75"/>
                  <a:pt x="266" y="71"/>
                  <a:pt x="266" y="68"/>
                </a:cubicBezTo>
                <a:cubicBezTo>
                  <a:pt x="231" y="49"/>
                  <a:pt x="200" y="35"/>
                  <a:pt x="165" y="34"/>
                </a:cubicBezTo>
                <a:cubicBezTo>
                  <a:pt x="165" y="120"/>
                  <a:pt x="165" y="120"/>
                  <a:pt x="165" y="120"/>
                </a:cubicBezTo>
                <a:cubicBezTo>
                  <a:pt x="100" y="120"/>
                  <a:pt x="100" y="120"/>
                  <a:pt x="100" y="120"/>
                </a:cubicBezTo>
                <a:cubicBezTo>
                  <a:pt x="96" y="115"/>
                  <a:pt x="91" y="110"/>
                  <a:pt x="84" y="107"/>
                </a:cubicBezTo>
                <a:cubicBezTo>
                  <a:pt x="80" y="103"/>
                  <a:pt x="78" y="98"/>
                  <a:pt x="78" y="89"/>
                </a:cubicBezTo>
                <a:cubicBezTo>
                  <a:pt x="78" y="75"/>
                  <a:pt x="78" y="75"/>
                  <a:pt x="78" y="75"/>
                </a:cubicBezTo>
                <a:cubicBezTo>
                  <a:pt x="150" y="75"/>
                  <a:pt x="150" y="75"/>
                  <a:pt x="150" y="75"/>
                </a:cubicBezTo>
                <a:cubicBezTo>
                  <a:pt x="150" y="34"/>
                  <a:pt x="150" y="34"/>
                  <a:pt x="150" y="34"/>
                </a:cubicBezTo>
                <a:cubicBezTo>
                  <a:pt x="102" y="36"/>
                  <a:pt x="76" y="50"/>
                  <a:pt x="54" y="62"/>
                </a:cubicBezTo>
                <a:cubicBezTo>
                  <a:pt x="67" y="74"/>
                  <a:pt x="67" y="74"/>
                  <a:pt x="67" y="74"/>
                </a:cubicBezTo>
                <a:cubicBezTo>
                  <a:pt x="67" y="89"/>
                  <a:pt x="67" y="89"/>
                  <a:pt x="67" y="89"/>
                </a:cubicBezTo>
                <a:cubicBezTo>
                  <a:pt x="67" y="94"/>
                  <a:pt x="67" y="99"/>
                  <a:pt x="68" y="103"/>
                </a:cubicBezTo>
                <a:cubicBezTo>
                  <a:pt x="68" y="103"/>
                  <a:pt x="68" y="103"/>
                  <a:pt x="67" y="103"/>
                </a:cubicBezTo>
                <a:cubicBezTo>
                  <a:pt x="54" y="103"/>
                  <a:pt x="42" y="110"/>
                  <a:pt x="34" y="120"/>
                </a:cubicBezTo>
                <a:cubicBezTo>
                  <a:pt x="0" y="120"/>
                  <a:pt x="0" y="120"/>
                  <a:pt x="0" y="120"/>
                </a:cubicBezTo>
                <a:cubicBezTo>
                  <a:pt x="0" y="114"/>
                  <a:pt x="0" y="114"/>
                  <a:pt x="0" y="114"/>
                </a:cubicBezTo>
                <a:cubicBezTo>
                  <a:pt x="0" y="109"/>
                  <a:pt x="2" y="104"/>
                  <a:pt x="7" y="102"/>
                </a:cubicBezTo>
                <a:cubicBezTo>
                  <a:pt x="8" y="90"/>
                  <a:pt x="12" y="79"/>
                  <a:pt x="20" y="71"/>
                </a:cubicBezTo>
                <a:cubicBezTo>
                  <a:pt x="16" y="64"/>
                  <a:pt x="19" y="57"/>
                  <a:pt x="29" y="57"/>
                </a:cubicBezTo>
                <a:cubicBezTo>
                  <a:pt x="32" y="57"/>
                  <a:pt x="32" y="57"/>
                  <a:pt x="32" y="57"/>
                </a:cubicBezTo>
                <a:cubicBezTo>
                  <a:pt x="32" y="57"/>
                  <a:pt x="39" y="53"/>
                  <a:pt x="43" y="51"/>
                </a:cubicBezTo>
                <a:cubicBezTo>
                  <a:pt x="62" y="40"/>
                  <a:pt x="89" y="25"/>
                  <a:pt x="133" y="21"/>
                </a:cubicBezTo>
                <a:cubicBezTo>
                  <a:pt x="155" y="0"/>
                  <a:pt x="155" y="0"/>
                  <a:pt x="155" y="0"/>
                </a:cubicBezTo>
                <a:cubicBezTo>
                  <a:pt x="165" y="0"/>
                  <a:pt x="165" y="0"/>
                  <a:pt x="165" y="0"/>
                </a:cubicBezTo>
                <a:cubicBezTo>
                  <a:pt x="165" y="19"/>
                  <a:pt x="165" y="19"/>
                  <a:pt x="165" y="19"/>
                </a:cubicBezTo>
                <a:cubicBezTo>
                  <a:pt x="208" y="20"/>
                  <a:pt x="245" y="40"/>
                  <a:pt x="287" y="63"/>
                </a:cubicBezTo>
                <a:cubicBezTo>
                  <a:pt x="339" y="75"/>
                  <a:pt x="361" y="91"/>
                  <a:pt x="372" y="99"/>
                </a:cubicBezTo>
                <a:cubicBezTo>
                  <a:pt x="380" y="105"/>
                  <a:pt x="380" y="113"/>
                  <a:pt x="380" y="117"/>
                </a:cubicBezTo>
                <a:lnTo>
                  <a:pt x="380" y="120"/>
                </a:lnTo>
                <a:close/>
                <a:moveTo>
                  <a:pt x="29" y="78"/>
                </a:moveTo>
                <a:cubicBezTo>
                  <a:pt x="24" y="75"/>
                  <a:pt x="24" y="75"/>
                  <a:pt x="24" y="75"/>
                </a:cubicBezTo>
                <a:cubicBezTo>
                  <a:pt x="17" y="81"/>
                  <a:pt x="13" y="92"/>
                  <a:pt x="13" y="103"/>
                </a:cubicBezTo>
                <a:cubicBezTo>
                  <a:pt x="19" y="103"/>
                  <a:pt x="19" y="103"/>
                  <a:pt x="19" y="103"/>
                </a:cubicBezTo>
                <a:lnTo>
                  <a:pt x="29" y="78"/>
                </a:lnTo>
                <a:close/>
                <a:moveTo>
                  <a:pt x="197" y="97"/>
                </a:moveTo>
                <a:cubicBezTo>
                  <a:pt x="183" y="97"/>
                  <a:pt x="183" y="97"/>
                  <a:pt x="183" y="97"/>
                </a:cubicBezTo>
                <a:cubicBezTo>
                  <a:pt x="183" y="111"/>
                  <a:pt x="183" y="111"/>
                  <a:pt x="183" y="111"/>
                </a:cubicBezTo>
                <a:cubicBezTo>
                  <a:pt x="197" y="111"/>
                  <a:pt x="197" y="111"/>
                  <a:pt x="197" y="111"/>
                </a:cubicBezTo>
                <a:lnTo>
                  <a:pt x="197" y="97"/>
                </a:lnTo>
                <a:close/>
                <a:moveTo>
                  <a:pt x="211" y="84"/>
                </a:moveTo>
                <a:cubicBezTo>
                  <a:pt x="197" y="84"/>
                  <a:pt x="197" y="84"/>
                  <a:pt x="197" y="84"/>
                </a:cubicBezTo>
                <a:cubicBezTo>
                  <a:pt x="197" y="97"/>
                  <a:pt x="197" y="97"/>
                  <a:pt x="197" y="97"/>
                </a:cubicBezTo>
                <a:cubicBezTo>
                  <a:pt x="211" y="97"/>
                  <a:pt x="211" y="97"/>
                  <a:pt x="211" y="97"/>
                </a:cubicBezTo>
                <a:lnTo>
                  <a:pt x="211" y="84"/>
                </a:lnTo>
                <a:close/>
                <a:moveTo>
                  <a:pt x="225" y="97"/>
                </a:moveTo>
                <a:cubicBezTo>
                  <a:pt x="211" y="97"/>
                  <a:pt x="211" y="97"/>
                  <a:pt x="211" y="97"/>
                </a:cubicBezTo>
                <a:cubicBezTo>
                  <a:pt x="211" y="111"/>
                  <a:pt x="211" y="111"/>
                  <a:pt x="211" y="111"/>
                </a:cubicBezTo>
                <a:cubicBezTo>
                  <a:pt x="225" y="111"/>
                  <a:pt x="225" y="111"/>
                  <a:pt x="225" y="111"/>
                </a:cubicBezTo>
                <a:lnTo>
                  <a:pt x="225" y="97"/>
                </a:lnTo>
                <a:close/>
                <a:moveTo>
                  <a:pt x="239" y="84"/>
                </a:moveTo>
                <a:cubicBezTo>
                  <a:pt x="225" y="84"/>
                  <a:pt x="225" y="84"/>
                  <a:pt x="225" y="84"/>
                </a:cubicBezTo>
                <a:cubicBezTo>
                  <a:pt x="225" y="97"/>
                  <a:pt x="225" y="97"/>
                  <a:pt x="225" y="97"/>
                </a:cubicBezTo>
                <a:cubicBezTo>
                  <a:pt x="239" y="97"/>
                  <a:pt x="239" y="97"/>
                  <a:pt x="239" y="97"/>
                </a:cubicBezTo>
                <a:lnTo>
                  <a:pt x="239" y="84"/>
                </a:lnTo>
                <a:close/>
                <a:moveTo>
                  <a:pt x="253" y="97"/>
                </a:moveTo>
                <a:cubicBezTo>
                  <a:pt x="239" y="97"/>
                  <a:pt x="239" y="97"/>
                  <a:pt x="239" y="97"/>
                </a:cubicBezTo>
                <a:cubicBezTo>
                  <a:pt x="239" y="111"/>
                  <a:pt x="239" y="111"/>
                  <a:pt x="239" y="111"/>
                </a:cubicBezTo>
                <a:cubicBezTo>
                  <a:pt x="253" y="111"/>
                  <a:pt x="253" y="111"/>
                  <a:pt x="253" y="111"/>
                </a:cubicBezTo>
                <a:lnTo>
                  <a:pt x="253" y="97"/>
                </a:lnTo>
                <a:close/>
                <a:moveTo>
                  <a:pt x="367" y="104"/>
                </a:moveTo>
                <a:cubicBezTo>
                  <a:pt x="361" y="98"/>
                  <a:pt x="330" y="80"/>
                  <a:pt x="310" y="77"/>
                </a:cubicBezTo>
                <a:cubicBezTo>
                  <a:pt x="302" y="76"/>
                  <a:pt x="301" y="81"/>
                  <a:pt x="308" y="85"/>
                </a:cubicBezTo>
                <a:cubicBezTo>
                  <a:pt x="318" y="92"/>
                  <a:pt x="321" y="94"/>
                  <a:pt x="331" y="100"/>
                </a:cubicBezTo>
                <a:cubicBezTo>
                  <a:pt x="337" y="103"/>
                  <a:pt x="341" y="104"/>
                  <a:pt x="353" y="104"/>
                </a:cubicBezTo>
                <a:cubicBezTo>
                  <a:pt x="362" y="104"/>
                  <a:pt x="367" y="104"/>
                  <a:pt x="367" y="104"/>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pic>
        <p:nvPicPr>
          <p:cNvPr id="39" name="Picture 38">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9464660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52"/>
                                        </p:tgtEl>
                                        <p:attrNameLst>
                                          <p:attrName>style.visibility</p:attrName>
                                        </p:attrNameLst>
                                      </p:cBhvr>
                                      <p:to>
                                        <p:strVal val="visible"/>
                                      </p:to>
                                    </p:set>
                                    <p:animEffect transition="in" filter="wipe(left)">
                                      <p:cBhvr>
                                        <p:cTn id="7" dur="500"/>
                                        <p:tgtEl>
                                          <p:spTgt spid="52"/>
                                        </p:tgtEl>
                                      </p:cBhvr>
                                    </p:animEffect>
                                  </p:childTnLst>
                                </p:cTn>
                              </p:par>
                            </p:childTnLst>
                          </p:cTn>
                        </p:par>
                        <p:par>
                          <p:cTn id="8" fill="hold">
                            <p:stCondLst>
                              <p:cond delay="500"/>
                            </p:stCondLst>
                            <p:childTnLst>
                              <p:par>
                                <p:cTn id="9" presetID="18" presetClass="entr" presetSubtype="3" fill="hold" nodeType="afterEffect">
                                  <p:stCondLst>
                                    <p:cond delay="0"/>
                                  </p:stCondLst>
                                  <p:childTnLst>
                                    <p:set>
                                      <p:cBhvr>
                                        <p:cTn id="10" dur="1" fill="hold">
                                          <p:stCondLst>
                                            <p:cond delay="0"/>
                                          </p:stCondLst>
                                        </p:cTn>
                                        <p:tgtEl>
                                          <p:spTgt spid="7"/>
                                        </p:tgtEl>
                                        <p:attrNameLst>
                                          <p:attrName>style.visibility</p:attrName>
                                        </p:attrNameLst>
                                      </p:cBhvr>
                                      <p:to>
                                        <p:strVal val="visible"/>
                                      </p:to>
                                    </p:set>
                                    <p:animEffect transition="in" filter="strips(upRight)">
                                      <p:cBhvr>
                                        <p:cTn id="11" dur="500"/>
                                        <p:tgtEl>
                                          <p:spTgt spid="7"/>
                                        </p:tgtEl>
                                      </p:cBhvr>
                                    </p:animEffect>
                                  </p:childTnLst>
                                </p:cTn>
                              </p:par>
                            </p:childTnLst>
                          </p:cTn>
                        </p:par>
                        <p:par>
                          <p:cTn id="12" fill="hold">
                            <p:stCondLst>
                              <p:cond delay="1000"/>
                            </p:stCondLst>
                            <p:childTnLst>
                              <p:par>
                                <p:cTn id="13" presetID="18" presetClass="entr" presetSubtype="9" fill="hold" grpId="0" nodeType="afterEffect">
                                  <p:stCondLst>
                                    <p:cond delay="0"/>
                                  </p:stCondLst>
                                  <p:childTnLst>
                                    <p:set>
                                      <p:cBhvr>
                                        <p:cTn id="14" dur="1" fill="hold">
                                          <p:stCondLst>
                                            <p:cond delay="0"/>
                                          </p:stCondLst>
                                        </p:cTn>
                                        <p:tgtEl>
                                          <p:spTgt spid="20"/>
                                        </p:tgtEl>
                                        <p:attrNameLst>
                                          <p:attrName>style.visibility</p:attrName>
                                        </p:attrNameLst>
                                      </p:cBhvr>
                                      <p:to>
                                        <p:strVal val="visible"/>
                                      </p:to>
                                    </p:set>
                                    <p:animEffect transition="in" filter="strips(upLeft)">
                                      <p:cBhvr>
                                        <p:cTn id="15" dur="500"/>
                                        <p:tgtEl>
                                          <p:spTgt spid="20"/>
                                        </p:tgtEl>
                                      </p:cBhvr>
                                    </p:animEffect>
                                  </p:childTnLst>
                                </p:cTn>
                              </p:par>
                            </p:childTnLst>
                          </p:cTn>
                        </p:par>
                        <p:par>
                          <p:cTn id="16" fill="hold">
                            <p:stCondLst>
                              <p:cond delay="1500"/>
                            </p:stCondLst>
                            <p:childTnLst>
                              <p:par>
                                <p:cTn id="17" presetID="53" presetClass="entr" presetSubtype="16" fill="hold" grpId="0" nodeType="afterEffect">
                                  <p:stCondLst>
                                    <p:cond delay="0"/>
                                  </p:stCondLst>
                                  <p:childTnLst>
                                    <p:set>
                                      <p:cBhvr>
                                        <p:cTn id="18" dur="1" fill="hold">
                                          <p:stCondLst>
                                            <p:cond delay="0"/>
                                          </p:stCondLst>
                                        </p:cTn>
                                        <p:tgtEl>
                                          <p:spTgt spid="35"/>
                                        </p:tgtEl>
                                        <p:attrNameLst>
                                          <p:attrName>style.visibility</p:attrName>
                                        </p:attrNameLst>
                                      </p:cBhvr>
                                      <p:to>
                                        <p:strVal val="visible"/>
                                      </p:to>
                                    </p:set>
                                    <p:anim calcmode="lin" valueType="num">
                                      <p:cBhvr>
                                        <p:cTn id="19" dur="500" fill="hold"/>
                                        <p:tgtEl>
                                          <p:spTgt spid="35"/>
                                        </p:tgtEl>
                                        <p:attrNameLst>
                                          <p:attrName>ppt_w</p:attrName>
                                        </p:attrNameLst>
                                      </p:cBhvr>
                                      <p:tavLst>
                                        <p:tav tm="0">
                                          <p:val>
                                            <p:fltVal val="0"/>
                                          </p:val>
                                        </p:tav>
                                        <p:tav tm="100000">
                                          <p:val>
                                            <p:strVal val="#ppt_w"/>
                                          </p:val>
                                        </p:tav>
                                      </p:tavLst>
                                    </p:anim>
                                    <p:anim calcmode="lin" valueType="num">
                                      <p:cBhvr>
                                        <p:cTn id="20" dur="500" fill="hold"/>
                                        <p:tgtEl>
                                          <p:spTgt spid="35"/>
                                        </p:tgtEl>
                                        <p:attrNameLst>
                                          <p:attrName>ppt_h</p:attrName>
                                        </p:attrNameLst>
                                      </p:cBhvr>
                                      <p:tavLst>
                                        <p:tav tm="0">
                                          <p:val>
                                            <p:fltVal val="0"/>
                                          </p:val>
                                        </p:tav>
                                        <p:tav tm="100000">
                                          <p:val>
                                            <p:strVal val="#ppt_h"/>
                                          </p:val>
                                        </p:tav>
                                      </p:tavLst>
                                    </p:anim>
                                    <p:animEffect transition="in" filter="fade">
                                      <p:cBhvr>
                                        <p:cTn id="21" dur="500"/>
                                        <p:tgtEl>
                                          <p:spTgt spid="35"/>
                                        </p:tgtEl>
                                      </p:cBhvr>
                                    </p:animEffect>
                                  </p:childTnLst>
                                </p:cTn>
                              </p:par>
                              <p:par>
                                <p:cTn id="22" presetID="53" presetClass="entr" presetSubtype="16" fill="hold" grpId="0" nodeType="withEffect">
                                  <p:stCondLst>
                                    <p:cond delay="0"/>
                                  </p:stCondLst>
                                  <p:childTnLst>
                                    <p:set>
                                      <p:cBhvr>
                                        <p:cTn id="23" dur="1" fill="hold">
                                          <p:stCondLst>
                                            <p:cond delay="0"/>
                                          </p:stCondLst>
                                        </p:cTn>
                                        <p:tgtEl>
                                          <p:spTgt spid="62"/>
                                        </p:tgtEl>
                                        <p:attrNameLst>
                                          <p:attrName>style.visibility</p:attrName>
                                        </p:attrNameLst>
                                      </p:cBhvr>
                                      <p:to>
                                        <p:strVal val="visible"/>
                                      </p:to>
                                    </p:set>
                                    <p:anim calcmode="lin" valueType="num">
                                      <p:cBhvr>
                                        <p:cTn id="24" dur="500" fill="hold"/>
                                        <p:tgtEl>
                                          <p:spTgt spid="62"/>
                                        </p:tgtEl>
                                        <p:attrNameLst>
                                          <p:attrName>ppt_w</p:attrName>
                                        </p:attrNameLst>
                                      </p:cBhvr>
                                      <p:tavLst>
                                        <p:tav tm="0">
                                          <p:val>
                                            <p:fltVal val="0"/>
                                          </p:val>
                                        </p:tav>
                                        <p:tav tm="100000">
                                          <p:val>
                                            <p:strVal val="#ppt_w"/>
                                          </p:val>
                                        </p:tav>
                                      </p:tavLst>
                                    </p:anim>
                                    <p:anim calcmode="lin" valueType="num">
                                      <p:cBhvr>
                                        <p:cTn id="25" dur="500" fill="hold"/>
                                        <p:tgtEl>
                                          <p:spTgt spid="62"/>
                                        </p:tgtEl>
                                        <p:attrNameLst>
                                          <p:attrName>ppt_h</p:attrName>
                                        </p:attrNameLst>
                                      </p:cBhvr>
                                      <p:tavLst>
                                        <p:tav tm="0">
                                          <p:val>
                                            <p:fltVal val="0"/>
                                          </p:val>
                                        </p:tav>
                                        <p:tav tm="100000">
                                          <p:val>
                                            <p:strVal val="#ppt_h"/>
                                          </p:val>
                                        </p:tav>
                                      </p:tavLst>
                                    </p:anim>
                                    <p:animEffect transition="in" filter="fade">
                                      <p:cBhvr>
                                        <p:cTn id="26" dur="500"/>
                                        <p:tgtEl>
                                          <p:spTgt spid="62"/>
                                        </p:tgtEl>
                                      </p:cBhvr>
                                    </p:animEffect>
                                  </p:childTnLst>
                                </p:cTn>
                              </p:par>
                            </p:childTnLst>
                          </p:cTn>
                        </p:par>
                        <p:par>
                          <p:cTn id="27" fill="hold">
                            <p:stCondLst>
                              <p:cond delay="2000"/>
                            </p:stCondLst>
                            <p:childTnLst>
                              <p:par>
                                <p:cTn id="28" presetID="22" presetClass="entr" presetSubtype="1" fill="hold" grpId="0" nodeType="afterEffect">
                                  <p:stCondLst>
                                    <p:cond delay="0"/>
                                  </p:stCondLst>
                                  <p:childTnLst>
                                    <p:set>
                                      <p:cBhvr>
                                        <p:cTn id="29" dur="1" fill="hold">
                                          <p:stCondLst>
                                            <p:cond delay="0"/>
                                          </p:stCondLst>
                                        </p:cTn>
                                        <p:tgtEl>
                                          <p:spTgt spid="53"/>
                                        </p:tgtEl>
                                        <p:attrNameLst>
                                          <p:attrName>style.visibility</p:attrName>
                                        </p:attrNameLst>
                                      </p:cBhvr>
                                      <p:to>
                                        <p:strVal val="visible"/>
                                      </p:to>
                                    </p:set>
                                    <p:animEffect transition="in" filter="wipe(up)">
                                      <p:cBhvr>
                                        <p:cTn id="30" dur="500"/>
                                        <p:tgtEl>
                                          <p:spTgt spid="53"/>
                                        </p:tgtEl>
                                      </p:cBhvr>
                                    </p:animEffect>
                                  </p:childTnLst>
                                </p:cTn>
                              </p:par>
                            </p:childTnLst>
                          </p:cTn>
                        </p:par>
                        <p:par>
                          <p:cTn id="31" fill="hold">
                            <p:stCondLst>
                              <p:cond delay="2500"/>
                            </p:stCondLst>
                            <p:childTnLst>
                              <p:par>
                                <p:cTn id="32" presetID="18" presetClass="entr" presetSubtype="3" fill="hold" nodeType="afterEffect">
                                  <p:stCondLst>
                                    <p:cond delay="0"/>
                                  </p:stCondLst>
                                  <p:childTnLst>
                                    <p:set>
                                      <p:cBhvr>
                                        <p:cTn id="33" dur="1" fill="hold">
                                          <p:stCondLst>
                                            <p:cond delay="0"/>
                                          </p:stCondLst>
                                        </p:cTn>
                                        <p:tgtEl>
                                          <p:spTgt spid="10"/>
                                        </p:tgtEl>
                                        <p:attrNameLst>
                                          <p:attrName>style.visibility</p:attrName>
                                        </p:attrNameLst>
                                      </p:cBhvr>
                                      <p:to>
                                        <p:strVal val="visible"/>
                                      </p:to>
                                    </p:set>
                                    <p:animEffect transition="in" filter="strips(upRight)">
                                      <p:cBhvr>
                                        <p:cTn id="34" dur="500"/>
                                        <p:tgtEl>
                                          <p:spTgt spid="10"/>
                                        </p:tgtEl>
                                      </p:cBhvr>
                                    </p:animEffect>
                                  </p:childTnLst>
                                </p:cTn>
                              </p:par>
                            </p:childTnLst>
                          </p:cTn>
                        </p:par>
                        <p:par>
                          <p:cTn id="35" fill="hold">
                            <p:stCondLst>
                              <p:cond delay="3000"/>
                            </p:stCondLst>
                            <p:childTnLst>
                              <p:par>
                                <p:cTn id="36" presetID="18" presetClass="entr" presetSubtype="9" fill="hold" grpId="0" nodeType="afterEffect">
                                  <p:stCondLst>
                                    <p:cond delay="0"/>
                                  </p:stCondLst>
                                  <p:childTnLst>
                                    <p:set>
                                      <p:cBhvr>
                                        <p:cTn id="37" dur="1" fill="hold">
                                          <p:stCondLst>
                                            <p:cond delay="0"/>
                                          </p:stCondLst>
                                        </p:cTn>
                                        <p:tgtEl>
                                          <p:spTgt spid="21"/>
                                        </p:tgtEl>
                                        <p:attrNameLst>
                                          <p:attrName>style.visibility</p:attrName>
                                        </p:attrNameLst>
                                      </p:cBhvr>
                                      <p:to>
                                        <p:strVal val="visible"/>
                                      </p:to>
                                    </p:set>
                                    <p:animEffect transition="in" filter="strips(upLeft)">
                                      <p:cBhvr>
                                        <p:cTn id="38" dur="500"/>
                                        <p:tgtEl>
                                          <p:spTgt spid="21"/>
                                        </p:tgtEl>
                                      </p:cBhvr>
                                    </p:animEffect>
                                  </p:childTnLst>
                                </p:cTn>
                              </p:par>
                            </p:childTnLst>
                          </p:cTn>
                        </p:par>
                        <p:par>
                          <p:cTn id="39" fill="hold">
                            <p:stCondLst>
                              <p:cond delay="3500"/>
                            </p:stCondLst>
                            <p:childTnLst>
                              <p:par>
                                <p:cTn id="40" presetID="53" presetClass="entr" presetSubtype="16" fill="hold" grpId="0" nodeType="afterEffect">
                                  <p:stCondLst>
                                    <p:cond delay="0"/>
                                  </p:stCondLst>
                                  <p:childTnLst>
                                    <p:set>
                                      <p:cBhvr>
                                        <p:cTn id="41" dur="1" fill="hold">
                                          <p:stCondLst>
                                            <p:cond delay="0"/>
                                          </p:stCondLst>
                                        </p:cTn>
                                        <p:tgtEl>
                                          <p:spTgt spid="37"/>
                                        </p:tgtEl>
                                        <p:attrNameLst>
                                          <p:attrName>style.visibility</p:attrName>
                                        </p:attrNameLst>
                                      </p:cBhvr>
                                      <p:to>
                                        <p:strVal val="visible"/>
                                      </p:to>
                                    </p:set>
                                    <p:anim calcmode="lin" valueType="num">
                                      <p:cBhvr>
                                        <p:cTn id="42" dur="500" fill="hold"/>
                                        <p:tgtEl>
                                          <p:spTgt spid="37"/>
                                        </p:tgtEl>
                                        <p:attrNameLst>
                                          <p:attrName>ppt_w</p:attrName>
                                        </p:attrNameLst>
                                      </p:cBhvr>
                                      <p:tavLst>
                                        <p:tav tm="0">
                                          <p:val>
                                            <p:fltVal val="0"/>
                                          </p:val>
                                        </p:tav>
                                        <p:tav tm="100000">
                                          <p:val>
                                            <p:strVal val="#ppt_w"/>
                                          </p:val>
                                        </p:tav>
                                      </p:tavLst>
                                    </p:anim>
                                    <p:anim calcmode="lin" valueType="num">
                                      <p:cBhvr>
                                        <p:cTn id="43" dur="500" fill="hold"/>
                                        <p:tgtEl>
                                          <p:spTgt spid="37"/>
                                        </p:tgtEl>
                                        <p:attrNameLst>
                                          <p:attrName>ppt_h</p:attrName>
                                        </p:attrNameLst>
                                      </p:cBhvr>
                                      <p:tavLst>
                                        <p:tav tm="0">
                                          <p:val>
                                            <p:fltVal val="0"/>
                                          </p:val>
                                        </p:tav>
                                        <p:tav tm="100000">
                                          <p:val>
                                            <p:strVal val="#ppt_h"/>
                                          </p:val>
                                        </p:tav>
                                      </p:tavLst>
                                    </p:anim>
                                    <p:animEffect transition="in" filter="fade">
                                      <p:cBhvr>
                                        <p:cTn id="44" dur="500"/>
                                        <p:tgtEl>
                                          <p:spTgt spid="37"/>
                                        </p:tgtEl>
                                      </p:cBhvr>
                                    </p:animEffect>
                                  </p:childTnLst>
                                </p:cTn>
                              </p:par>
                              <p:par>
                                <p:cTn id="45" presetID="53" presetClass="entr" presetSubtype="16" fill="hold" grpId="0" nodeType="withEffect">
                                  <p:stCondLst>
                                    <p:cond delay="0"/>
                                  </p:stCondLst>
                                  <p:childTnLst>
                                    <p:set>
                                      <p:cBhvr>
                                        <p:cTn id="46" dur="1" fill="hold">
                                          <p:stCondLst>
                                            <p:cond delay="0"/>
                                          </p:stCondLst>
                                        </p:cTn>
                                        <p:tgtEl>
                                          <p:spTgt spid="58"/>
                                        </p:tgtEl>
                                        <p:attrNameLst>
                                          <p:attrName>style.visibility</p:attrName>
                                        </p:attrNameLst>
                                      </p:cBhvr>
                                      <p:to>
                                        <p:strVal val="visible"/>
                                      </p:to>
                                    </p:set>
                                    <p:anim calcmode="lin" valueType="num">
                                      <p:cBhvr>
                                        <p:cTn id="47" dur="500" fill="hold"/>
                                        <p:tgtEl>
                                          <p:spTgt spid="58"/>
                                        </p:tgtEl>
                                        <p:attrNameLst>
                                          <p:attrName>ppt_w</p:attrName>
                                        </p:attrNameLst>
                                      </p:cBhvr>
                                      <p:tavLst>
                                        <p:tav tm="0">
                                          <p:val>
                                            <p:fltVal val="0"/>
                                          </p:val>
                                        </p:tav>
                                        <p:tav tm="100000">
                                          <p:val>
                                            <p:strVal val="#ppt_w"/>
                                          </p:val>
                                        </p:tav>
                                      </p:tavLst>
                                    </p:anim>
                                    <p:anim calcmode="lin" valueType="num">
                                      <p:cBhvr>
                                        <p:cTn id="48" dur="500" fill="hold"/>
                                        <p:tgtEl>
                                          <p:spTgt spid="58"/>
                                        </p:tgtEl>
                                        <p:attrNameLst>
                                          <p:attrName>ppt_h</p:attrName>
                                        </p:attrNameLst>
                                      </p:cBhvr>
                                      <p:tavLst>
                                        <p:tav tm="0">
                                          <p:val>
                                            <p:fltVal val="0"/>
                                          </p:val>
                                        </p:tav>
                                        <p:tav tm="100000">
                                          <p:val>
                                            <p:strVal val="#ppt_h"/>
                                          </p:val>
                                        </p:tav>
                                      </p:tavLst>
                                    </p:anim>
                                    <p:animEffect transition="in" filter="fade">
                                      <p:cBhvr>
                                        <p:cTn id="49" dur="500"/>
                                        <p:tgtEl>
                                          <p:spTgt spid="58"/>
                                        </p:tgtEl>
                                      </p:cBhvr>
                                    </p:animEffect>
                                  </p:childTnLst>
                                </p:cTn>
                              </p:par>
                            </p:childTnLst>
                          </p:cTn>
                        </p:par>
                        <p:par>
                          <p:cTn id="50" fill="hold">
                            <p:stCondLst>
                              <p:cond delay="4000"/>
                            </p:stCondLst>
                            <p:childTnLst>
                              <p:par>
                                <p:cTn id="51" presetID="22" presetClass="entr" presetSubtype="1" fill="hold" grpId="0" nodeType="afterEffect">
                                  <p:stCondLst>
                                    <p:cond delay="0"/>
                                  </p:stCondLst>
                                  <p:childTnLst>
                                    <p:set>
                                      <p:cBhvr>
                                        <p:cTn id="52" dur="1" fill="hold">
                                          <p:stCondLst>
                                            <p:cond delay="0"/>
                                          </p:stCondLst>
                                        </p:cTn>
                                        <p:tgtEl>
                                          <p:spTgt spid="54"/>
                                        </p:tgtEl>
                                        <p:attrNameLst>
                                          <p:attrName>style.visibility</p:attrName>
                                        </p:attrNameLst>
                                      </p:cBhvr>
                                      <p:to>
                                        <p:strVal val="visible"/>
                                      </p:to>
                                    </p:set>
                                    <p:animEffect transition="in" filter="wipe(up)">
                                      <p:cBhvr>
                                        <p:cTn id="53" dur="500"/>
                                        <p:tgtEl>
                                          <p:spTgt spid="54"/>
                                        </p:tgtEl>
                                      </p:cBhvr>
                                    </p:animEffect>
                                  </p:childTnLst>
                                </p:cTn>
                              </p:par>
                            </p:childTnLst>
                          </p:cTn>
                        </p:par>
                        <p:par>
                          <p:cTn id="54" fill="hold">
                            <p:stCondLst>
                              <p:cond delay="4500"/>
                            </p:stCondLst>
                            <p:childTnLst>
                              <p:par>
                                <p:cTn id="55" presetID="22" presetClass="entr" presetSubtype="4" fill="hold" nodeType="afterEffect">
                                  <p:stCondLst>
                                    <p:cond delay="0"/>
                                  </p:stCondLst>
                                  <p:childTnLst>
                                    <p:set>
                                      <p:cBhvr>
                                        <p:cTn id="56" dur="1" fill="hold">
                                          <p:stCondLst>
                                            <p:cond delay="0"/>
                                          </p:stCondLst>
                                        </p:cTn>
                                        <p:tgtEl>
                                          <p:spTgt spid="16"/>
                                        </p:tgtEl>
                                        <p:attrNameLst>
                                          <p:attrName>style.visibility</p:attrName>
                                        </p:attrNameLst>
                                      </p:cBhvr>
                                      <p:to>
                                        <p:strVal val="visible"/>
                                      </p:to>
                                    </p:set>
                                    <p:animEffect transition="in" filter="wipe(down)">
                                      <p:cBhvr>
                                        <p:cTn id="57" dur="500"/>
                                        <p:tgtEl>
                                          <p:spTgt spid="16"/>
                                        </p:tgtEl>
                                      </p:cBhvr>
                                    </p:animEffect>
                                  </p:childTnLst>
                                </p:cTn>
                              </p:par>
                            </p:childTnLst>
                          </p:cTn>
                        </p:par>
                        <p:par>
                          <p:cTn id="58" fill="hold">
                            <p:stCondLst>
                              <p:cond delay="5000"/>
                            </p:stCondLst>
                            <p:childTnLst>
                              <p:par>
                                <p:cTn id="59" presetID="53" presetClass="entr" presetSubtype="16" fill="hold" grpId="0" nodeType="afterEffect">
                                  <p:stCondLst>
                                    <p:cond delay="0"/>
                                  </p:stCondLst>
                                  <p:childTnLst>
                                    <p:set>
                                      <p:cBhvr>
                                        <p:cTn id="60" dur="1" fill="hold">
                                          <p:stCondLst>
                                            <p:cond delay="0"/>
                                          </p:stCondLst>
                                        </p:cTn>
                                        <p:tgtEl>
                                          <p:spTgt spid="38"/>
                                        </p:tgtEl>
                                        <p:attrNameLst>
                                          <p:attrName>style.visibility</p:attrName>
                                        </p:attrNameLst>
                                      </p:cBhvr>
                                      <p:to>
                                        <p:strVal val="visible"/>
                                      </p:to>
                                    </p:set>
                                    <p:anim calcmode="lin" valueType="num">
                                      <p:cBhvr>
                                        <p:cTn id="61" dur="500" fill="hold"/>
                                        <p:tgtEl>
                                          <p:spTgt spid="38"/>
                                        </p:tgtEl>
                                        <p:attrNameLst>
                                          <p:attrName>ppt_w</p:attrName>
                                        </p:attrNameLst>
                                      </p:cBhvr>
                                      <p:tavLst>
                                        <p:tav tm="0">
                                          <p:val>
                                            <p:fltVal val="0"/>
                                          </p:val>
                                        </p:tav>
                                        <p:tav tm="100000">
                                          <p:val>
                                            <p:strVal val="#ppt_w"/>
                                          </p:val>
                                        </p:tav>
                                      </p:tavLst>
                                    </p:anim>
                                    <p:anim calcmode="lin" valueType="num">
                                      <p:cBhvr>
                                        <p:cTn id="62" dur="500" fill="hold"/>
                                        <p:tgtEl>
                                          <p:spTgt spid="38"/>
                                        </p:tgtEl>
                                        <p:attrNameLst>
                                          <p:attrName>ppt_h</p:attrName>
                                        </p:attrNameLst>
                                      </p:cBhvr>
                                      <p:tavLst>
                                        <p:tav tm="0">
                                          <p:val>
                                            <p:fltVal val="0"/>
                                          </p:val>
                                        </p:tav>
                                        <p:tav tm="100000">
                                          <p:val>
                                            <p:strVal val="#ppt_h"/>
                                          </p:val>
                                        </p:tav>
                                      </p:tavLst>
                                    </p:anim>
                                    <p:animEffect transition="in" filter="fade">
                                      <p:cBhvr>
                                        <p:cTn id="63" dur="500"/>
                                        <p:tgtEl>
                                          <p:spTgt spid="38"/>
                                        </p:tgtEl>
                                      </p:cBhvr>
                                    </p:animEffect>
                                  </p:childTnLst>
                                </p:cTn>
                              </p:par>
                              <p:par>
                                <p:cTn id="64" presetID="53" presetClass="entr" presetSubtype="16" fill="hold" grpId="0" nodeType="withEffect">
                                  <p:stCondLst>
                                    <p:cond delay="0"/>
                                  </p:stCondLst>
                                  <p:childTnLst>
                                    <p:set>
                                      <p:cBhvr>
                                        <p:cTn id="65" dur="1" fill="hold">
                                          <p:stCondLst>
                                            <p:cond delay="0"/>
                                          </p:stCondLst>
                                        </p:cTn>
                                        <p:tgtEl>
                                          <p:spTgt spid="60"/>
                                        </p:tgtEl>
                                        <p:attrNameLst>
                                          <p:attrName>style.visibility</p:attrName>
                                        </p:attrNameLst>
                                      </p:cBhvr>
                                      <p:to>
                                        <p:strVal val="visible"/>
                                      </p:to>
                                    </p:set>
                                    <p:anim calcmode="lin" valueType="num">
                                      <p:cBhvr>
                                        <p:cTn id="66" dur="500" fill="hold"/>
                                        <p:tgtEl>
                                          <p:spTgt spid="60"/>
                                        </p:tgtEl>
                                        <p:attrNameLst>
                                          <p:attrName>ppt_w</p:attrName>
                                        </p:attrNameLst>
                                      </p:cBhvr>
                                      <p:tavLst>
                                        <p:tav tm="0">
                                          <p:val>
                                            <p:fltVal val="0"/>
                                          </p:val>
                                        </p:tav>
                                        <p:tav tm="100000">
                                          <p:val>
                                            <p:strVal val="#ppt_w"/>
                                          </p:val>
                                        </p:tav>
                                      </p:tavLst>
                                    </p:anim>
                                    <p:anim calcmode="lin" valueType="num">
                                      <p:cBhvr>
                                        <p:cTn id="67" dur="500" fill="hold"/>
                                        <p:tgtEl>
                                          <p:spTgt spid="60"/>
                                        </p:tgtEl>
                                        <p:attrNameLst>
                                          <p:attrName>ppt_h</p:attrName>
                                        </p:attrNameLst>
                                      </p:cBhvr>
                                      <p:tavLst>
                                        <p:tav tm="0">
                                          <p:val>
                                            <p:fltVal val="0"/>
                                          </p:val>
                                        </p:tav>
                                        <p:tav tm="100000">
                                          <p:val>
                                            <p:strVal val="#ppt_h"/>
                                          </p:val>
                                        </p:tav>
                                      </p:tavLst>
                                    </p:anim>
                                    <p:animEffect transition="in" filter="fade">
                                      <p:cBhvr>
                                        <p:cTn id="68" dur="500"/>
                                        <p:tgtEl>
                                          <p:spTgt spid="60"/>
                                        </p:tgtEl>
                                      </p:cBhvr>
                                    </p:animEffect>
                                  </p:childTnLst>
                                </p:cTn>
                              </p:par>
                            </p:childTnLst>
                          </p:cTn>
                        </p:par>
                        <p:par>
                          <p:cTn id="69" fill="hold">
                            <p:stCondLst>
                              <p:cond delay="5500"/>
                            </p:stCondLst>
                            <p:childTnLst>
                              <p:par>
                                <p:cTn id="70" presetID="22" presetClass="entr" presetSubtype="1" fill="hold" grpId="0" nodeType="afterEffect">
                                  <p:stCondLst>
                                    <p:cond delay="0"/>
                                  </p:stCondLst>
                                  <p:childTnLst>
                                    <p:set>
                                      <p:cBhvr>
                                        <p:cTn id="71" dur="1" fill="hold">
                                          <p:stCondLst>
                                            <p:cond delay="0"/>
                                          </p:stCondLst>
                                        </p:cTn>
                                        <p:tgtEl>
                                          <p:spTgt spid="57"/>
                                        </p:tgtEl>
                                        <p:attrNameLst>
                                          <p:attrName>style.visibility</p:attrName>
                                        </p:attrNameLst>
                                      </p:cBhvr>
                                      <p:to>
                                        <p:strVal val="visible"/>
                                      </p:to>
                                    </p:set>
                                    <p:animEffect transition="in" filter="wipe(up)">
                                      <p:cBhvr>
                                        <p:cTn id="72" dur="500"/>
                                        <p:tgtEl>
                                          <p:spTgt spid="57"/>
                                        </p:tgtEl>
                                      </p:cBhvr>
                                    </p:animEffect>
                                  </p:childTnLst>
                                </p:cTn>
                              </p:par>
                            </p:childTnLst>
                          </p:cTn>
                        </p:par>
                        <p:par>
                          <p:cTn id="73" fill="hold">
                            <p:stCondLst>
                              <p:cond delay="6000"/>
                            </p:stCondLst>
                            <p:childTnLst>
                              <p:par>
                                <p:cTn id="74" presetID="18" presetClass="entr" presetSubtype="9" fill="hold" nodeType="afterEffect">
                                  <p:stCondLst>
                                    <p:cond delay="0"/>
                                  </p:stCondLst>
                                  <p:childTnLst>
                                    <p:set>
                                      <p:cBhvr>
                                        <p:cTn id="75" dur="1" fill="hold">
                                          <p:stCondLst>
                                            <p:cond delay="0"/>
                                          </p:stCondLst>
                                        </p:cTn>
                                        <p:tgtEl>
                                          <p:spTgt spid="13"/>
                                        </p:tgtEl>
                                        <p:attrNameLst>
                                          <p:attrName>style.visibility</p:attrName>
                                        </p:attrNameLst>
                                      </p:cBhvr>
                                      <p:to>
                                        <p:strVal val="visible"/>
                                      </p:to>
                                    </p:set>
                                    <p:animEffect transition="in" filter="strips(upLeft)">
                                      <p:cBhvr>
                                        <p:cTn id="76" dur="500"/>
                                        <p:tgtEl>
                                          <p:spTgt spid="13"/>
                                        </p:tgtEl>
                                      </p:cBhvr>
                                    </p:animEffect>
                                  </p:childTnLst>
                                </p:cTn>
                              </p:par>
                            </p:childTnLst>
                          </p:cTn>
                        </p:par>
                        <p:par>
                          <p:cTn id="77" fill="hold">
                            <p:stCondLst>
                              <p:cond delay="6500"/>
                            </p:stCondLst>
                            <p:childTnLst>
                              <p:par>
                                <p:cTn id="78" presetID="18" presetClass="entr" presetSubtype="3" fill="hold" grpId="0" nodeType="afterEffect">
                                  <p:stCondLst>
                                    <p:cond delay="0"/>
                                  </p:stCondLst>
                                  <p:childTnLst>
                                    <p:set>
                                      <p:cBhvr>
                                        <p:cTn id="79" dur="1" fill="hold">
                                          <p:stCondLst>
                                            <p:cond delay="0"/>
                                          </p:stCondLst>
                                        </p:cTn>
                                        <p:tgtEl>
                                          <p:spTgt spid="22"/>
                                        </p:tgtEl>
                                        <p:attrNameLst>
                                          <p:attrName>style.visibility</p:attrName>
                                        </p:attrNameLst>
                                      </p:cBhvr>
                                      <p:to>
                                        <p:strVal val="visible"/>
                                      </p:to>
                                    </p:set>
                                    <p:animEffect transition="in" filter="strips(upRight)">
                                      <p:cBhvr>
                                        <p:cTn id="80" dur="500"/>
                                        <p:tgtEl>
                                          <p:spTgt spid="22"/>
                                        </p:tgtEl>
                                      </p:cBhvr>
                                    </p:animEffect>
                                  </p:childTnLst>
                                </p:cTn>
                              </p:par>
                            </p:childTnLst>
                          </p:cTn>
                        </p:par>
                        <p:par>
                          <p:cTn id="81" fill="hold">
                            <p:stCondLst>
                              <p:cond delay="7000"/>
                            </p:stCondLst>
                            <p:childTnLst>
                              <p:par>
                                <p:cTn id="82" presetID="53" presetClass="entr" presetSubtype="16" fill="hold" grpId="0" nodeType="afterEffect">
                                  <p:stCondLst>
                                    <p:cond delay="0"/>
                                  </p:stCondLst>
                                  <p:childTnLst>
                                    <p:set>
                                      <p:cBhvr>
                                        <p:cTn id="83" dur="1" fill="hold">
                                          <p:stCondLst>
                                            <p:cond delay="0"/>
                                          </p:stCondLst>
                                        </p:cTn>
                                        <p:tgtEl>
                                          <p:spTgt spid="36"/>
                                        </p:tgtEl>
                                        <p:attrNameLst>
                                          <p:attrName>style.visibility</p:attrName>
                                        </p:attrNameLst>
                                      </p:cBhvr>
                                      <p:to>
                                        <p:strVal val="visible"/>
                                      </p:to>
                                    </p:set>
                                    <p:anim calcmode="lin" valueType="num">
                                      <p:cBhvr>
                                        <p:cTn id="84" dur="500" fill="hold"/>
                                        <p:tgtEl>
                                          <p:spTgt spid="36"/>
                                        </p:tgtEl>
                                        <p:attrNameLst>
                                          <p:attrName>ppt_w</p:attrName>
                                        </p:attrNameLst>
                                      </p:cBhvr>
                                      <p:tavLst>
                                        <p:tav tm="0">
                                          <p:val>
                                            <p:fltVal val="0"/>
                                          </p:val>
                                        </p:tav>
                                        <p:tav tm="100000">
                                          <p:val>
                                            <p:strVal val="#ppt_w"/>
                                          </p:val>
                                        </p:tav>
                                      </p:tavLst>
                                    </p:anim>
                                    <p:anim calcmode="lin" valueType="num">
                                      <p:cBhvr>
                                        <p:cTn id="85" dur="500" fill="hold"/>
                                        <p:tgtEl>
                                          <p:spTgt spid="36"/>
                                        </p:tgtEl>
                                        <p:attrNameLst>
                                          <p:attrName>ppt_h</p:attrName>
                                        </p:attrNameLst>
                                      </p:cBhvr>
                                      <p:tavLst>
                                        <p:tav tm="0">
                                          <p:val>
                                            <p:fltVal val="0"/>
                                          </p:val>
                                        </p:tav>
                                        <p:tav tm="100000">
                                          <p:val>
                                            <p:strVal val="#ppt_h"/>
                                          </p:val>
                                        </p:tav>
                                      </p:tavLst>
                                    </p:anim>
                                    <p:animEffect transition="in" filter="fade">
                                      <p:cBhvr>
                                        <p:cTn id="86" dur="500"/>
                                        <p:tgtEl>
                                          <p:spTgt spid="36"/>
                                        </p:tgtEl>
                                      </p:cBhvr>
                                    </p:animEffect>
                                  </p:childTnLst>
                                </p:cTn>
                              </p:par>
                              <p:par>
                                <p:cTn id="87" presetID="53" presetClass="entr" presetSubtype="16" fill="hold" grpId="0" nodeType="withEffect">
                                  <p:stCondLst>
                                    <p:cond delay="0"/>
                                  </p:stCondLst>
                                  <p:childTnLst>
                                    <p:set>
                                      <p:cBhvr>
                                        <p:cTn id="88" dur="1" fill="hold">
                                          <p:stCondLst>
                                            <p:cond delay="0"/>
                                          </p:stCondLst>
                                        </p:cTn>
                                        <p:tgtEl>
                                          <p:spTgt spid="61"/>
                                        </p:tgtEl>
                                        <p:attrNameLst>
                                          <p:attrName>style.visibility</p:attrName>
                                        </p:attrNameLst>
                                      </p:cBhvr>
                                      <p:to>
                                        <p:strVal val="visible"/>
                                      </p:to>
                                    </p:set>
                                    <p:anim calcmode="lin" valueType="num">
                                      <p:cBhvr>
                                        <p:cTn id="89" dur="500" fill="hold"/>
                                        <p:tgtEl>
                                          <p:spTgt spid="61"/>
                                        </p:tgtEl>
                                        <p:attrNameLst>
                                          <p:attrName>ppt_w</p:attrName>
                                        </p:attrNameLst>
                                      </p:cBhvr>
                                      <p:tavLst>
                                        <p:tav tm="0">
                                          <p:val>
                                            <p:fltVal val="0"/>
                                          </p:val>
                                        </p:tav>
                                        <p:tav tm="100000">
                                          <p:val>
                                            <p:strVal val="#ppt_w"/>
                                          </p:val>
                                        </p:tav>
                                      </p:tavLst>
                                    </p:anim>
                                    <p:anim calcmode="lin" valueType="num">
                                      <p:cBhvr>
                                        <p:cTn id="90" dur="500" fill="hold"/>
                                        <p:tgtEl>
                                          <p:spTgt spid="61"/>
                                        </p:tgtEl>
                                        <p:attrNameLst>
                                          <p:attrName>ppt_h</p:attrName>
                                        </p:attrNameLst>
                                      </p:cBhvr>
                                      <p:tavLst>
                                        <p:tav tm="0">
                                          <p:val>
                                            <p:fltVal val="0"/>
                                          </p:val>
                                        </p:tav>
                                        <p:tav tm="100000">
                                          <p:val>
                                            <p:strVal val="#ppt_h"/>
                                          </p:val>
                                        </p:tav>
                                      </p:tavLst>
                                    </p:anim>
                                    <p:animEffect transition="in" filter="fade">
                                      <p:cBhvr>
                                        <p:cTn id="91" dur="500"/>
                                        <p:tgtEl>
                                          <p:spTgt spid="61"/>
                                        </p:tgtEl>
                                      </p:cBhvr>
                                    </p:animEffect>
                                  </p:childTnLst>
                                </p:cTn>
                              </p:par>
                            </p:childTnLst>
                          </p:cTn>
                        </p:par>
                        <p:par>
                          <p:cTn id="92" fill="hold">
                            <p:stCondLst>
                              <p:cond delay="7500"/>
                            </p:stCondLst>
                            <p:childTnLst>
                              <p:par>
                                <p:cTn id="93" presetID="22" presetClass="entr" presetSubtype="1" fill="hold" grpId="0" nodeType="afterEffect">
                                  <p:stCondLst>
                                    <p:cond delay="0"/>
                                  </p:stCondLst>
                                  <p:childTnLst>
                                    <p:set>
                                      <p:cBhvr>
                                        <p:cTn id="94" dur="1" fill="hold">
                                          <p:stCondLst>
                                            <p:cond delay="0"/>
                                          </p:stCondLst>
                                        </p:cTn>
                                        <p:tgtEl>
                                          <p:spTgt spid="56"/>
                                        </p:tgtEl>
                                        <p:attrNameLst>
                                          <p:attrName>style.visibility</p:attrName>
                                        </p:attrNameLst>
                                      </p:cBhvr>
                                      <p:to>
                                        <p:strVal val="visible"/>
                                      </p:to>
                                    </p:set>
                                    <p:animEffect transition="in" filter="wipe(up)">
                                      <p:cBhvr>
                                        <p:cTn id="95" dur="500"/>
                                        <p:tgtEl>
                                          <p:spTgt spid="56"/>
                                        </p:tgtEl>
                                      </p:cBhvr>
                                    </p:animEffect>
                                  </p:childTnLst>
                                </p:cTn>
                              </p:par>
                            </p:childTnLst>
                          </p:cTn>
                        </p:par>
                        <p:par>
                          <p:cTn id="96" fill="hold">
                            <p:stCondLst>
                              <p:cond delay="8000"/>
                            </p:stCondLst>
                            <p:childTnLst>
                              <p:par>
                                <p:cTn id="97" presetID="18" presetClass="entr" presetSubtype="9" fill="hold" nodeType="afterEffect">
                                  <p:stCondLst>
                                    <p:cond delay="0"/>
                                  </p:stCondLst>
                                  <p:childTnLst>
                                    <p:set>
                                      <p:cBhvr>
                                        <p:cTn id="98" dur="1" fill="hold">
                                          <p:stCondLst>
                                            <p:cond delay="0"/>
                                          </p:stCondLst>
                                        </p:cTn>
                                        <p:tgtEl>
                                          <p:spTgt spid="4"/>
                                        </p:tgtEl>
                                        <p:attrNameLst>
                                          <p:attrName>style.visibility</p:attrName>
                                        </p:attrNameLst>
                                      </p:cBhvr>
                                      <p:to>
                                        <p:strVal val="visible"/>
                                      </p:to>
                                    </p:set>
                                    <p:animEffect transition="in" filter="strips(upLeft)">
                                      <p:cBhvr>
                                        <p:cTn id="99" dur="500"/>
                                        <p:tgtEl>
                                          <p:spTgt spid="4"/>
                                        </p:tgtEl>
                                      </p:cBhvr>
                                    </p:animEffect>
                                  </p:childTnLst>
                                </p:cTn>
                              </p:par>
                            </p:childTnLst>
                          </p:cTn>
                        </p:par>
                        <p:par>
                          <p:cTn id="100" fill="hold">
                            <p:stCondLst>
                              <p:cond delay="8500"/>
                            </p:stCondLst>
                            <p:childTnLst>
                              <p:par>
                                <p:cTn id="101" presetID="18" presetClass="entr" presetSubtype="3" fill="hold" grpId="0" nodeType="afterEffect">
                                  <p:stCondLst>
                                    <p:cond delay="0"/>
                                  </p:stCondLst>
                                  <p:childTnLst>
                                    <p:set>
                                      <p:cBhvr>
                                        <p:cTn id="102" dur="1" fill="hold">
                                          <p:stCondLst>
                                            <p:cond delay="0"/>
                                          </p:stCondLst>
                                        </p:cTn>
                                        <p:tgtEl>
                                          <p:spTgt spid="19"/>
                                        </p:tgtEl>
                                        <p:attrNameLst>
                                          <p:attrName>style.visibility</p:attrName>
                                        </p:attrNameLst>
                                      </p:cBhvr>
                                      <p:to>
                                        <p:strVal val="visible"/>
                                      </p:to>
                                    </p:set>
                                    <p:animEffect transition="in" filter="strips(upRight)">
                                      <p:cBhvr>
                                        <p:cTn id="103" dur="500"/>
                                        <p:tgtEl>
                                          <p:spTgt spid="19"/>
                                        </p:tgtEl>
                                      </p:cBhvr>
                                    </p:animEffect>
                                  </p:childTnLst>
                                </p:cTn>
                              </p:par>
                            </p:childTnLst>
                          </p:cTn>
                        </p:par>
                        <p:par>
                          <p:cTn id="104" fill="hold">
                            <p:stCondLst>
                              <p:cond delay="9000"/>
                            </p:stCondLst>
                            <p:childTnLst>
                              <p:par>
                                <p:cTn id="105" presetID="53" presetClass="entr" presetSubtype="16" fill="hold" grpId="0" nodeType="afterEffect">
                                  <p:stCondLst>
                                    <p:cond delay="0"/>
                                  </p:stCondLst>
                                  <p:childTnLst>
                                    <p:set>
                                      <p:cBhvr>
                                        <p:cTn id="106" dur="1" fill="hold">
                                          <p:stCondLst>
                                            <p:cond delay="0"/>
                                          </p:stCondLst>
                                        </p:cTn>
                                        <p:tgtEl>
                                          <p:spTgt spid="33"/>
                                        </p:tgtEl>
                                        <p:attrNameLst>
                                          <p:attrName>style.visibility</p:attrName>
                                        </p:attrNameLst>
                                      </p:cBhvr>
                                      <p:to>
                                        <p:strVal val="visible"/>
                                      </p:to>
                                    </p:set>
                                    <p:anim calcmode="lin" valueType="num">
                                      <p:cBhvr>
                                        <p:cTn id="107" dur="500" fill="hold"/>
                                        <p:tgtEl>
                                          <p:spTgt spid="33"/>
                                        </p:tgtEl>
                                        <p:attrNameLst>
                                          <p:attrName>ppt_w</p:attrName>
                                        </p:attrNameLst>
                                      </p:cBhvr>
                                      <p:tavLst>
                                        <p:tav tm="0">
                                          <p:val>
                                            <p:fltVal val="0"/>
                                          </p:val>
                                        </p:tav>
                                        <p:tav tm="100000">
                                          <p:val>
                                            <p:strVal val="#ppt_w"/>
                                          </p:val>
                                        </p:tav>
                                      </p:tavLst>
                                    </p:anim>
                                    <p:anim calcmode="lin" valueType="num">
                                      <p:cBhvr>
                                        <p:cTn id="108" dur="500" fill="hold"/>
                                        <p:tgtEl>
                                          <p:spTgt spid="33"/>
                                        </p:tgtEl>
                                        <p:attrNameLst>
                                          <p:attrName>ppt_h</p:attrName>
                                        </p:attrNameLst>
                                      </p:cBhvr>
                                      <p:tavLst>
                                        <p:tav tm="0">
                                          <p:val>
                                            <p:fltVal val="0"/>
                                          </p:val>
                                        </p:tav>
                                        <p:tav tm="100000">
                                          <p:val>
                                            <p:strVal val="#ppt_h"/>
                                          </p:val>
                                        </p:tav>
                                      </p:tavLst>
                                    </p:anim>
                                    <p:animEffect transition="in" filter="fade">
                                      <p:cBhvr>
                                        <p:cTn id="109" dur="500"/>
                                        <p:tgtEl>
                                          <p:spTgt spid="33"/>
                                        </p:tgtEl>
                                      </p:cBhvr>
                                    </p:animEffect>
                                  </p:childTnLst>
                                </p:cTn>
                              </p:par>
                              <p:par>
                                <p:cTn id="110" presetID="53" presetClass="entr" presetSubtype="16" fill="hold" grpId="0" nodeType="withEffect">
                                  <p:stCondLst>
                                    <p:cond delay="0"/>
                                  </p:stCondLst>
                                  <p:childTnLst>
                                    <p:set>
                                      <p:cBhvr>
                                        <p:cTn id="111" dur="1" fill="hold">
                                          <p:stCondLst>
                                            <p:cond delay="0"/>
                                          </p:stCondLst>
                                        </p:cTn>
                                        <p:tgtEl>
                                          <p:spTgt spid="59"/>
                                        </p:tgtEl>
                                        <p:attrNameLst>
                                          <p:attrName>style.visibility</p:attrName>
                                        </p:attrNameLst>
                                      </p:cBhvr>
                                      <p:to>
                                        <p:strVal val="visible"/>
                                      </p:to>
                                    </p:set>
                                    <p:anim calcmode="lin" valueType="num">
                                      <p:cBhvr>
                                        <p:cTn id="112" dur="500" fill="hold"/>
                                        <p:tgtEl>
                                          <p:spTgt spid="59"/>
                                        </p:tgtEl>
                                        <p:attrNameLst>
                                          <p:attrName>ppt_w</p:attrName>
                                        </p:attrNameLst>
                                      </p:cBhvr>
                                      <p:tavLst>
                                        <p:tav tm="0">
                                          <p:val>
                                            <p:fltVal val="0"/>
                                          </p:val>
                                        </p:tav>
                                        <p:tav tm="100000">
                                          <p:val>
                                            <p:strVal val="#ppt_w"/>
                                          </p:val>
                                        </p:tav>
                                      </p:tavLst>
                                    </p:anim>
                                    <p:anim calcmode="lin" valueType="num">
                                      <p:cBhvr>
                                        <p:cTn id="113" dur="500" fill="hold"/>
                                        <p:tgtEl>
                                          <p:spTgt spid="59"/>
                                        </p:tgtEl>
                                        <p:attrNameLst>
                                          <p:attrName>ppt_h</p:attrName>
                                        </p:attrNameLst>
                                      </p:cBhvr>
                                      <p:tavLst>
                                        <p:tav tm="0">
                                          <p:val>
                                            <p:fltVal val="0"/>
                                          </p:val>
                                        </p:tav>
                                        <p:tav tm="100000">
                                          <p:val>
                                            <p:strVal val="#ppt_h"/>
                                          </p:val>
                                        </p:tav>
                                      </p:tavLst>
                                    </p:anim>
                                    <p:animEffect transition="in" filter="fade">
                                      <p:cBhvr>
                                        <p:cTn id="114" dur="500"/>
                                        <p:tgtEl>
                                          <p:spTgt spid="59"/>
                                        </p:tgtEl>
                                      </p:cBhvr>
                                    </p:animEffect>
                                  </p:childTnLst>
                                </p:cTn>
                              </p:par>
                            </p:childTnLst>
                          </p:cTn>
                        </p:par>
                        <p:par>
                          <p:cTn id="115" fill="hold">
                            <p:stCondLst>
                              <p:cond delay="9500"/>
                            </p:stCondLst>
                            <p:childTnLst>
                              <p:par>
                                <p:cTn id="116" presetID="22" presetClass="entr" presetSubtype="1" fill="hold" grpId="0" nodeType="afterEffect">
                                  <p:stCondLst>
                                    <p:cond delay="0"/>
                                  </p:stCondLst>
                                  <p:childTnLst>
                                    <p:set>
                                      <p:cBhvr>
                                        <p:cTn id="117" dur="1" fill="hold">
                                          <p:stCondLst>
                                            <p:cond delay="0"/>
                                          </p:stCondLst>
                                        </p:cTn>
                                        <p:tgtEl>
                                          <p:spTgt spid="55"/>
                                        </p:tgtEl>
                                        <p:attrNameLst>
                                          <p:attrName>style.visibility</p:attrName>
                                        </p:attrNameLst>
                                      </p:cBhvr>
                                      <p:to>
                                        <p:strVal val="visible"/>
                                      </p:to>
                                    </p:set>
                                    <p:animEffect transition="in" filter="wipe(up)">
                                      <p:cBhvr>
                                        <p:cTn id="118" dur="500"/>
                                        <p:tgtEl>
                                          <p:spTgt spid="5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animBg="1"/>
      <p:bldP spid="20" grpId="0" animBg="1"/>
      <p:bldP spid="21" grpId="0" animBg="1"/>
      <p:bldP spid="22" grpId="0" animBg="1"/>
      <p:bldP spid="33" grpId="0" animBg="1"/>
      <p:bldP spid="35" grpId="0" animBg="1"/>
      <p:bldP spid="36" grpId="0" animBg="1"/>
      <p:bldP spid="37" grpId="0" animBg="1"/>
      <p:bldP spid="38" grpId="0" animBg="1"/>
      <p:bldP spid="52" grpId="0"/>
      <p:bldP spid="53" grpId="0"/>
      <p:bldP spid="54" grpId="0"/>
      <p:bldP spid="55" grpId="0"/>
      <p:bldP spid="56" grpId="0"/>
      <p:bldP spid="57" grpId="0"/>
      <p:bldP spid="58" grpId="0" animBg="1"/>
      <p:bldP spid="59" grpId="0" animBg="1"/>
      <p:bldP spid="60" grpId="0" animBg="1"/>
      <p:bldP spid="61" grpId="0" animBg="1"/>
      <p:bldP spid="62"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1567</TotalTime>
  <Words>1294</Words>
  <Application>Microsoft Office PowerPoint</Application>
  <PresentationFormat>Widescreen</PresentationFormat>
  <Paragraphs>58</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324</cp:revision>
  <dcterms:created xsi:type="dcterms:W3CDTF">2016-09-28T22:08:47Z</dcterms:created>
  <dcterms:modified xsi:type="dcterms:W3CDTF">2017-01-26T22:51:41Z</dcterms:modified>
</cp:coreProperties>
</file>