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flipH="1">
            <a:off x="1320802" y="2262164"/>
            <a:ext cx="10464799" cy="2544797"/>
          </a:xfrm>
          <a:custGeom>
            <a:avLst/>
            <a:gdLst>
              <a:gd name="T0" fmla="*/ 1037 w 1038"/>
              <a:gd name="T1" fmla="*/ 2 h 283"/>
              <a:gd name="T2" fmla="*/ 257 w 1038"/>
              <a:gd name="T3" fmla="*/ 2 h 283"/>
              <a:gd name="T4" fmla="*/ 257 w 1038"/>
              <a:gd name="T5" fmla="*/ 283 h 283"/>
              <a:gd name="T6" fmla="*/ 1038 w 1038"/>
              <a:gd name="T7" fmla="*/ 283 h 283"/>
            </a:gdLst>
            <a:ahLst/>
            <a:cxnLst>
              <a:cxn ang="0">
                <a:pos x="T0" y="T1"/>
              </a:cxn>
              <a:cxn ang="0">
                <a:pos x="T2" y="T3"/>
              </a:cxn>
              <a:cxn ang="0">
                <a:pos x="T4" y="T5"/>
              </a:cxn>
              <a:cxn ang="0">
                <a:pos x="T6" y="T7"/>
              </a:cxn>
            </a:cxnLst>
            <a:rect l="0" t="0" r="r" b="b"/>
            <a:pathLst>
              <a:path w="1038" h="283">
                <a:moveTo>
                  <a:pt x="1037" y="2"/>
                </a:moveTo>
                <a:cubicBezTo>
                  <a:pt x="257" y="2"/>
                  <a:pt x="257" y="2"/>
                  <a:pt x="257" y="2"/>
                </a:cubicBezTo>
                <a:cubicBezTo>
                  <a:pt x="0" y="0"/>
                  <a:pt x="5" y="281"/>
                  <a:pt x="257" y="283"/>
                </a:cubicBezTo>
                <a:cubicBezTo>
                  <a:pt x="1038" y="283"/>
                  <a:pt x="1038" y="283"/>
                  <a:pt x="1038" y="283"/>
                </a:cubicBezTo>
              </a:path>
            </a:pathLst>
          </a:custGeom>
          <a:noFill/>
          <a:ln w="114300" cap="flat" cmpd="dbl">
            <a:solidFill>
              <a:schemeClr val="bg1">
                <a:lumMod val="6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Oval 12"/>
          <p:cNvSpPr/>
          <p:nvPr/>
        </p:nvSpPr>
        <p:spPr>
          <a:xfrm>
            <a:off x="4916360" y="1681701"/>
            <a:ext cx="1313885" cy="1313885"/>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3" name="Oval 22"/>
          <p:cNvSpPr/>
          <p:nvPr/>
        </p:nvSpPr>
        <p:spPr>
          <a:xfrm>
            <a:off x="5017960" y="178330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Oval 9"/>
          <p:cNvSpPr/>
          <p:nvPr/>
        </p:nvSpPr>
        <p:spPr>
          <a:xfrm>
            <a:off x="1286170" y="4092021"/>
            <a:ext cx="1313885" cy="1313885"/>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5" name="Oval 24"/>
          <p:cNvSpPr/>
          <p:nvPr/>
        </p:nvSpPr>
        <p:spPr>
          <a:xfrm>
            <a:off x="1387770" y="419362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Oval 10"/>
          <p:cNvSpPr/>
          <p:nvPr/>
        </p:nvSpPr>
        <p:spPr>
          <a:xfrm>
            <a:off x="8398170" y="1681701"/>
            <a:ext cx="1313885" cy="1313885"/>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4" name="Oval 23"/>
          <p:cNvSpPr/>
          <p:nvPr/>
        </p:nvSpPr>
        <p:spPr>
          <a:xfrm>
            <a:off x="8499770" y="178330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9" name="Oval 8"/>
          <p:cNvSpPr/>
          <p:nvPr/>
        </p:nvSpPr>
        <p:spPr>
          <a:xfrm>
            <a:off x="1286170" y="1681701"/>
            <a:ext cx="1313885" cy="1313885"/>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2" name="Oval 21"/>
          <p:cNvSpPr/>
          <p:nvPr/>
        </p:nvSpPr>
        <p:spPr>
          <a:xfrm>
            <a:off x="1387770" y="178330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4" name="Oval 13"/>
          <p:cNvSpPr/>
          <p:nvPr/>
        </p:nvSpPr>
        <p:spPr>
          <a:xfrm>
            <a:off x="4916360" y="4092021"/>
            <a:ext cx="1313885" cy="1313885"/>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6" name="Oval 25"/>
          <p:cNvSpPr/>
          <p:nvPr/>
        </p:nvSpPr>
        <p:spPr>
          <a:xfrm>
            <a:off x="5017960" y="419362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2" name="Oval 11"/>
          <p:cNvSpPr/>
          <p:nvPr/>
        </p:nvSpPr>
        <p:spPr>
          <a:xfrm>
            <a:off x="8398170" y="4092021"/>
            <a:ext cx="1313885" cy="1313885"/>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7" name="Oval 26"/>
          <p:cNvSpPr/>
          <p:nvPr/>
        </p:nvSpPr>
        <p:spPr>
          <a:xfrm>
            <a:off x="8499770" y="419362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5" name="TextBox 34"/>
          <p:cNvSpPr txBox="1"/>
          <p:nvPr/>
        </p:nvSpPr>
        <p:spPr>
          <a:xfrm>
            <a:off x="355110" y="3013114"/>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37" name="Freeform 517"/>
          <p:cNvSpPr>
            <a:spLocks noEditPoints="1"/>
          </p:cNvSpPr>
          <p:nvPr/>
        </p:nvSpPr>
        <p:spPr bwMode="auto">
          <a:xfrm>
            <a:off x="5280259" y="2235490"/>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525"/>
          <p:cNvSpPr>
            <a:spLocks noEditPoints="1"/>
          </p:cNvSpPr>
          <p:nvPr/>
        </p:nvSpPr>
        <p:spPr bwMode="auto">
          <a:xfrm>
            <a:off x="8699990" y="2134023"/>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543"/>
          <p:cNvSpPr>
            <a:spLocks noChangeAspect="1" noEditPoints="1"/>
          </p:cNvSpPr>
          <p:nvPr/>
        </p:nvSpPr>
        <p:spPr bwMode="auto">
          <a:xfrm>
            <a:off x="1643339" y="2174243"/>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78"/>
          <p:cNvSpPr>
            <a:spLocks noEditPoints="1"/>
          </p:cNvSpPr>
          <p:nvPr/>
        </p:nvSpPr>
        <p:spPr bwMode="auto">
          <a:xfrm>
            <a:off x="8779468" y="4649927"/>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559"/>
          <p:cNvSpPr>
            <a:spLocks noChangeAspect="1" noEditPoints="1"/>
          </p:cNvSpPr>
          <p:nvPr/>
        </p:nvSpPr>
        <p:spPr bwMode="auto">
          <a:xfrm>
            <a:off x="1645076" y="459313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96"/>
          <p:cNvSpPr>
            <a:spLocks noChangeAspect="1" noEditPoints="1"/>
          </p:cNvSpPr>
          <p:nvPr/>
        </p:nvSpPr>
        <p:spPr bwMode="auto">
          <a:xfrm>
            <a:off x="5436142" y="4548871"/>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TextBox 42"/>
          <p:cNvSpPr txBox="1"/>
          <p:nvPr/>
        </p:nvSpPr>
        <p:spPr>
          <a:xfrm>
            <a:off x="3982757" y="3022127"/>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4" name="TextBox 63"/>
          <p:cNvSpPr txBox="1"/>
          <p:nvPr/>
        </p:nvSpPr>
        <p:spPr>
          <a:xfrm>
            <a:off x="7454910" y="2995586"/>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p:cNvSpPr txBox="1"/>
          <p:nvPr/>
        </p:nvSpPr>
        <p:spPr>
          <a:xfrm>
            <a:off x="356677" y="5421977"/>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BFBFB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p:cNvSpPr txBox="1"/>
          <p:nvPr/>
        </p:nvSpPr>
        <p:spPr>
          <a:xfrm>
            <a:off x="3984324" y="5430990"/>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93939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p:cNvSpPr txBox="1"/>
          <p:nvPr/>
        </p:nvSpPr>
        <p:spPr>
          <a:xfrm>
            <a:off x="7456477" y="5404449"/>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71871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childTnLst>
                                </p:cTn>
                              </p:par>
                            </p:childTnLst>
                          </p:cTn>
                        </p:par>
                        <p:par>
                          <p:cTn id="25" fill="hold">
                            <p:stCondLst>
                              <p:cond delay="2000"/>
                            </p:stCondLst>
                            <p:childTnLst>
                              <p:par>
                                <p:cTn id="26" presetID="23" presetClass="entr" presetSubtype="16"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p:cTn id="28" dur="500" fill="hold"/>
                                        <p:tgtEl>
                                          <p:spTgt spid="39"/>
                                        </p:tgtEl>
                                        <p:attrNameLst>
                                          <p:attrName>ppt_w</p:attrName>
                                        </p:attrNameLst>
                                      </p:cBhvr>
                                      <p:tavLst>
                                        <p:tav tm="0">
                                          <p:val>
                                            <p:fltVal val="0"/>
                                          </p:val>
                                        </p:tav>
                                        <p:tav tm="100000">
                                          <p:val>
                                            <p:strVal val="#ppt_w"/>
                                          </p:val>
                                        </p:tav>
                                      </p:tavLst>
                                    </p:anim>
                                    <p:anim calcmode="lin" valueType="num">
                                      <p:cBhvr>
                                        <p:cTn id="29" dur="500" fill="hold"/>
                                        <p:tgtEl>
                                          <p:spTgt spid="39"/>
                                        </p:tgtEl>
                                        <p:attrNameLst>
                                          <p:attrName>ppt_h</p:attrName>
                                        </p:attrNameLst>
                                      </p:cBhvr>
                                      <p:tavLst>
                                        <p:tav tm="0">
                                          <p:val>
                                            <p:fltVal val="0"/>
                                          </p:val>
                                        </p:tav>
                                        <p:tav tm="100000">
                                          <p:val>
                                            <p:strVal val="#ppt_h"/>
                                          </p:val>
                                        </p:tav>
                                      </p:tavLst>
                                    </p:anim>
                                  </p:childTnLst>
                                </p:cTn>
                              </p:par>
                            </p:childTnLst>
                          </p:cTn>
                        </p:par>
                        <p:par>
                          <p:cTn id="30" fill="hold">
                            <p:stCondLst>
                              <p:cond delay="2500"/>
                            </p:stCondLst>
                            <p:childTnLst>
                              <p:par>
                                <p:cTn id="31" presetID="22" presetClass="entr" presetSubtype="1" fill="hold" grpId="0" nodeType="after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wipe(up)">
                                      <p:cBhvr>
                                        <p:cTn id="33" dur="500"/>
                                        <p:tgtEl>
                                          <p:spTgt spid="35"/>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500" fill="hold"/>
                                        <p:tgtEl>
                                          <p:spTgt spid="13"/>
                                        </p:tgtEl>
                                        <p:attrNameLst>
                                          <p:attrName>ppt_w</p:attrName>
                                        </p:attrNameLst>
                                      </p:cBhvr>
                                      <p:tavLst>
                                        <p:tav tm="0">
                                          <p:val>
                                            <p:fltVal val="0"/>
                                          </p:val>
                                        </p:tav>
                                        <p:tav tm="100000">
                                          <p:val>
                                            <p:strVal val="#ppt_w"/>
                                          </p:val>
                                        </p:tav>
                                      </p:tavLst>
                                    </p:anim>
                                    <p:anim calcmode="lin" valueType="num">
                                      <p:cBhvr>
                                        <p:cTn id="38" dur="500" fill="hold"/>
                                        <p:tgtEl>
                                          <p:spTgt spid="13"/>
                                        </p:tgtEl>
                                        <p:attrNameLst>
                                          <p:attrName>ppt_h</p:attrName>
                                        </p:attrNameLst>
                                      </p:cBhvr>
                                      <p:tavLst>
                                        <p:tav tm="0">
                                          <p:val>
                                            <p:fltVal val="0"/>
                                          </p:val>
                                        </p:tav>
                                        <p:tav tm="100000">
                                          <p:val>
                                            <p:strVal val="#ppt_h"/>
                                          </p:val>
                                        </p:tav>
                                      </p:tavLst>
                                    </p:anim>
                                    <p:animEffect transition="in" filter="fade">
                                      <p:cBhvr>
                                        <p:cTn id="39" dur="500"/>
                                        <p:tgtEl>
                                          <p:spTgt spid="13"/>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p:cTn id="43" dur="500" fill="hold"/>
                                        <p:tgtEl>
                                          <p:spTgt spid="23"/>
                                        </p:tgtEl>
                                        <p:attrNameLst>
                                          <p:attrName>ppt_w</p:attrName>
                                        </p:attrNameLst>
                                      </p:cBhvr>
                                      <p:tavLst>
                                        <p:tav tm="0">
                                          <p:val>
                                            <p:fltVal val="0"/>
                                          </p:val>
                                        </p:tav>
                                        <p:tav tm="100000">
                                          <p:val>
                                            <p:strVal val="#ppt_w"/>
                                          </p:val>
                                        </p:tav>
                                      </p:tavLst>
                                    </p:anim>
                                    <p:anim calcmode="lin" valueType="num">
                                      <p:cBhvr>
                                        <p:cTn id="44" dur="500" fill="hold"/>
                                        <p:tgtEl>
                                          <p:spTgt spid="23"/>
                                        </p:tgtEl>
                                        <p:attrNameLst>
                                          <p:attrName>ppt_h</p:attrName>
                                        </p:attrNameLst>
                                      </p:cBhvr>
                                      <p:tavLst>
                                        <p:tav tm="0">
                                          <p:val>
                                            <p:fltVal val="0"/>
                                          </p:val>
                                        </p:tav>
                                        <p:tav tm="100000">
                                          <p:val>
                                            <p:strVal val="#ppt_h"/>
                                          </p:val>
                                        </p:tav>
                                      </p:tavLst>
                                    </p:anim>
                                    <p:animEffect transition="in" filter="fade">
                                      <p:cBhvr>
                                        <p:cTn id="45" dur="500"/>
                                        <p:tgtEl>
                                          <p:spTgt spid="23"/>
                                        </p:tgtEl>
                                      </p:cBhvr>
                                    </p:animEffect>
                                  </p:childTnLst>
                                </p:cTn>
                              </p:par>
                            </p:childTnLst>
                          </p:cTn>
                        </p:par>
                        <p:par>
                          <p:cTn id="46" fill="hold">
                            <p:stCondLst>
                              <p:cond delay="4000"/>
                            </p:stCondLst>
                            <p:childTnLst>
                              <p:par>
                                <p:cTn id="47" presetID="23" presetClass="entr" presetSubtype="16"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 calcmode="lin" valueType="num">
                                      <p:cBhvr>
                                        <p:cTn id="49" dur="500" fill="hold"/>
                                        <p:tgtEl>
                                          <p:spTgt spid="37"/>
                                        </p:tgtEl>
                                        <p:attrNameLst>
                                          <p:attrName>ppt_w</p:attrName>
                                        </p:attrNameLst>
                                      </p:cBhvr>
                                      <p:tavLst>
                                        <p:tav tm="0">
                                          <p:val>
                                            <p:fltVal val="0"/>
                                          </p:val>
                                        </p:tav>
                                        <p:tav tm="100000">
                                          <p:val>
                                            <p:strVal val="#ppt_w"/>
                                          </p:val>
                                        </p:tav>
                                      </p:tavLst>
                                    </p:anim>
                                    <p:anim calcmode="lin" valueType="num">
                                      <p:cBhvr>
                                        <p:cTn id="50" dur="500" fill="hold"/>
                                        <p:tgtEl>
                                          <p:spTgt spid="37"/>
                                        </p:tgtEl>
                                        <p:attrNameLst>
                                          <p:attrName>ppt_h</p:attrName>
                                        </p:attrNameLst>
                                      </p:cBhvr>
                                      <p:tavLst>
                                        <p:tav tm="0">
                                          <p:val>
                                            <p:fltVal val="0"/>
                                          </p:val>
                                        </p:tav>
                                        <p:tav tm="100000">
                                          <p:val>
                                            <p:strVal val="#ppt_h"/>
                                          </p:val>
                                        </p:tav>
                                      </p:tavLst>
                                    </p:anim>
                                  </p:childTnLst>
                                </p:cTn>
                              </p:par>
                            </p:childTnLst>
                          </p:cTn>
                        </p:par>
                        <p:par>
                          <p:cTn id="51" fill="hold">
                            <p:stCondLst>
                              <p:cond delay="4500"/>
                            </p:stCondLst>
                            <p:childTnLst>
                              <p:par>
                                <p:cTn id="52" presetID="22" presetClass="entr" presetSubtype="1"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wipe(up)">
                                      <p:cBhvr>
                                        <p:cTn id="54" dur="500"/>
                                        <p:tgtEl>
                                          <p:spTgt spid="43"/>
                                        </p:tgtEl>
                                      </p:cBhvr>
                                    </p:animEffect>
                                  </p:childTnLst>
                                </p:cTn>
                              </p:par>
                            </p:childTnLst>
                          </p:cTn>
                        </p:par>
                        <p:par>
                          <p:cTn id="55" fill="hold">
                            <p:stCondLst>
                              <p:cond delay="5000"/>
                            </p:stCondLst>
                            <p:childTnLst>
                              <p:par>
                                <p:cTn id="56" presetID="53" presetClass="entr" presetSubtype="16" fill="hold" grpId="0" nodeType="afterEffect">
                                  <p:stCondLst>
                                    <p:cond delay="0"/>
                                  </p:stCondLst>
                                  <p:childTnLst>
                                    <p:set>
                                      <p:cBhvr>
                                        <p:cTn id="57" dur="1" fill="hold">
                                          <p:stCondLst>
                                            <p:cond delay="0"/>
                                          </p:stCondLst>
                                        </p:cTn>
                                        <p:tgtEl>
                                          <p:spTgt spid="11"/>
                                        </p:tgtEl>
                                        <p:attrNameLst>
                                          <p:attrName>style.visibility</p:attrName>
                                        </p:attrNameLst>
                                      </p:cBhvr>
                                      <p:to>
                                        <p:strVal val="visible"/>
                                      </p:to>
                                    </p:set>
                                    <p:anim calcmode="lin" valueType="num">
                                      <p:cBhvr>
                                        <p:cTn id="58" dur="500" fill="hold"/>
                                        <p:tgtEl>
                                          <p:spTgt spid="11"/>
                                        </p:tgtEl>
                                        <p:attrNameLst>
                                          <p:attrName>ppt_w</p:attrName>
                                        </p:attrNameLst>
                                      </p:cBhvr>
                                      <p:tavLst>
                                        <p:tav tm="0">
                                          <p:val>
                                            <p:fltVal val="0"/>
                                          </p:val>
                                        </p:tav>
                                        <p:tav tm="100000">
                                          <p:val>
                                            <p:strVal val="#ppt_w"/>
                                          </p:val>
                                        </p:tav>
                                      </p:tavLst>
                                    </p:anim>
                                    <p:anim calcmode="lin" valueType="num">
                                      <p:cBhvr>
                                        <p:cTn id="59" dur="500" fill="hold"/>
                                        <p:tgtEl>
                                          <p:spTgt spid="11"/>
                                        </p:tgtEl>
                                        <p:attrNameLst>
                                          <p:attrName>ppt_h</p:attrName>
                                        </p:attrNameLst>
                                      </p:cBhvr>
                                      <p:tavLst>
                                        <p:tav tm="0">
                                          <p:val>
                                            <p:fltVal val="0"/>
                                          </p:val>
                                        </p:tav>
                                        <p:tav tm="100000">
                                          <p:val>
                                            <p:strVal val="#ppt_h"/>
                                          </p:val>
                                        </p:tav>
                                      </p:tavLst>
                                    </p:anim>
                                    <p:animEffect transition="in" filter="fade">
                                      <p:cBhvr>
                                        <p:cTn id="60" dur="500"/>
                                        <p:tgtEl>
                                          <p:spTgt spid="11"/>
                                        </p:tgtEl>
                                      </p:cBhvr>
                                    </p:animEffect>
                                  </p:childTnLst>
                                </p:cTn>
                              </p:par>
                            </p:childTnLst>
                          </p:cTn>
                        </p:par>
                        <p:par>
                          <p:cTn id="61" fill="hold">
                            <p:stCondLst>
                              <p:cond delay="5500"/>
                            </p:stCondLst>
                            <p:childTnLst>
                              <p:par>
                                <p:cTn id="62" presetID="53" presetClass="entr" presetSubtype="16"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 calcmode="lin" valueType="num">
                                      <p:cBhvr>
                                        <p:cTn id="64" dur="500" fill="hold"/>
                                        <p:tgtEl>
                                          <p:spTgt spid="24"/>
                                        </p:tgtEl>
                                        <p:attrNameLst>
                                          <p:attrName>ppt_w</p:attrName>
                                        </p:attrNameLst>
                                      </p:cBhvr>
                                      <p:tavLst>
                                        <p:tav tm="0">
                                          <p:val>
                                            <p:fltVal val="0"/>
                                          </p:val>
                                        </p:tav>
                                        <p:tav tm="100000">
                                          <p:val>
                                            <p:strVal val="#ppt_w"/>
                                          </p:val>
                                        </p:tav>
                                      </p:tavLst>
                                    </p:anim>
                                    <p:anim calcmode="lin" valueType="num">
                                      <p:cBhvr>
                                        <p:cTn id="65" dur="500" fill="hold"/>
                                        <p:tgtEl>
                                          <p:spTgt spid="24"/>
                                        </p:tgtEl>
                                        <p:attrNameLst>
                                          <p:attrName>ppt_h</p:attrName>
                                        </p:attrNameLst>
                                      </p:cBhvr>
                                      <p:tavLst>
                                        <p:tav tm="0">
                                          <p:val>
                                            <p:fltVal val="0"/>
                                          </p:val>
                                        </p:tav>
                                        <p:tav tm="100000">
                                          <p:val>
                                            <p:strVal val="#ppt_h"/>
                                          </p:val>
                                        </p:tav>
                                      </p:tavLst>
                                    </p:anim>
                                    <p:animEffect transition="in" filter="fade">
                                      <p:cBhvr>
                                        <p:cTn id="66" dur="500"/>
                                        <p:tgtEl>
                                          <p:spTgt spid="24"/>
                                        </p:tgtEl>
                                      </p:cBhvr>
                                    </p:animEffect>
                                  </p:childTnLst>
                                </p:cTn>
                              </p:par>
                            </p:childTnLst>
                          </p:cTn>
                        </p:par>
                        <p:par>
                          <p:cTn id="67" fill="hold">
                            <p:stCondLst>
                              <p:cond delay="6000"/>
                            </p:stCondLst>
                            <p:childTnLst>
                              <p:par>
                                <p:cTn id="68" presetID="23" presetClass="entr" presetSubtype="16" fill="hold" grpId="0" nodeType="afterEffect">
                                  <p:stCondLst>
                                    <p:cond delay="0"/>
                                  </p:stCondLst>
                                  <p:childTnLst>
                                    <p:set>
                                      <p:cBhvr>
                                        <p:cTn id="69" dur="1" fill="hold">
                                          <p:stCondLst>
                                            <p:cond delay="0"/>
                                          </p:stCondLst>
                                        </p:cTn>
                                        <p:tgtEl>
                                          <p:spTgt spid="38"/>
                                        </p:tgtEl>
                                        <p:attrNameLst>
                                          <p:attrName>style.visibility</p:attrName>
                                        </p:attrNameLst>
                                      </p:cBhvr>
                                      <p:to>
                                        <p:strVal val="visible"/>
                                      </p:to>
                                    </p:set>
                                    <p:anim calcmode="lin" valueType="num">
                                      <p:cBhvr>
                                        <p:cTn id="70" dur="500" fill="hold"/>
                                        <p:tgtEl>
                                          <p:spTgt spid="38"/>
                                        </p:tgtEl>
                                        <p:attrNameLst>
                                          <p:attrName>ppt_w</p:attrName>
                                        </p:attrNameLst>
                                      </p:cBhvr>
                                      <p:tavLst>
                                        <p:tav tm="0">
                                          <p:val>
                                            <p:fltVal val="0"/>
                                          </p:val>
                                        </p:tav>
                                        <p:tav tm="100000">
                                          <p:val>
                                            <p:strVal val="#ppt_w"/>
                                          </p:val>
                                        </p:tav>
                                      </p:tavLst>
                                    </p:anim>
                                    <p:anim calcmode="lin" valueType="num">
                                      <p:cBhvr>
                                        <p:cTn id="71" dur="500" fill="hold"/>
                                        <p:tgtEl>
                                          <p:spTgt spid="38"/>
                                        </p:tgtEl>
                                        <p:attrNameLst>
                                          <p:attrName>ppt_h</p:attrName>
                                        </p:attrNameLst>
                                      </p:cBhvr>
                                      <p:tavLst>
                                        <p:tav tm="0">
                                          <p:val>
                                            <p:fltVal val="0"/>
                                          </p:val>
                                        </p:tav>
                                        <p:tav tm="100000">
                                          <p:val>
                                            <p:strVal val="#ppt_h"/>
                                          </p:val>
                                        </p:tav>
                                      </p:tavLst>
                                    </p:anim>
                                  </p:childTnLst>
                                </p:cTn>
                              </p:par>
                            </p:childTnLst>
                          </p:cTn>
                        </p:par>
                        <p:par>
                          <p:cTn id="72" fill="hold">
                            <p:stCondLst>
                              <p:cond delay="6500"/>
                            </p:stCondLst>
                            <p:childTnLst>
                              <p:par>
                                <p:cTn id="73" presetID="22" presetClass="entr" presetSubtype="1" fill="hold" grpId="0" nodeType="afterEffect">
                                  <p:stCondLst>
                                    <p:cond delay="0"/>
                                  </p:stCondLst>
                                  <p:childTnLst>
                                    <p:set>
                                      <p:cBhvr>
                                        <p:cTn id="74" dur="1" fill="hold">
                                          <p:stCondLst>
                                            <p:cond delay="0"/>
                                          </p:stCondLst>
                                        </p:cTn>
                                        <p:tgtEl>
                                          <p:spTgt spid="64"/>
                                        </p:tgtEl>
                                        <p:attrNameLst>
                                          <p:attrName>style.visibility</p:attrName>
                                        </p:attrNameLst>
                                      </p:cBhvr>
                                      <p:to>
                                        <p:strVal val="visible"/>
                                      </p:to>
                                    </p:set>
                                    <p:animEffect transition="in" filter="wipe(up)">
                                      <p:cBhvr>
                                        <p:cTn id="75" dur="500"/>
                                        <p:tgtEl>
                                          <p:spTgt spid="64"/>
                                        </p:tgtEl>
                                      </p:cBhvr>
                                    </p:animEffect>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10"/>
                                        </p:tgtEl>
                                        <p:attrNameLst>
                                          <p:attrName>style.visibility</p:attrName>
                                        </p:attrNameLst>
                                      </p:cBhvr>
                                      <p:to>
                                        <p:strVal val="visible"/>
                                      </p:to>
                                    </p:set>
                                    <p:anim calcmode="lin" valueType="num">
                                      <p:cBhvr>
                                        <p:cTn id="79" dur="500" fill="hold"/>
                                        <p:tgtEl>
                                          <p:spTgt spid="10"/>
                                        </p:tgtEl>
                                        <p:attrNameLst>
                                          <p:attrName>ppt_w</p:attrName>
                                        </p:attrNameLst>
                                      </p:cBhvr>
                                      <p:tavLst>
                                        <p:tav tm="0">
                                          <p:val>
                                            <p:fltVal val="0"/>
                                          </p:val>
                                        </p:tav>
                                        <p:tav tm="100000">
                                          <p:val>
                                            <p:strVal val="#ppt_w"/>
                                          </p:val>
                                        </p:tav>
                                      </p:tavLst>
                                    </p:anim>
                                    <p:anim calcmode="lin" valueType="num">
                                      <p:cBhvr>
                                        <p:cTn id="80" dur="500" fill="hold"/>
                                        <p:tgtEl>
                                          <p:spTgt spid="10"/>
                                        </p:tgtEl>
                                        <p:attrNameLst>
                                          <p:attrName>ppt_h</p:attrName>
                                        </p:attrNameLst>
                                      </p:cBhvr>
                                      <p:tavLst>
                                        <p:tav tm="0">
                                          <p:val>
                                            <p:fltVal val="0"/>
                                          </p:val>
                                        </p:tav>
                                        <p:tav tm="100000">
                                          <p:val>
                                            <p:strVal val="#ppt_h"/>
                                          </p:val>
                                        </p:tav>
                                      </p:tavLst>
                                    </p:anim>
                                    <p:animEffect transition="in" filter="fade">
                                      <p:cBhvr>
                                        <p:cTn id="81" dur="500"/>
                                        <p:tgtEl>
                                          <p:spTgt spid="10"/>
                                        </p:tgtEl>
                                      </p:cBhvr>
                                    </p:animEffect>
                                  </p:childTnLst>
                                </p:cTn>
                              </p:par>
                            </p:childTnLst>
                          </p:cTn>
                        </p:par>
                        <p:par>
                          <p:cTn id="82" fill="hold">
                            <p:stCondLst>
                              <p:cond delay="7500"/>
                            </p:stCondLst>
                            <p:childTnLst>
                              <p:par>
                                <p:cTn id="83" presetID="53" presetClass="entr" presetSubtype="16"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fltVal val="0"/>
                                          </p:val>
                                        </p:tav>
                                        <p:tav tm="100000">
                                          <p:val>
                                            <p:strVal val="#ppt_h"/>
                                          </p:val>
                                        </p:tav>
                                      </p:tavLst>
                                    </p:anim>
                                    <p:animEffect transition="in" filter="fade">
                                      <p:cBhvr>
                                        <p:cTn id="87" dur="500"/>
                                        <p:tgtEl>
                                          <p:spTgt spid="25"/>
                                        </p:tgtEl>
                                      </p:cBhvr>
                                    </p:animEffect>
                                  </p:childTnLst>
                                </p:cTn>
                              </p:par>
                            </p:childTnLst>
                          </p:cTn>
                        </p:par>
                        <p:par>
                          <p:cTn id="88" fill="hold">
                            <p:stCondLst>
                              <p:cond delay="8000"/>
                            </p:stCondLst>
                            <p:childTnLst>
                              <p:par>
                                <p:cTn id="89" presetID="23" presetClass="entr" presetSubtype="16" fill="hold" grpId="0" nodeType="afterEffect">
                                  <p:stCondLst>
                                    <p:cond delay="0"/>
                                  </p:stCondLst>
                                  <p:childTnLst>
                                    <p:set>
                                      <p:cBhvr>
                                        <p:cTn id="90" dur="1" fill="hold">
                                          <p:stCondLst>
                                            <p:cond delay="0"/>
                                          </p:stCondLst>
                                        </p:cTn>
                                        <p:tgtEl>
                                          <p:spTgt spid="41"/>
                                        </p:tgtEl>
                                        <p:attrNameLst>
                                          <p:attrName>style.visibility</p:attrName>
                                        </p:attrNameLst>
                                      </p:cBhvr>
                                      <p:to>
                                        <p:strVal val="visible"/>
                                      </p:to>
                                    </p:set>
                                    <p:anim calcmode="lin" valueType="num">
                                      <p:cBhvr>
                                        <p:cTn id="91" dur="500" fill="hold"/>
                                        <p:tgtEl>
                                          <p:spTgt spid="41"/>
                                        </p:tgtEl>
                                        <p:attrNameLst>
                                          <p:attrName>ppt_w</p:attrName>
                                        </p:attrNameLst>
                                      </p:cBhvr>
                                      <p:tavLst>
                                        <p:tav tm="0">
                                          <p:val>
                                            <p:fltVal val="0"/>
                                          </p:val>
                                        </p:tav>
                                        <p:tav tm="100000">
                                          <p:val>
                                            <p:strVal val="#ppt_w"/>
                                          </p:val>
                                        </p:tav>
                                      </p:tavLst>
                                    </p:anim>
                                    <p:anim calcmode="lin" valueType="num">
                                      <p:cBhvr>
                                        <p:cTn id="92" dur="500" fill="hold"/>
                                        <p:tgtEl>
                                          <p:spTgt spid="41"/>
                                        </p:tgtEl>
                                        <p:attrNameLst>
                                          <p:attrName>ppt_h</p:attrName>
                                        </p:attrNameLst>
                                      </p:cBhvr>
                                      <p:tavLst>
                                        <p:tav tm="0">
                                          <p:val>
                                            <p:fltVal val="0"/>
                                          </p:val>
                                        </p:tav>
                                        <p:tav tm="100000">
                                          <p:val>
                                            <p:strVal val="#ppt_h"/>
                                          </p:val>
                                        </p:tav>
                                      </p:tavLst>
                                    </p:anim>
                                  </p:childTnLst>
                                </p:cTn>
                              </p:par>
                            </p:childTnLst>
                          </p:cTn>
                        </p:par>
                        <p:par>
                          <p:cTn id="93" fill="hold">
                            <p:stCondLst>
                              <p:cond delay="8500"/>
                            </p:stCondLst>
                            <p:childTnLst>
                              <p:par>
                                <p:cTn id="94" presetID="22" presetClass="entr" presetSubtype="1" fill="hold" grpId="0" nodeType="afterEffect">
                                  <p:stCondLst>
                                    <p:cond delay="0"/>
                                  </p:stCondLst>
                                  <p:childTnLst>
                                    <p:set>
                                      <p:cBhvr>
                                        <p:cTn id="95" dur="1" fill="hold">
                                          <p:stCondLst>
                                            <p:cond delay="0"/>
                                          </p:stCondLst>
                                        </p:cTn>
                                        <p:tgtEl>
                                          <p:spTgt spid="65"/>
                                        </p:tgtEl>
                                        <p:attrNameLst>
                                          <p:attrName>style.visibility</p:attrName>
                                        </p:attrNameLst>
                                      </p:cBhvr>
                                      <p:to>
                                        <p:strVal val="visible"/>
                                      </p:to>
                                    </p:set>
                                    <p:animEffect transition="in" filter="wipe(up)">
                                      <p:cBhvr>
                                        <p:cTn id="96" dur="500"/>
                                        <p:tgtEl>
                                          <p:spTgt spid="65"/>
                                        </p:tgtEl>
                                      </p:cBhvr>
                                    </p:animEffect>
                                  </p:childTnLst>
                                </p:cTn>
                              </p:par>
                            </p:childTnLst>
                          </p:cTn>
                        </p:par>
                        <p:par>
                          <p:cTn id="97" fill="hold">
                            <p:stCondLst>
                              <p:cond delay="9000"/>
                            </p:stCondLst>
                            <p:childTnLst>
                              <p:par>
                                <p:cTn id="98" presetID="53" presetClass="entr" presetSubtype="16" fill="hold" grpId="0" nodeType="afterEffect">
                                  <p:stCondLst>
                                    <p:cond delay="0"/>
                                  </p:stCondLst>
                                  <p:childTnLst>
                                    <p:set>
                                      <p:cBhvr>
                                        <p:cTn id="99" dur="1" fill="hold">
                                          <p:stCondLst>
                                            <p:cond delay="0"/>
                                          </p:stCondLst>
                                        </p:cTn>
                                        <p:tgtEl>
                                          <p:spTgt spid="14"/>
                                        </p:tgtEl>
                                        <p:attrNameLst>
                                          <p:attrName>style.visibility</p:attrName>
                                        </p:attrNameLst>
                                      </p:cBhvr>
                                      <p:to>
                                        <p:strVal val="visible"/>
                                      </p:to>
                                    </p:set>
                                    <p:anim calcmode="lin" valueType="num">
                                      <p:cBhvr>
                                        <p:cTn id="100" dur="500" fill="hold"/>
                                        <p:tgtEl>
                                          <p:spTgt spid="14"/>
                                        </p:tgtEl>
                                        <p:attrNameLst>
                                          <p:attrName>ppt_w</p:attrName>
                                        </p:attrNameLst>
                                      </p:cBhvr>
                                      <p:tavLst>
                                        <p:tav tm="0">
                                          <p:val>
                                            <p:fltVal val="0"/>
                                          </p:val>
                                        </p:tav>
                                        <p:tav tm="100000">
                                          <p:val>
                                            <p:strVal val="#ppt_w"/>
                                          </p:val>
                                        </p:tav>
                                      </p:tavLst>
                                    </p:anim>
                                    <p:anim calcmode="lin" valueType="num">
                                      <p:cBhvr>
                                        <p:cTn id="101" dur="500" fill="hold"/>
                                        <p:tgtEl>
                                          <p:spTgt spid="14"/>
                                        </p:tgtEl>
                                        <p:attrNameLst>
                                          <p:attrName>ppt_h</p:attrName>
                                        </p:attrNameLst>
                                      </p:cBhvr>
                                      <p:tavLst>
                                        <p:tav tm="0">
                                          <p:val>
                                            <p:fltVal val="0"/>
                                          </p:val>
                                        </p:tav>
                                        <p:tav tm="100000">
                                          <p:val>
                                            <p:strVal val="#ppt_h"/>
                                          </p:val>
                                        </p:tav>
                                      </p:tavLst>
                                    </p:anim>
                                    <p:animEffect transition="in" filter="fade">
                                      <p:cBhvr>
                                        <p:cTn id="102" dur="500"/>
                                        <p:tgtEl>
                                          <p:spTgt spid="14"/>
                                        </p:tgtEl>
                                      </p:cBhvr>
                                    </p:animEffect>
                                  </p:childTnLst>
                                </p:cTn>
                              </p:par>
                            </p:childTnLst>
                          </p:cTn>
                        </p:par>
                        <p:par>
                          <p:cTn id="103" fill="hold">
                            <p:stCondLst>
                              <p:cond delay="9500"/>
                            </p:stCondLst>
                            <p:childTnLst>
                              <p:par>
                                <p:cTn id="104" presetID="53" presetClass="entr" presetSubtype="16" fill="hold" grpId="0" nodeType="afterEffect">
                                  <p:stCondLst>
                                    <p:cond delay="0"/>
                                  </p:stCondLst>
                                  <p:childTnLst>
                                    <p:set>
                                      <p:cBhvr>
                                        <p:cTn id="105" dur="1" fill="hold">
                                          <p:stCondLst>
                                            <p:cond delay="0"/>
                                          </p:stCondLst>
                                        </p:cTn>
                                        <p:tgtEl>
                                          <p:spTgt spid="26"/>
                                        </p:tgtEl>
                                        <p:attrNameLst>
                                          <p:attrName>style.visibility</p:attrName>
                                        </p:attrNameLst>
                                      </p:cBhvr>
                                      <p:to>
                                        <p:strVal val="visible"/>
                                      </p:to>
                                    </p:set>
                                    <p:anim calcmode="lin" valueType="num">
                                      <p:cBhvr>
                                        <p:cTn id="106" dur="500" fill="hold"/>
                                        <p:tgtEl>
                                          <p:spTgt spid="26"/>
                                        </p:tgtEl>
                                        <p:attrNameLst>
                                          <p:attrName>ppt_w</p:attrName>
                                        </p:attrNameLst>
                                      </p:cBhvr>
                                      <p:tavLst>
                                        <p:tav tm="0">
                                          <p:val>
                                            <p:fltVal val="0"/>
                                          </p:val>
                                        </p:tav>
                                        <p:tav tm="100000">
                                          <p:val>
                                            <p:strVal val="#ppt_w"/>
                                          </p:val>
                                        </p:tav>
                                      </p:tavLst>
                                    </p:anim>
                                    <p:anim calcmode="lin" valueType="num">
                                      <p:cBhvr>
                                        <p:cTn id="107" dur="500" fill="hold"/>
                                        <p:tgtEl>
                                          <p:spTgt spid="26"/>
                                        </p:tgtEl>
                                        <p:attrNameLst>
                                          <p:attrName>ppt_h</p:attrName>
                                        </p:attrNameLst>
                                      </p:cBhvr>
                                      <p:tavLst>
                                        <p:tav tm="0">
                                          <p:val>
                                            <p:fltVal val="0"/>
                                          </p:val>
                                        </p:tav>
                                        <p:tav tm="100000">
                                          <p:val>
                                            <p:strVal val="#ppt_h"/>
                                          </p:val>
                                        </p:tav>
                                      </p:tavLst>
                                    </p:anim>
                                    <p:animEffect transition="in" filter="fade">
                                      <p:cBhvr>
                                        <p:cTn id="108" dur="500"/>
                                        <p:tgtEl>
                                          <p:spTgt spid="26"/>
                                        </p:tgtEl>
                                      </p:cBhvr>
                                    </p:animEffect>
                                  </p:childTnLst>
                                </p:cTn>
                              </p:par>
                            </p:childTnLst>
                          </p:cTn>
                        </p:par>
                        <p:par>
                          <p:cTn id="109" fill="hold">
                            <p:stCondLst>
                              <p:cond delay="10000"/>
                            </p:stCondLst>
                            <p:childTnLst>
                              <p:par>
                                <p:cTn id="110" presetID="23" presetClass="entr" presetSubtype="16" fill="hold" grpId="0" nodeType="afterEffect">
                                  <p:stCondLst>
                                    <p:cond delay="0"/>
                                  </p:stCondLst>
                                  <p:childTnLst>
                                    <p:set>
                                      <p:cBhvr>
                                        <p:cTn id="111" dur="1" fill="hold">
                                          <p:stCondLst>
                                            <p:cond delay="0"/>
                                          </p:stCondLst>
                                        </p:cTn>
                                        <p:tgtEl>
                                          <p:spTgt spid="42"/>
                                        </p:tgtEl>
                                        <p:attrNameLst>
                                          <p:attrName>style.visibility</p:attrName>
                                        </p:attrNameLst>
                                      </p:cBhvr>
                                      <p:to>
                                        <p:strVal val="visible"/>
                                      </p:to>
                                    </p:set>
                                    <p:anim calcmode="lin" valueType="num">
                                      <p:cBhvr>
                                        <p:cTn id="112" dur="500" fill="hold"/>
                                        <p:tgtEl>
                                          <p:spTgt spid="42"/>
                                        </p:tgtEl>
                                        <p:attrNameLst>
                                          <p:attrName>ppt_w</p:attrName>
                                        </p:attrNameLst>
                                      </p:cBhvr>
                                      <p:tavLst>
                                        <p:tav tm="0">
                                          <p:val>
                                            <p:fltVal val="0"/>
                                          </p:val>
                                        </p:tav>
                                        <p:tav tm="100000">
                                          <p:val>
                                            <p:strVal val="#ppt_w"/>
                                          </p:val>
                                        </p:tav>
                                      </p:tavLst>
                                    </p:anim>
                                    <p:anim calcmode="lin" valueType="num">
                                      <p:cBhvr>
                                        <p:cTn id="113" dur="500" fill="hold"/>
                                        <p:tgtEl>
                                          <p:spTgt spid="42"/>
                                        </p:tgtEl>
                                        <p:attrNameLst>
                                          <p:attrName>ppt_h</p:attrName>
                                        </p:attrNameLst>
                                      </p:cBhvr>
                                      <p:tavLst>
                                        <p:tav tm="0">
                                          <p:val>
                                            <p:fltVal val="0"/>
                                          </p:val>
                                        </p:tav>
                                        <p:tav tm="100000">
                                          <p:val>
                                            <p:strVal val="#ppt_h"/>
                                          </p:val>
                                        </p:tav>
                                      </p:tavLst>
                                    </p:anim>
                                  </p:childTnLst>
                                </p:cTn>
                              </p:par>
                            </p:childTnLst>
                          </p:cTn>
                        </p:par>
                        <p:par>
                          <p:cTn id="114" fill="hold">
                            <p:stCondLst>
                              <p:cond delay="10500"/>
                            </p:stCondLst>
                            <p:childTnLst>
                              <p:par>
                                <p:cTn id="115" presetID="22" presetClass="entr" presetSubtype="1" fill="hold" grpId="0" nodeType="afterEffect">
                                  <p:stCondLst>
                                    <p:cond delay="0"/>
                                  </p:stCondLst>
                                  <p:childTnLst>
                                    <p:set>
                                      <p:cBhvr>
                                        <p:cTn id="116" dur="1" fill="hold">
                                          <p:stCondLst>
                                            <p:cond delay="0"/>
                                          </p:stCondLst>
                                        </p:cTn>
                                        <p:tgtEl>
                                          <p:spTgt spid="66"/>
                                        </p:tgtEl>
                                        <p:attrNameLst>
                                          <p:attrName>style.visibility</p:attrName>
                                        </p:attrNameLst>
                                      </p:cBhvr>
                                      <p:to>
                                        <p:strVal val="visible"/>
                                      </p:to>
                                    </p:set>
                                    <p:animEffect transition="in" filter="wipe(up)">
                                      <p:cBhvr>
                                        <p:cTn id="117" dur="500"/>
                                        <p:tgtEl>
                                          <p:spTgt spid="66"/>
                                        </p:tgtEl>
                                      </p:cBhvr>
                                    </p:animEffect>
                                  </p:childTnLst>
                                </p:cTn>
                              </p:par>
                            </p:childTnLst>
                          </p:cTn>
                        </p:par>
                        <p:par>
                          <p:cTn id="118" fill="hold">
                            <p:stCondLst>
                              <p:cond delay="11000"/>
                            </p:stCondLst>
                            <p:childTnLst>
                              <p:par>
                                <p:cTn id="119" presetID="53" presetClass="entr" presetSubtype="16" fill="hold" grpId="0" nodeType="afterEffect">
                                  <p:stCondLst>
                                    <p:cond delay="0"/>
                                  </p:stCondLst>
                                  <p:childTnLst>
                                    <p:set>
                                      <p:cBhvr>
                                        <p:cTn id="120" dur="1" fill="hold">
                                          <p:stCondLst>
                                            <p:cond delay="0"/>
                                          </p:stCondLst>
                                        </p:cTn>
                                        <p:tgtEl>
                                          <p:spTgt spid="12"/>
                                        </p:tgtEl>
                                        <p:attrNameLst>
                                          <p:attrName>style.visibility</p:attrName>
                                        </p:attrNameLst>
                                      </p:cBhvr>
                                      <p:to>
                                        <p:strVal val="visible"/>
                                      </p:to>
                                    </p:set>
                                    <p:anim calcmode="lin" valueType="num">
                                      <p:cBhvr>
                                        <p:cTn id="121" dur="500" fill="hold"/>
                                        <p:tgtEl>
                                          <p:spTgt spid="12"/>
                                        </p:tgtEl>
                                        <p:attrNameLst>
                                          <p:attrName>ppt_w</p:attrName>
                                        </p:attrNameLst>
                                      </p:cBhvr>
                                      <p:tavLst>
                                        <p:tav tm="0">
                                          <p:val>
                                            <p:fltVal val="0"/>
                                          </p:val>
                                        </p:tav>
                                        <p:tav tm="100000">
                                          <p:val>
                                            <p:strVal val="#ppt_w"/>
                                          </p:val>
                                        </p:tav>
                                      </p:tavLst>
                                    </p:anim>
                                    <p:anim calcmode="lin" valueType="num">
                                      <p:cBhvr>
                                        <p:cTn id="122" dur="500" fill="hold"/>
                                        <p:tgtEl>
                                          <p:spTgt spid="12"/>
                                        </p:tgtEl>
                                        <p:attrNameLst>
                                          <p:attrName>ppt_h</p:attrName>
                                        </p:attrNameLst>
                                      </p:cBhvr>
                                      <p:tavLst>
                                        <p:tav tm="0">
                                          <p:val>
                                            <p:fltVal val="0"/>
                                          </p:val>
                                        </p:tav>
                                        <p:tav tm="100000">
                                          <p:val>
                                            <p:strVal val="#ppt_h"/>
                                          </p:val>
                                        </p:tav>
                                      </p:tavLst>
                                    </p:anim>
                                    <p:animEffect transition="in" filter="fade">
                                      <p:cBhvr>
                                        <p:cTn id="123" dur="500"/>
                                        <p:tgtEl>
                                          <p:spTgt spid="12"/>
                                        </p:tgtEl>
                                      </p:cBhvr>
                                    </p:animEffect>
                                  </p:childTnLst>
                                </p:cTn>
                              </p:par>
                            </p:childTnLst>
                          </p:cTn>
                        </p:par>
                        <p:par>
                          <p:cTn id="124" fill="hold">
                            <p:stCondLst>
                              <p:cond delay="11500"/>
                            </p:stCondLst>
                            <p:childTnLst>
                              <p:par>
                                <p:cTn id="125" presetID="53" presetClass="entr" presetSubtype="16" fill="hold" grpId="0" nodeType="afterEffect">
                                  <p:stCondLst>
                                    <p:cond delay="0"/>
                                  </p:stCondLst>
                                  <p:childTnLst>
                                    <p:set>
                                      <p:cBhvr>
                                        <p:cTn id="126" dur="1" fill="hold">
                                          <p:stCondLst>
                                            <p:cond delay="0"/>
                                          </p:stCondLst>
                                        </p:cTn>
                                        <p:tgtEl>
                                          <p:spTgt spid="27"/>
                                        </p:tgtEl>
                                        <p:attrNameLst>
                                          <p:attrName>style.visibility</p:attrName>
                                        </p:attrNameLst>
                                      </p:cBhvr>
                                      <p:to>
                                        <p:strVal val="visible"/>
                                      </p:to>
                                    </p:set>
                                    <p:anim calcmode="lin" valueType="num">
                                      <p:cBhvr>
                                        <p:cTn id="127" dur="500" fill="hold"/>
                                        <p:tgtEl>
                                          <p:spTgt spid="27"/>
                                        </p:tgtEl>
                                        <p:attrNameLst>
                                          <p:attrName>ppt_w</p:attrName>
                                        </p:attrNameLst>
                                      </p:cBhvr>
                                      <p:tavLst>
                                        <p:tav tm="0">
                                          <p:val>
                                            <p:fltVal val="0"/>
                                          </p:val>
                                        </p:tav>
                                        <p:tav tm="100000">
                                          <p:val>
                                            <p:strVal val="#ppt_w"/>
                                          </p:val>
                                        </p:tav>
                                      </p:tavLst>
                                    </p:anim>
                                    <p:anim calcmode="lin" valueType="num">
                                      <p:cBhvr>
                                        <p:cTn id="128" dur="500" fill="hold"/>
                                        <p:tgtEl>
                                          <p:spTgt spid="27"/>
                                        </p:tgtEl>
                                        <p:attrNameLst>
                                          <p:attrName>ppt_h</p:attrName>
                                        </p:attrNameLst>
                                      </p:cBhvr>
                                      <p:tavLst>
                                        <p:tav tm="0">
                                          <p:val>
                                            <p:fltVal val="0"/>
                                          </p:val>
                                        </p:tav>
                                        <p:tav tm="100000">
                                          <p:val>
                                            <p:strVal val="#ppt_h"/>
                                          </p:val>
                                        </p:tav>
                                      </p:tavLst>
                                    </p:anim>
                                    <p:animEffect transition="in" filter="fade">
                                      <p:cBhvr>
                                        <p:cTn id="129" dur="500"/>
                                        <p:tgtEl>
                                          <p:spTgt spid="27"/>
                                        </p:tgtEl>
                                      </p:cBhvr>
                                    </p:animEffect>
                                  </p:childTnLst>
                                </p:cTn>
                              </p:par>
                            </p:childTnLst>
                          </p:cTn>
                        </p:par>
                        <p:par>
                          <p:cTn id="130" fill="hold">
                            <p:stCondLst>
                              <p:cond delay="12000"/>
                            </p:stCondLst>
                            <p:childTnLst>
                              <p:par>
                                <p:cTn id="131" presetID="23" presetClass="entr" presetSubtype="16" fill="hold" grpId="0" nodeType="afterEffect">
                                  <p:stCondLst>
                                    <p:cond delay="0"/>
                                  </p:stCondLst>
                                  <p:childTnLst>
                                    <p:set>
                                      <p:cBhvr>
                                        <p:cTn id="132" dur="1" fill="hold">
                                          <p:stCondLst>
                                            <p:cond delay="0"/>
                                          </p:stCondLst>
                                        </p:cTn>
                                        <p:tgtEl>
                                          <p:spTgt spid="40"/>
                                        </p:tgtEl>
                                        <p:attrNameLst>
                                          <p:attrName>style.visibility</p:attrName>
                                        </p:attrNameLst>
                                      </p:cBhvr>
                                      <p:to>
                                        <p:strVal val="visible"/>
                                      </p:to>
                                    </p:set>
                                    <p:anim calcmode="lin" valueType="num">
                                      <p:cBhvr>
                                        <p:cTn id="133" dur="500" fill="hold"/>
                                        <p:tgtEl>
                                          <p:spTgt spid="40"/>
                                        </p:tgtEl>
                                        <p:attrNameLst>
                                          <p:attrName>ppt_w</p:attrName>
                                        </p:attrNameLst>
                                      </p:cBhvr>
                                      <p:tavLst>
                                        <p:tav tm="0">
                                          <p:val>
                                            <p:fltVal val="0"/>
                                          </p:val>
                                        </p:tav>
                                        <p:tav tm="100000">
                                          <p:val>
                                            <p:strVal val="#ppt_w"/>
                                          </p:val>
                                        </p:tav>
                                      </p:tavLst>
                                    </p:anim>
                                    <p:anim calcmode="lin" valueType="num">
                                      <p:cBhvr>
                                        <p:cTn id="134" dur="500" fill="hold"/>
                                        <p:tgtEl>
                                          <p:spTgt spid="40"/>
                                        </p:tgtEl>
                                        <p:attrNameLst>
                                          <p:attrName>ppt_h</p:attrName>
                                        </p:attrNameLst>
                                      </p:cBhvr>
                                      <p:tavLst>
                                        <p:tav tm="0">
                                          <p:val>
                                            <p:fltVal val="0"/>
                                          </p:val>
                                        </p:tav>
                                        <p:tav tm="100000">
                                          <p:val>
                                            <p:strVal val="#ppt_h"/>
                                          </p:val>
                                        </p:tav>
                                      </p:tavLst>
                                    </p:anim>
                                  </p:childTnLst>
                                </p:cTn>
                              </p:par>
                            </p:childTnLst>
                          </p:cTn>
                        </p:par>
                        <p:par>
                          <p:cTn id="135" fill="hold">
                            <p:stCondLst>
                              <p:cond delay="12500"/>
                            </p:stCondLst>
                            <p:childTnLst>
                              <p:par>
                                <p:cTn id="136" presetID="22" presetClass="entr" presetSubtype="1" fill="hold" grpId="0" nodeType="afterEffect">
                                  <p:stCondLst>
                                    <p:cond delay="0"/>
                                  </p:stCondLst>
                                  <p:childTnLst>
                                    <p:set>
                                      <p:cBhvr>
                                        <p:cTn id="137" dur="1" fill="hold">
                                          <p:stCondLst>
                                            <p:cond delay="0"/>
                                          </p:stCondLst>
                                        </p:cTn>
                                        <p:tgtEl>
                                          <p:spTgt spid="67"/>
                                        </p:tgtEl>
                                        <p:attrNameLst>
                                          <p:attrName>style.visibility</p:attrName>
                                        </p:attrNameLst>
                                      </p:cBhvr>
                                      <p:to>
                                        <p:strVal val="visible"/>
                                      </p:to>
                                    </p:set>
                                    <p:animEffect transition="in" filter="wipe(up)">
                                      <p:cBhvr>
                                        <p:cTn id="138"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23" grpId="0" animBg="1"/>
      <p:bldP spid="10" grpId="0" animBg="1"/>
      <p:bldP spid="25" grpId="0" animBg="1"/>
      <p:bldP spid="11" grpId="0" animBg="1"/>
      <p:bldP spid="24" grpId="0" animBg="1"/>
      <p:bldP spid="9" grpId="0" animBg="1"/>
      <p:bldP spid="22" grpId="0" animBg="1"/>
      <p:bldP spid="14" grpId="0" animBg="1"/>
      <p:bldP spid="26" grpId="0" animBg="1"/>
      <p:bldP spid="12" grpId="0" animBg="1"/>
      <p:bldP spid="27" grpId="0" animBg="1"/>
      <p:bldP spid="35" grpId="0"/>
      <p:bldP spid="36" grpId="0"/>
      <p:bldP spid="37" grpId="0" animBg="1"/>
      <p:bldP spid="38" grpId="0" animBg="1"/>
      <p:bldP spid="39" grpId="0" animBg="1"/>
      <p:bldP spid="40" grpId="0" animBg="1"/>
      <p:bldP spid="41" grpId="0" animBg="1"/>
      <p:bldP spid="42" grpId="0" animBg="1"/>
      <p:bldP spid="43" grpId="0"/>
      <p:bldP spid="64" grpId="0"/>
      <p:bldP spid="65" grpId="0"/>
      <p:bldP spid="66" grpId="0"/>
      <p:bldP spid="6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2017-01-26T22:49:58Z</dcterms:modified>
</cp:coreProperties>
</file>