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Freeform 8"/>
          <p:cNvSpPr/>
          <p:nvPr/>
        </p:nvSpPr>
        <p:spPr>
          <a:xfrm rot="8995516">
            <a:off x="4680509" y="1646007"/>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8009566">
            <a:off x="4593137" y="194748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2570740">
            <a:off x="6048386" y="1634431"/>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21584790">
            <a:off x="6339616" y="193240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6234123">
            <a:off x="6726696" y="2847904"/>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3648173">
            <a:off x="7212678" y="3480375"/>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rot="19795516">
            <a:off x="6030365" y="3992488"/>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24"/>
          <p:cNvSpPr/>
          <p:nvPr/>
        </p:nvSpPr>
        <p:spPr>
          <a:xfrm rot="7209566">
            <a:off x="6327715" y="495170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26"/>
          <p:cNvSpPr/>
          <p:nvPr/>
        </p:nvSpPr>
        <p:spPr>
          <a:xfrm rot="5378695">
            <a:off x="4062994" y="2837513"/>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BFBFB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4392745">
            <a:off x="3787005" y="347187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29"/>
          <p:cNvSpPr/>
          <p:nvPr/>
        </p:nvSpPr>
        <p:spPr>
          <a:xfrm rot="1749756">
            <a:off x="4716656" y="3998725"/>
            <a:ext cx="1453612" cy="2377440"/>
          </a:xfrm>
          <a:custGeom>
            <a:avLst/>
            <a:gdLst>
              <a:gd name="connsiteX0" fmla="*/ 131165 w 2017207"/>
              <a:gd name="connsiteY0" fmla="*/ 2833700 h 3299231"/>
              <a:gd name="connsiteX1" fmla="*/ 66433 w 2017207"/>
              <a:gd name="connsiteY1" fmla="*/ 2776452 h 3299231"/>
              <a:gd name="connsiteX2" fmla="*/ 57617 w 2017207"/>
              <a:gd name="connsiteY2" fmla="*/ 2758327 h 3299231"/>
              <a:gd name="connsiteX3" fmla="*/ 50005 w 2017207"/>
              <a:gd name="connsiteY3" fmla="*/ 2750163 h 3299231"/>
              <a:gd name="connsiteX4" fmla="*/ 11270 w 2017207"/>
              <a:gd name="connsiteY4" fmla="*/ 2628983 h 3299231"/>
              <a:gd name="connsiteX5" fmla="*/ 18 w 2017207"/>
              <a:gd name="connsiteY5" fmla="*/ 1758623 h 3299231"/>
              <a:gd name="connsiteX6" fmla="*/ 16022 w 2017207"/>
              <a:gd name="connsiteY6" fmla="*/ 1673702 h 3299231"/>
              <a:gd name="connsiteX7" fmla="*/ 30640 w 2017207"/>
              <a:gd name="connsiteY7" fmla="*/ 1645920 h 3299231"/>
              <a:gd name="connsiteX8" fmla="*/ 23595 w 2017207"/>
              <a:gd name="connsiteY8" fmla="*/ 1645920 h 3299231"/>
              <a:gd name="connsiteX9" fmla="*/ 1006575 w 2017207"/>
              <a:gd name="connsiteY9" fmla="*/ 0 h 3299231"/>
              <a:gd name="connsiteX10" fmla="*/ 1942042 w 2017207"/>
              <a:gd name="connsiteY10" fmla="*/ 1566364 h 3299231"/>
              <a:gd name="connsiteX11" fmla="*/ 1959737 w 2017207"/>
              <a:gd name="connsiteY11" fmla="*/ 1582012 h 3299231"/>
              <a:gd name="connsiteX12" fmla="*/ 1996225 w 2017207"/>
              <a:gd name="connsiteY12" fmla="*/ 1657034 h 3299231"/>
              <a:gd name="connsiteX13" fmla="*/ 1996990 w 2017207"/>
              <a:gd name="connsiteY13" fmla="*/ 1668226 h 3299231"/>
              <a:gd name="connsiteX14" fmla="*/ 2000490 w 2017207"/>
              <a:gd name="connsiteY14" fmla="*/ 1673466 h 3299231"/>
              <a:gd name="connsiteX15" fmla="*/ 2017205 w 2017207"/>
              <a:gd name="connsiteY15" fmla="*/ 1758249 h 3299231"/>
              <a:gd name="connsiteX16" fmla="*/ 2013247 w 2017207"/>
              <a:gd name="connsiteY16" fmla="*/ 2628674 h 3299231"/>
              <a:gd name="connsiteX17" fmla="*/ 1995762 w 2017207"/>
              <a:gd name="connsiteY17" fmla="*/ 2713300 h 3299231"/>
              <a:gd name="connsiteX18" fmla="*/ 1975018 w 2017207"/>
              <a:gd name="connsiteY18" fmla="*/ 2743768 h 3299231"/>
              <a:gd name="connsiteX19" fmla="*/ 1960344 w 2017207"/>
              <a:gd name="connsiteY19" fmla="*/ 2773532 h 3299231"/>
              <a:gd name="connsiteX20" fmla="*/ 1895445 w 2017207"/>
              <a:gd name="connsiteY20" fmla="*/ 2830305 h 3299231"/>
              <a:gd name="connsiteX21" fmla="*/ 1141494 w 2017207"/>
              <a:gd name="connsiteY21" fmla="*/ 3261500 h 3299231"/>
              <a:gd name="connsiteX22" fmla="*/ 1059652 w 2017207"/>
              <a:gd name="connsiteY22" fmla="*/ 3288649 h 3299231"/>
              <a:gd name="connsiteX23" fmla="*/ 1056575 w 2017207"/>
              <a:gd name="connsiteY23" fmla="*/ 3288421 h 3299231"/>
              <a:gd name="connsiteX24" fmla="*/ 1049516 w 2017207"/>
              <a:gd name="connsiteY24" fmla="*/ 3291854 h 3299231"/>
              <a:gd name="connsiteX25" fmla="*/ 884415 w 2017207"/>
              <a:gd name="connsiteY25" fmla="*/ 3269900 h 329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17207" h="3299231">
                <a:moveTo>
                  <a:pt x="131165" y="2833700"/>
                </a:moveTo>
                <a:cubicBezTo>
                  <a:pt x="105165" y="2818642"/>
                  <a:pt x="83444" y="2799028"/>
                  <a:pt x="66433" y="2776452"/>
                </a:cubicBezTo>
                <a:lnTo>
                  <a:pt x="57617" y="2758327"/>
                </a:lnTo>
                <a:lnTo>
                  <a:pt x="50005" y="2750163"/>
                </a:lnTo>
                <a:cubicBezTo>
                  <a:pt x="26093" y="2715738"/>
                  <a:pt x="11853" y="2674049"/>
                  <a:pt x="11270" y="2628983"/>
                </a:cubicBezTo>
                <a:lnTo>
                  <a:pt x="18" y="1758623"/>
                </a:lnTo>
                <a:cubicBezTo>
                  <a:pt x="-371" y="1728578"/>
                  <a:pt x="5348" y="1699877"/>
                  <a:pt x="16022" y="1673702"/>
                </a:cubicBezTo>
                <a:lnTo>
                  <a:pt x="30640" y="1645920"/>
                </a:lnTo>
                <a:lnTo>
                  <a:pt x="23595" y="1645920"/>
                </a:lnTo>
                <a:lnTo>
                  <a:pt x="1006575" y="0"/>
                </a:lnTo>
                <a:lnTo>
                  <a:pt x="1942042" y="1566364"/>
                </a:lnTo>
                <a:lnTo>
                  <a:pt x="1959737" y="1582012"/>
                </a:lnTo>
                <a:cubicBezTo>
                  <a:pt x="1976749" y="1604589"/>
                  <a:pt x="1989053" y="1630128"/>
                  <a:pt x="1996225" y="1657034"/>
                </a:cubicBezTo>
                <a:lnTo>
                  <a:pt x="1996990" y="1668226"/>
                </a:lnTo>
                <a:lnTo>
                  <a:pt x="2000490" y="1673466"/>
                </a:lnTo>
                <a:cubicBezTo>
                  <a:pt x="2011383" y="1699552"/>
                  <a:pt x="2017342" y="1728201"/>
                  <a:pt x="2017205" y="1758249"/>
                </a:cubicBezTo>
                <a:lnTo>
                  <a:pt x="2013247" y="2628674"/>
                </a:lnTo>
                <a:cubicBezTo>
                  <a:pt x="2013111" y="2658720"/>
                  <a:pt x="2006892" y="2687317"/>
                  <a:pt x="1995762" y="2713300"/>
                </a:cubicBezTo>
                <a:lnTo>
                  <a:pt x="1975018" y="2743768"/>
                </a:lnTo>
                <a:lnTo>
                  <a:pt x="1960344" y="2773532"/>
                </a:lnTo>
                <a:cubicBezTo>
                  <a:pt x="1943248" y="2795967"/>
                  <a:pt x="1921470" y="2815421"/>
                  <a:pt x="1895445" y="2830305"/>
                </a:cubicBezTo>
                <a:lnTo>
                  <a:pt x="1141494" y="3261500"/>
                </a:lnTo>
                <a:cubicBezTo>
                  <a:pt x="1115468" y="3276385"/>
                  <a:pt x="1087658" y="3285290"/>
                  <a:pt x="1059652" y="3288649"/>
                </a:cubicBezTo>
                <a:lnTo>
                  <a:pt x="1056575" y="3288421"/>
                </a:lnTo>
                <a:lnTo>
                  <a:pt x="1049516" y="3291854"/>
                </a:lnTo>
                <a:cubicBezTo>
                  <a:pt x="995703" y="3306198"/>
                  <a:pt x="936417" y="3300013"/>
                  <a:pt x="884415" y="326990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0763806">
            <a:off x="4637436" y="4962579"/>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666688" y="238151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594410" y="531796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13530" y="2313676"/>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558852" y="3907510"/>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4056467" y="3828276"/>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76143" y="5279960"/>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0592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up)">
                                      <p:cBhvr>
                                        <p:cTn id="33" dur="500"/>
                                        <p:tgtEl>
                                          <p:spTgt spid="32"/>
                                        </p:tgtEl>
                                      </p:cBhvr>
                                    </p:animEffect>
                                  </p:childTnLst>
                                </p:cTn>
                              </p:par>
                            </p:childTnLst>
                          </p:cTn>
                        </p:par>
                        <p:par>
                          <p:cTn id="34" fill="hold">
                            <p:stCondLst>
                              <p:cond delay="2500"/>
                            </p:stCondLst>
                            <p:childTnLst>
                              <p:par>
                                <p:cTn id="35" presetID="2" presetClass="entr" presetSubtype="3"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1+#ppt_w/2"/>
                                          </p:val>
                                        </p:tav>
                                        <p:tav tm="100000">
                                          <p:val>
                                            <p:strVal val="#ppt_x"/>
                                          </p:val>
                                        </p:tav>
                                      </p:tavLst>
                                    </p:anim>
                                    <p:anim calcmode="lin" valueType="num">
                                      <p:cBhvr additive="base">
                                        <p:cTn id="38" dur="500" fill="hold"/>
                                        <p:tgtEl>
                                          <p:spTgt spid="18"/>
                                        </p:tgtEl>
                                        <p:attrNameLst>
                                          <p:attrName>ppt_y</p:attrName>
                                        </p:attrNameLst>
                                      </p:cBhvr>
                                      <p:tavLst>
                                        <p:tav tm="0">
                                          <p:val>
                                            <p:strVal val="0-#ppt_h/2"/>
                                          </p:val>
                                        </p:tav>
                                        <p:tav tm="100000">
                                          <p:val>
                                            <p:strVal val="#ppt_y"/>
                                          </p:val>
                                        </p:tav>
                                      </p:tavLst>
                                    </p:anim>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animEffect transition="in" filter="fade">
                                      <p:cBhvr>
                                        <p:cTn id="49" dur="500"/>
                                        <p:tgtEl>
                                          <p:spTgt spid="38"/>
                                        </p:tgtEl>
                                      </p:cBhvr>
                                    </p:animEffect>
                                  </p:childTnLst>
                                </p:cTn>
                              </p:par>
                            </p:childTnLst>
                          </p:cTn>
                        </p:par>
                        <p:par>
                          <p:cTn id="50" fill="hold">
                            <p:stCondLst>
                              <p:cond delay="3500"/>
                            </p:stCondLst>
                            <p:childTnLst>
                              <p:par>
                                <p:cTn id="51" presetID="22" presetClass="entr" presetSubtype="1"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up)">
                                      <p:cBhvr>
                                        <p:cTn id="53" dur="500"/>
                                        <p:tgtEl>
                                          <p:spTgt spid="34"/>
                                        </p:tgtEl>
                                      </p:cBhvr>
                                    </p:animEffect>
                                  </p:childTnLst>
                                </p:cTn>
                              </p:par>
                            </p:childTnLst>
                          </p:cTn>
                        </p:par>
                        <p:par>
                          <p:cTn id="54" fill="hold">
                            <p:stCondLst>
                              <p:cond delay="4000"/>
                            </p:stCondLst>
                            <p:childTnLst>
                              <p:par>
                                <p:cTn id="55" presetID="2" presetClass="entr" presetSubtype="2"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1+#ppt_w/2"/>
                                          </p:val>
                                        </p:tav>
                                        <p:tav tm="100000">
                                          <p:val>
                                            <p:strVal val="#ppt_x"/>
                                          </p:val>
                                        </p:tav>
                                      </p:tavLst>
                                    </p:anim>
                                    <p:anim calcmode="lin" valueType="num">
                                      <p:cBhvr additive="base">
                                        <p:cTn id="58" dur="500" fill="hold"/>
                                        <p:tgtEl>
                                          <p:spTgt spid="21"/>
                                        </p:tgtEl>
                                        <p:attrNameLst>
                                          <p:attrName>ppt_y</p:attrName>
                                        </p:attrNameLst>
                                      </p:cBhvr>
                                      <p:tavLst>
                                        <p:tav tm="0">
                                          <p:val>
                                            <p:strVal val="#ppt_y"/>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p:cTn id="67" dur="500" fill="hold"/>
                                        <p:tgtEl>
                                          <p:spTgt spid="41"/>
                                        </p:tgtEl>
                                        <p:attrNameLst>
                                          <p:attrName>ppt_w</p:attrName>
                                        </p:attrNameLst>
                                      </p:cBhvr>
                                      <p:tavLst>
                                        <p:tav tm="0">
                                          <p:val>
                                            <p:fltVal val="0"/>
                                          </p:val>
                                        </p:tav>
                                        <p:tav tm="100000">
                                          <p:val>
                                            <p:strVal val="#ppt_w"/>
                                          </p:val>
                                        </p:tav>
                                      </p:tavLst>
                                    </p:anim>
                                    <p:anim calcmode="lin" valueType="num">
                                      <p:cBhvr>
                                        <p:cTn id="68" dur="500" fill="hold"/>
                                        <p:tgtEl>
                                          <p:spTgt spid="41"/>
                                        </p:tgtEl>
                                        <p:attrNameLst>
                                          <p:attrName>ppt_h</p:attrName>
                                        </p:attrNameLst>
                                      </p:cBhvr>
                                      <p:tavLst>
                                        <p:tav tm="0">
                                          <p:val>
                                            <p:fltVal val="0"/>
                                          </p:val>
                                        </p:tav>
                                        <p:tav tm="100000">
                                          <p:val>
                                            <p:strVal val="#ppt_h"/>
                                          </p:val>
                                        </p:tav>
                                      </p:tavLst>
                                    </p:anim>
                                    <p:animEffect transition="in" filter="fade">
                                      <p:cBhvr>
                                        <p:cTn id="69" dur="500"/>
                                        <p:tgtEl>
                                          <p:spTgt spid="41"/>
                                        </p:tgtEl>
                                      </p:cBhvr>
                                    </p:animEffect>
                                  </p:childTnLst>
                                </p:cTn>
                              </p:par>
                            </p:childTnLst>
                          </p:cTn>
                        </p:par>
                        <p:par>
                          <p:cTn id="70" fill="hold">
                            <p:stCondLst>
                              <p:cond delay="500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5500"/>
                            </p:stCondLst>
                            <p:childTnLst>
                              <p:par>
                                <p:cTn id="75" presetID="2" presetClass="entr" presetSubtype="6"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1+#ppt_w/2"/>
                                          </p:val>
                                        </p:tav>
                                        <p:tav tm="100000">
                                          <p:val>
                                            <p:strVal val="#ppt_x"/>
                                          </p:val>
                                        </p:tav>
                                      </p:tavLst>
                                    </p:anim>
                                    <p:anim calcmode="lin" valueType="num">
                                      <p:cBhvr additive="base">
                                        <p:cTn id="78" dur="500" fill="hold"/>
                                        <p:tgtEl>
                                          <p:spTgt spid="24"/>
                                        </p:tgtEl>
                                        <p:attrNameLst>
                                          <p:attrName>ppt_y</p:attrName>
                                        </p:attrNameLst>
                                      </p:cBhvr>
                                      <p:tavLst>
                                        <p:tav tm="0">
                                          <p:val>
                                            <p:strVal val="1+#ppt_h/2"/>
                                          </p:val>
                                        </p:tav>
                                        <p:tav tm="100000">
                                          <p:val>
                                            <p:strVal val="#ppt_y"/>
                                          </p:val>
                                        </p:tav>
                                      </p:tavLst>
                                    </p:anim>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p:cTn id="82" dur="500" fill="hold"/>
                                        <p:tgtEl>
                                          <p:spTgt spid="25"/>
                                        </p:tgtEl>
                                        <p:attrNameLst>
                                          <p:attrName>ppt_w</p:attrName>
                                        </p:attrNameLst>
                                      </p:cBhvr>
                                      <p:tavLst>
                                        <p:tav tm="0">
                                          <p:val>
                                            <p:fltVal val="0"/>
                                          </p:val>
                                        </p:tav>
                                        <p:tav tm="100000">
                                          <p:val>
                                            <p:strVal val="#ppt_w"/>
                                          </p:val>
                                        </p:tav>
                                      </p:tavLst>
                                    </p:anim>
                                    <p:anim calcmode="lin" valueType="num">
                                      <p:cBhvr>
                                        <p:cTn id="83" dur="500" fill="hold"/>
                                        <p:tgtEl>
                                          <p:spTgt spid="25"/>
                                        </p:tgtEl>
                                        <p:attrNameLst>
                                          <p:attrName>ppt_h</p:attrName>
                                        </p:attrNameLst>
                                      </p:cBhvr>
                                      <p:tavLst>
                                        <p:tav tm="0">
                                          <p:val>
                                            <p:fltVal val="0"/>
                                          </p:val>
                                        </p:tav>
                                        <p:tav tm="100000">
                                          <p:val>
                                            <p:strVal val="#ppt_h"/>
                                          </p:val>
                                        </p:tav>
                                      </p:tavLst>
                                    </p:anim>
                                    <p:animEffect transition="in" filter="fade">
                                      <p:cBhvr>
                                        <p:cTn id="84" dur="500"/>
                                        <p:tgtEl>
                                          <p:spTgt spid="25"/>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anim calcmode="lin" valueType="num">
                                      <p:cBhvr>
                                        <p:cTn id="87" dur="500" fill="hold"/>
                                        <p:tgtEl>
                                          <p:spTgt spid="39"/>
                                        </p:tgtEl>
                                        <p:attrNameLst>
                                          <p:attrName>ppt_w</p:attrName>
                                        </p:attrNameLst>
                                      </p:cBhvr>
                                      <p:tavLst>
                                        <p:tav tm="0">
                                          <p:val>
                                            <p:fltVal val="0"/>
                                          </p:val>
                                        </p:tav>
                                        <p:tav tm="100000">
                                          <p:val>
                                            <p:strVal val="#ppt_w"/>
                                          </p:val>
                                        </p:tav>
                                      </p:tavLst>
                                    </p:anim>
                                    <p:anim calcmode="lin" valueType="num">
                                      <p:cBhvr>
                                        <p:cTn id="88" dur="500" fill="hold"/>
                                        <p:tgtEl>
                                          <p:spTgt spid="39"/>
                                        </p:tgtEl>
                                        <p:attrNameLst>
                                          <p:attrName>ppt_h</p:attrName>
                                        </p:attrNameLst>
                                      </p:cBhvr>
                                      <p:tavLst>
                                        <p:tav tm="0">
                                          <p:val>
                                            <p:fltVal val="0"/>
                                          </p:val>
                                        </p:tav>
                                        <p:tav tm="100000">
                                          <p:val>
                                            <p:strVal val="#ppt_h"/>
                                          </p:val>
                                        </p:tav>
                                      </p:tavLst>
                                    </p:anim>
                                    <p:animEffect transition="in" filter="fade">
                                      <p:cBhvr>
                                        <p:cTn id="89" dur="500"/>
                                        <p:tgtEl>
                                          <p:spTgt spid="39"/>
                                        </p:tgtEl>
                                      </p:cBhvr>
                                    </p:animEffect>
                                  </p:childTnLst>
                                </p:cTn>
                              </p:par>
                            </p:childTnLst>
                          </p:cTn>
                        </p:par>
                        <p:par>
                          <p:cTn id="90" fill="hold">
                            <p:stCondLst>
                              <p:cond delay="6500"/>
                            </p:stCondLst>
                            <p:childTnLst>
                              <p:par>
                                <p:cTn id="91" presetID="22" presetClass="entr" presetSubtype="1"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up)">
                                      <p:cBhvr>
                                        <p:cTn id="93" dur="500"/>
                                        <p:tgtEl>
                                          <p:spTgt spid="37"/>
                                        </p:tgtEl>
                                      </p:cBhvr>
                                    </p:animEffect>
                                  </p:childTnLst>
                                </p:cTn>
                              </p:par>
                            </p:childTnLst>
                          </p:cTn>
                        </p:par>
                        <p:par>
                          <p:cTn id="94" fill="hold">
                            <p:stCondLst>
                              <p:cond delay="7000"/>
                            </p:stCondLst>
                            <p:childTnLst>
                              <p:par>
                                <p:cTn id="95" presetID="2" presetClass="entr" presetSubtype="12" fill="hold" grpId="0" nodeType="after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additive="base">
                                        <p:cTn id="97" dur="500" fill="hold"/>
                                        <p:tgtEl>
                                          <p:spTgt spid="30"/>
                                        </p:tgtEl>
                                        <p:attrNameLst>
                                          <p:attrName>ppt_x</p:attrName>
                                        </p:attrNameLst>
                                      </p:cBhvr>
                                      <p:tavLst>
                                        <p:tav tm="0">
                                          <p:val>
                                            <p:strVal val="0-#ppt_w/2"/>
                                          </p:val>
                                        </p:tav>
                                        <p:tav tm="100000">
                                          <p:val>
                                            <p:strVal val="#ppt_x"/>
                                          </p:val>
                                        </p:tav>
                                      </p:tavLst>
                                    </p:anim>
                                    <p:anim calcmode="lin" valueType="num">
                                      <p:cBhvr additive="base">
                                        <p:cTn id="98" dur="500" fill="hold"/>
                                        <p:tgtEl>
                                          <p:spTgt spid="30"/>
                                        </p:tgtEl>
                                        <p:attrNameLst>
                                          <p:attrName>ppt_y</p:attrName>
                                        </p:attrNameLst>
                                      </p:cBhvr>
                                      <p:tavLst>
                                        <p:tav tm="0">
                                          <p:val>
                                            <p:strVal val="1+#ppt_h/2"/>
                                          </p:val>
                                        </p:tav>
                                        <p:tav tm="100000">
                                          <p:val>
                                            <p:strVal val="#ppt_y"/>
                                          </p:val>
                                        </p:tav>
                                      </p:tavLst>
                                    </p:anim>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500" fill="hold"/>
                                        <p:tgtEl>
                                          <p:spTgt spid="31"/>
                                        </p:tgtEl>
                                        <p:attrNameLst>
                                          <p:attrName>ppt_w</p:attrName>
                                        </p:attrNameLst>
                                      </p:cBhvr>
                                      <p:tavLst>
                                        <p:tav tm="0">
                                          <p:val>
                                            <p:fltVal val="0"/>
                                          </p:val>
                                        </p:tav>
                                        <p:tav tm="100000">
                                          <p:val>
                                            <p:strVal val="#ppt_w"/>
                                          </p:val>
                                        </p:tav>
                                      </p:tavLst>
                                    </p:anim>
                                    <p:anim calcmode="lin" valueType="num">
                                      <p:cBhvr>
                                        <p:cTn id="103" dur="500" fill="hold"/>
                                        <p:tgtEl>
                                          <p:spTgt spid="31"/>
                                        </p:tgtEl>
                                        <p:attrNameLst>
                                          <p:attrName>ppt_h</p:attrName>
                                        </p:attrNameLst>
                                      </p:cBhvr>
                                      <p:tavLst>
                                        <p:tav tm="0">
                                          <p:val>
                                            <p:fltVal val="0"/>
                                          </p:val>
                                        </p:tav>
                                        <p:tav tm="100000">
                                          <p:val>
                                            <p:strVal val="#ppt_h"/>
                                          </p:val>
                                        </p:tav>
                                      </p:tavLst>
                                    </p:anim>
                                    <p:animEffect transition="in" filter="fade">
                                      <p:cBhvr>
                                        <p:cTn id="104" dur="500"/>
                                        <p:tgtEl>
                                          <p:spTgt spid="31"/>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43"/>
                                        </p:tgtEl>
                                        <p:attrNameLst>
                                          <p:attrName>style.visibility</p:attrName>
                                        </p:attrNameLst>
                                      </p:cBhvr>
                                      <p:to>
                                        <p:strVal val="visible"/>
                                      </p:to>
                                    </p:set>
                                    <p:anim calcmode="lin" valueType="num">
                                      <p:cBhvr>
                                        <p:cTn id="107" dur="500" fill="hold"/>
                                        <p:tgtEl>
                                          <p:spTgt spid="43"/>
                                        </p:tgtEl>
                                        <p:attrNameLst>
                                          <p:attrName>ppt_w</p:attrName>
                                        </p:attrNameLst>
                                      </p:cBhvr>
                                      <p:tavLst>
                                        <p:tav tm="0">
                                          <p:val>
                                            <p:fltVal val="0"/>
                                          </p:val>
                                        </p:tav>
                                        <p:tav tm="100000">
                                          <p:val>
                                            <p:strVal val="#ppt_w"/>
                                          </p:val>
                                        </p:tav>
                                      </p:tavLst>
                                    </p:anim>
                                    <p:anim calcmode="lin" valueType="num">
                                      <p:cBhvr>
                                        <p:cTn id="108" dur="500" fill="hold"/>
                                        <p:tgtEl>
                                          <p:spTgt spid="43"/>
                                        </p:tgtEl>
                                        <p:attrNameLst>
                                          <p:attrName>ppt_h</p:attrName>
                                        </p:attrNameLst>
                                      </p:cBhvr>
                                      <p:tavLst>
                                        <p:tav tm="0">
                                          <p:val>
                                            <p:fltVal val="0"/>
                                          </p:val>
                                        </p:tav>
                                        <p:tav tm="100000">
                                          <p:val>
                                            <p:strVal val="#ppt_h"/>
                                          </p:val>
                                        </p:tav>
                                      </p:tavLst>
                                    </p:anim>
                                    <p:animEffect transition="in" filter="fade">
                                      <p:cBhvr>
                                        <p:cTn id="109" dur="500"/>
                                        <p:tgtEl>
                                          <p:spTgt spid="43"/>
                                        </p:tgtEl>
                                      </p:cBhvr>
                                    </p:animEffect>
                                  </p:childTnLst>
                                </p:cTn>
                              </p:par>
                            </p:childTnLst>
                          </p:cTn>
                        </p:par>
                        <p:par>
                          <p:cTn id="110" fill="hold">
                            <p:stCondLst>
                              <p:cond delay="8000"/>
                            </p:stCondLst>
                            <p:childTnLst>
                              <p:par>
                                <p:cTn id="111" presetID="22" presetClass="entr" presetSubtype="1"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up)">
                                      <p:cBhvr>
                                        <p:cTn id="113" dur="500"/>
                                        <p:tgtEl>
                                          <p:spTgt spid="36"/>
                                        </p:tgtEl>
                                      </p:cBhvr>
                                    </p:animEffect>
                                  </p:childTnLst>
                                </p:cTn>
                              </p:par>
                            </p:childTnLst>
                          </p:cTn>
                        </p:par>
                        <p:par>
                          <p:cTn id="114" fill="hold">
                            <p:stCondLst>
                              <p:cond delay="8500"/>
                            </p:stCondLst>
                            <p:childTnLst>
                              <p:par>
                                <p:cTn id="115" presetID="2" presetClass="entr" presetSubtype="8"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500" fill="hold"/>
                                        <p:tgtEl>
                                          <p:spTgt spid="27"/>
                                        </p:tgtEl>
                                        <p:attrNameLst>
                                          <p:attrName>ppt_x</p:attrName>
                                        </p:attrNameLst>
                                      </p:cBhvr>
                                      <p:tavLst>
                                        <p:tav tm="0">
                                          <p:val>
                                            <p:strVal val="0-#ppt_w/2"/>
                                          </p:val>
                                        </p:tav>
                                        <p:tav tm="100000">
                                          <p:val>
                                            <p:strVal val="#ppt_x"/>
                                          </p:val>
                                        </p:tav>
                                      </p:tavLst>
                                    </p:anim>
                                    <p:anim calcmode="lin" valueType="num">
                                      <p:cBhvr additive="base">
                                        <p:cTn id="118" dur="500" fill="hold"/>
                                        <p:tgtEl>
                                          <p:spTgt spid="27"/>
                                        </p:tgtEl>
                                        <p:attrNameLst>
                                          <p:attrName>ppt_y</p:attrName>
                                        </p:attrNameLst>
                                      </p:cBhvr>
                                      <p:tavLst>
                                        <p:tav tm="0">
                                          <p:val>
                                            <p:strVal val="#ppt_y"/>
                                          </p:val>
                                        </p:tav>
                                        <p:tav tm="100000">
                                          <p:val>
                                            <p:strVal val="#ppt_y"/>
                                          </p:val>
                                        </p:tav>
                                      </p:tavLst>
                                    </p:anim>
                                  </p:childTnLst>
                                </p:cTn>
                              </p:par>
                            </p:childTnLst>
                          </p:cTn>
                        </p:par>
                        <p:par>
                          <p:cTn id="119" fill="hold">
                            <p:stCondLst>
                              <p:cond delay="9000"/>
                            </p:stCondLst>
                            <p:childTnLst>
                              <p:par>
                                <p:cTn id="120" presetID="53" presetClass="entr" presetSubtype="16" fill="hold" grpId="0" nodeType="afterEffect">
                                  <p:stCondLst>
                                    <p:cond delay="0"/>
                                  </p:stCondLst>
                                  <p:childTnLst>
                                    <p:set>
                                      <p:cBhvr>
                                        <p:cTn id="121" dur="1" fill="hold">
                                          <p:stCondLst>
                                            <p:cond delay="0"/>
                                          </p:stCondLst>
                                        </p:cTn>
                                        <p:tgtEl>
                                          <p:spTgt spid="28"/>
                                        </p:tgtEl>
                                        <p:attrNameLst>
                                          <p:attrName>style.visibility</p:attrName>
                                        </p:attrNameLst>
                                      </p:cBhvr>
                                      <p:to>
                                        <p:strVal val="visible"/>
                                      </p:to>
                                    </p:set>
                                    <p:anim calcmode="lin" valueType="num">
                                      <p:cBhvr>
                                        <p:cTn id="122" dur="500" fill="hold"/>
                                        <p:tgtEl>
                                          <p:spTgt spid="28"/>
                                        </p:tgtEl>
                                        <p:attrNameLst>
                                          <p:attrName>ppt_w</p:attrName>
                                        </p:attrNameLst>
                                      </p:cBhvr>
                                      <p:tavLst>
                                        <p:tav tm="0">
                                          <p:val>
                                            <p:fltVal val="0"/>
                                          </p:val>
                                        </p:tav>
                                        <p:tav tm="100000">
                                          <p:val>
                                            <p:strVal val="#ppt_w"/>
                                          </p:val>
                                        </p:tav>
                                      </p:tavLst>
                                    </p:anim>
                                    <p:anim calcmode="lin" valueType="num">
                                      <p:cBhvr>
                                        <p:cTn id="123" dur="500" fill="hold"/>
                                        <p:tgtEl>
                                          <p:spTgt spid="28"/>
                                        </p:tgtEl>
                                        <p:attrNameLst>
                                          <p:attrName>ppt_h</p:attrName>
                                        </p:attrNameLst>
                                      </p:cBhvr>
                                      <p:tavLst>
                                        <p:tav tm="0">
                                          <p:val>
                                            <p:fltVal val="0"/>
                                          </p:val>
                                        </p:tav>
                                        <p:tav tm="100000">
                                          <p:val>
                                            <p:strVal val="#ppt_h"/>
                                          </p:val>
                                        </p:tav>
                                      </p:tavLst>
                                    </p:anim>
                                    <p:animEffect transition="in" filter="fade">
                                      <p:cBhvr>
                                        <p:cTn id="124" dur="500"/>
                                        <p:tgtEl>
                                          <p:spTgt spid="28"/>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 calcmode="lin" valueType="num">
                                      <p:cBhvr>
                                        <p:cTn id="127" dur="500" fill="hold"/>
                                        <p:tgtEl>
                                          <p:spTgt spid="42"/>
                                        </p:tgtEl>
                                        <p:attrNameLst>
                                          <p:attrName>ppt_w</p:attrName>
                                        </p:attrNameLst>
                                      </p:cBhvr>
                                      <p:tavLst>
                                        <p:tav tm="0">
                                          <p:val>
                                            <p:fltVal val="0"/>
                                          </p:val>
                                        </p:tav>
                                        <p:tav tm="100000">
                                          <p:val>
                                            <p:strVal val="#ppt_w"/>
                                          </p:val>
                                        </p:tav>
                                      </p:tavLst>
                                    </p:anim>
                                    <p:anim calcmode="lin" valueType="num">
                                      <p:cBhvr>
                                        <p:cTn id="128" dur="500" fill="hold"/>
                                        <p:tgtEl>
                                          <p:spTgt spid="42"/>
                                        </p:tgtEl>
                                        <p:attrNameLst>
                                          <p:attrName>ppt_h</p:attrName>
                                        </p:attrNameLst>
                                      </p:cBhvr>
                                      <p:tavLst>
                                        <p:tav tm="0">
                                          <p:val>
                                            <p:fltVal val="0"/>
                                          </p:val>
                                        </p:tav>
                                        <p:tav tm="100000">
                                          <p:val>
                                            <p:strVal val="#ppt_h"/>
                                          </p:val>
                                        </p:tav>
                                      </p:tavLst>
                                    </p:anim>
                                    <p:animEffect transition="in" filter="fade">
                                      <p:cBhvr>
                                        <p:cTn id="129" dur="500"/>
                                        <p:tgtEl>
                                          <p:spTgt spid="42"/>
                                        </p:tgtEl>
                                      </p:cBhvr>
                                    </p:animEffect>
                                  </p:childTnLst>
                                </p:cTn>
                              </p:par>
                            </p:childTnLst>
                          </p:cTn>
                        </p:par>
                        <p:par>
                          <p:cTn id="130" fill="hold">
                            <p:stCondLst>
                              <p:cond delay="9500"/>
                            </p:stCondLst>
                            <p:childTnLst>
                              <p:par>
                                <p:cTn id="131" presetID="22" presetClass="entr" presetSubtype="1" fill="hold" grpId="0" nodeType="afterEffect">
                                  <p:stCondLst>
                                    <p:cond delay="0"/>
                                  </p:stCondLst>
                                  <p:childTnLst>
                                    <p:set>
                                      <p:cBhvr>
                                        <p:cTn id="132" dur="1" fill="hold">
                                          <p:stCondLst>
                                            <p:cond delay="0"/>
                                          </p:stCondLst>
                                        </p:cTn>
                                        <p:tgtEl>
                                          <p:spTgt spid="35"/>
                                        </p:tgtEl>
                                        <p:attrNameLst>
                                          <p:attrName>style.visibility</p:attrName>
                                        </p:attrNameLst>
                                      </p:cBhvr>
                                      <p:to>
                                        <p:strVal val="visible"/>
                                      </p:to>
                                    </p:set>
                                    <p:animEffect transition="in" filter="wipe(up)">
                                      <p:cBhvr>
                                        <p:cTn id="13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6" grpId="0" animBg="1"/>
      <p:bldP spid="18" grpId="0" animBg="1"/>
      <p:bldP spid="19" grpId="0" animBg="1"/>
      <p:bldP spid="21" grpId="0" animBg="1"/>
      <p:bldP spid="22" grpId="0" animBg="1"/>
      <p:bldP spid="24" grpId="0" animBg="1"/>
      <p:bldP spid="25" grpId="0" animBg="1"/>
      <p:bldP spid="27" grpId="0" animBg="1"/>
      <p:bldP spid="28" grpId="0" animBg="1"/>
      <p:bldP spid="30" grpId="0" animBg="1"/>
      <p:bldP spid="31" grpId="0" animBg="1"/>
      <p:bldP spid="32" grpId="0"/>
      <p:bldP spid="33" grpId="0"/>
      <p:bldP spid="34" grpId="0"/>
      <p:bldP spid="35" grpId="0"/>
      <p:bldP spid="36" grpId="0"/>
      <p:bldP spid="37" grpId="0"/>
      <p:bldP spid="38" grpId="0" animBg="1"/>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2017-01-26T22:49:13Z</dcterms:modified>
</cp:coreProperties>
</file>