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91"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0" d="100"/>
          <a:sy n="90" d="100"/>
        </p:scale>
        <p:origin x="84" y="390"/>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1/26/2017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7_empty_plank">
    <p:spTree>
      <p:nvGrpSpPr>
        <p:cNvPr id="1" name=""/>
        <p:cNvGrpSpPr/>
        <p:nvPr/>
      </p:nvGrpSpPr>
      <p:grpSpPr>
        <a:xfrm>
          <a:off x="0" y="0"/>
          <a:ext cx="0" cy="0"/>
          <a:chOff x="0" y="0"/>
          <a:chExt cx="0" cy="0"/>
        </a:xfrm>
      </p:grpSpPr>
      <p:sp>
        <p:nvSpPr>
          <p:cNvPr id="29" name="Title 1"/>
          <p:cNvSpPr>
            <a:spLocks noGrp="1"/>
          </p:cNvSpPr>
          <p:nvPr>
            <p:ph type="title" hasCustomPrompt="1"/>
          </p:nvPr>
        </p:nvSpPr>
        <p:spPr>
          <a:xfrm>
            <a:off x="2921000" y="266700"/>
            <a:ext cx="6350000" cy="558843"/>
          </a:xfrm>
          <a:prstGeom prst="rect">
            <a:avLst/>
          </a:prstGeom>
        </p:spPr>
        <p:txBody>
          <a:bodyPr wrap="none" lIns="0" tIns="0" rIns="0" bIns="0" anchor="ctr">
            <a:noAutofit/>
          </a:bodyPr>
          <a:lstStyle>
            <a:lvl1pPr algn="ctr">
              <a:defRPr sz="3733" b="1" i="0" baseline="0">
                <a:solidFill>
                  <a:schemeClr val="tx1">
                    <a:lumMod val="50000"/>
                    <a:lumOff val="50000"/>
                  </a:schemeClr>
                </a:solidFill>
                <a:latin typeface="+mn-lt"/>
              </a:defRPr>
            </a:lvl1pPr>
          </a:lstStyle>
          <a:p>
            <a:r>
              <a:rPr lang="en-US" dirty="0"/>
              <a:t>Click To Edit Master Title Style</a:t>
            </a:r>
          </a:p>
        </p:txBody>
      </p:sp>
      <p:sp>
        <p:nvSpPr>
          <p:cNvPr id="30"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3357647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1/26/2017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1/26/2017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1/26/2017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1/26/2017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1/26/2017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5"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9" name="Group 28"/>
          <p:cNvGrpSpPr/>
          <p:nvPr/>
        </p:nvGrpSpPr>
        <p:grpSpPr>
          <a:xfrm>
            <a:off x="8686168" y="5158973"/>
            <a:ext cx="2673751" cy="1058688"/>
            <a:chOff x="6898340" y="3941118"/>
            <a:chExt cx="2005313" cy="794017"/>
          </a:xfrm>
        </p:grpSpPr>
        <p:sp>
          <p:nvSpPr>
            <p:cNvPr id="30" name="TextBox 29"/>
            <p:cNvSpPr txBox="1"/>
            <p:nvPr/>
          </p:nvSpPr>
          <p:spPr>
            <a:xfrm>
              <a:off x="6898340" y="4111887"/>
              <a:ext cx="2005313" cy="623248"/>
            </a:xfrm>
            <a:prstGeom prst="rect">
              <a:avLst/>
            </a:prstGeom>
            <a:noFill/>
          </p:spPr>
          <p:txBody>
            <a:bodyPr wrap="square" rtlCol="0">
              <a:spAutoFit/>
            </a:bodyPr>
            <a:lstStyle/>
            <a:p>
              <a:r>
                <a:rPr lang="en-US" sz="1200" dirty="0">
                  <a:solidFill>
                    <a:schemeClr val="bg1">
                      <a:lumMod val="85000"/>
                    </a:schemeClr>
                  </a:solidFill>
                  <a:latin typeface="Candara" panose="020E0502030303020204" pitchFamily="34" charset="0"/>
                </a:rPr>
                <a:t>Lorem ipsum dolor sit amet, consectetur adipiscing elit, sed do eiusmod tempor incididunt ut labore et dolore magna aliqua. </a:t>
              </a:r>
            </a:p>
          </p:txBody>
        </p:sp>
        <p:sp>
          <p:nvSpPr>
            <p:cNvPr id="31" name="TextBox 30"/>
            <p:cNvSpPr txBox="1"/>
            <p:nvPr/>
          </p:nvSpPr>
          <p:spPr>
            <a:xfrm>
              <a:off x="6948675" y="3941118"/>
              <a:ext cx="965409" cy="184666"/>
            </a:xfrm>
            <a:prstGeom prst="rect">
              <a:avLst/>
            </a:prstGeom>
            <a:noFill/>
          </p:spPr>
          <p:txBody>
            <a:bodyPr wrap="none" lIns="0" tIns="0" rIns="0" bIns="0" rtlCol="0" anchor="ctr">
              <a:spAutoFit/>
            </a:bodyPr>
            <a:lstStyle/>
            <a:p>
              <a:r>
                <a:rPr lang="en-US" sz="1600" b="1" dirty="0">
                  <a:solidFill>
                    <a:srgbClr val="7A7A7A"/>
                  </a:solidFill>
                  <a:latin typeface="Candara" panose="020E0502030303020204" pitchFamily="34" charset="0"/>
                </a:rPr>
                <a:t>LOREM IPSUM</a:t>
              </a:r>
            </a:p>
          </p:txBody>
        </p:sp>
      </p:grpSp>
      <p:grpSp>
        <p:nvGrpSpPr>
          <p:cNvPr id="37" name="Group 36"/>
          <p:cNvGrpSpPr/>
          <p:nvPr/>
        </p:nvGrpSpPr>
        <p:grpSpPr>
          <a:xfrm>
            <a:off x="800101" y="5158973"/>
            <a:ext cx="2673751" cy="1037172"/>
            <a:chOff x="6858000" y="3941118"/>
            <a:chExt cx="2005313" cy="777880"/>
          </a:xfrm>
        </p:grpSpPr>
        <p:sp>
          <p:nvSpPr>
            <p:cNvPr id="38" name="TextBox 37"/>
            <p:cNvSpPr txBox="1"/>
            <p:nvPr/>
          </p:nvSpPr>
          <p:spPr>
            <a:xfrm>
              <a:off x="6858000" y="4095750"/>
              <a:ext cx="2005313" cy="623248"/>
            </a:xfrm>
            <a:prstGeom prst="rect">
              <a:avLst/>
            </a:prstGeom>
            <a:noFill/>
          </p:spPr>
          <p:txBody>
            <a:bodyPr wrap="square" rtlCol="0">
              <a:spAutoFit/>
            </a:bodyPr>
            <a:lstStyle/>
            <a:p>
              <a:pPr algn="r"/>
              <a:r>
                <a:rPr lang="en-US" sz="1200" dirty="0">
                  <a:solidFill>
                    <a:schemeClr val="bg1">
                      <a:lumMod val="85000"/>
                    </a:schemeClr>
                  </a:solidFill>
                  <a:latin typeface="Candara" panose="020E0502030303020204" pitchFamily="34" charset="0"/>
                </a:rPr>
                <a:t>Lorem ipsum dolor sit amet, consectetur adipiscing elit, sed do eiusmod tempor incididunt ut labore et dolore magna aliqua. </a:t>
              </a:r>
            </a:p>
          </p:txBody>
        </p:sp>
        <p:sp>
          <p:nvSpPr>
            <p:cNvPr id="39" name="TextBox 38"/>
            <p:cNvSpPr txBox="1"/>
            <p:nvPr/>
          </p:nvSpPr>
          <p:spPr>
            <a:xfrm>
              <a:off x="7826177" y="3941118"/>
              <a:ext cx="965409" cy="184666"/>
            </a:xfrm>
            <a:prstGeom prst="rect">
              <a:avLst/>
            </a:prstGeom>
            <a:noFill/>
          </p:spPr>
          <p:txBody>
            <a:bodyPr wrap="none" lIns="0" tIns="0" rIns="0" bIns="0" rtlCol="0" anchor="ctr">
              <a:spAutoFit/>
            </a:bodyPr>
            <a:lstStyle/>
            <a:p>
              <a:pPr algn="r"/>
              <a:r>
                <a:rPr lang="en-US" sz="1600" b="1" dirty="0">
                  <a:solidFill>
                    <a:srgbClr val="939393"/>
                  </a:solidFill>
                  <a:latin typeface="Candara" panose="020E0502030303020204" pitchFamily="34" charset="0"/>
                </a:rPr>
                <a:t>LOREM IPSUM</a:t>
              </a:r>
            </a:p>
          </p:txBody>
        </p:sp>
      </p:grpSp>
      <p:grpSp>
        <p:nvGrpSpPr>
          <p:cNvPr id="40" name="Group 39"/>
          <p:cNvGrpSpPr/>
          <p:nvPr/>
        </p:nvGrpSpPr>
        <p:grpSpPr>
          <a:xfrm>
            <a:off x="406401" y="3594084"/>
            <a:ext cx="2673751" cy="1037172"/>
            <a:chOff x="6858000" y="3941118"/>
            <a:chExt cx="2005313" cy="777880"/>
          </a:xfrm>
        </p:grpSpPr>
        <p:sp>
          <p:nvSpPr>
            <p:cNvPr id="41" name="TextBox 40"/>
            <p:cNvSpPr txBox="1"/>
            <p:nvPr/>
          </p:nvSpPr>
          <p:spPr>
            <a:xfrm>
              <a:off x="6858000" y="4095750"/>
              <a:ext cx="2005313" cy="623248"/>
            </a:xfrm>
            <a:prstGeom prst="rect">
              <a:avLst/>
            </a:prstGeom>
            <a:noFill/>
          </p:spPr>
          <p:txBody>
            <a:bodyPr wrap="square" rtlCol="0">
              <a:spAutoFit/>
            </a:bodyPr>
            <a:lstStyle/>
            <a:p>
              <a:pPr algn="r"/>
              <a:r>
                <a:rPr lang="en-US" sz="1200" dirty="0">
                  <a:solidFill>
                    <a:schemeClr val="bg1">
                      <a:lumMod val="85000"/>
                    </a:schemeClr>
                  </a:solidFill>
                  <a:latin typeface="Candara" panose="020E0502030303020204" pitchFamily="34" charset="0"/>
                </a:rPr>
                <a:t>Lorem ipsum dolor sit amet, consectetur adipiscing elit, sed do eiusmod tempor incididunt ut labore et dolore magna aliqua. </a:t>
              </a:r>
            </a:p>
          </p:txBody>
        </p:sp>
        <p:sp>
          <p:nvSpPr>
            <p:cNvPr id="42" name="TextBox 41"/>
            <p:cNvSpPr txBox="1"/>
            <p:nvPr/>
          </p:nvSpPr>
          <p:spPr>
            <a:xfrm>
              <a:off x="7826180" y="3941118"/>
              <a:ext cx="965409" cy="184666"/>
            </a:xfrm>
            <a:prstGeom prst="rect">
              <a:avLst/>
            </a:prstGeom>
            <a:noFill/>
          </p:spPr>
          <p:txBody>
            <a:bodyPr wrap="none" lIns="0" tIns="0" rIns="0" bIns="0" rtlCol="0" anchor="ctr">
              <a:spAutoFit/>
            </a:bodyPr>
            <a:lstStyle/>
            <a:p>
              <a:pPr algn="r"/>
              <a:r>
                <a:rPr lang="en-US" sz="1600" b="1" dirty="0">
                  <a:solidFill>
                    <a:srgbClr val="BFBFBF"/>
                  </a:solidFill>
                  <a:latin typeface="Candara" panose="020E0502030303020204" pitchFamily="34" charset="0"/>
                </a:rPr>
                <a:t>LOREM IPSUM</a:t>
              </a:r>
            </a:p>
          </p:txBody>
        </p:sp>
      </p:grpSp>
      <p:grpSp>
        <p:nvGrpSpPr>
          <p:cNvPr id="43" name="Group 42"/>
          <p:cNvGrpSpPr/>
          <p:nvPr/>
        </p:nvGrpSpPr>
        <p:grpSpPr>
          <a:xfrm>
            <a:off x="948414" y="2029194"/>
            <a:ext cx="2673751" cy="1037172"/>
            <a:chOff x="6858000" y="3941118"/>
            <a:chExt cx="2005313" cy="777880"/>
          </a:xfrm>
        </p:grpSpPr>
        <p:sp>
          <p:nvSpPr>
            <p:cNvPr id="44" name="TextBox 43"/>
            <p:cNvSpPr txBox="1"/>
            <p:nvPr/>
          </p:nvSpPr>
          <p:spPr>
            <a:xfrm>
              <a:off x="6858000" y="4095750"/>
              <a:ext cx="2005313" cy="623248"/>
            </a:xfrm>
            <a:prstGeom prst="rect">
              <a:avLst/>
            </a:prstGeom>
            <a:noFill/>
          </p:spPr>
          <p:txBody>
            <a:bodyPr wrap="square" rtlCol="0">
              <a:spAutoFit/>
            </a:bodyPr>
            <a:lstStyle/>
            <a:p>
              <a:pPr algn="r"/>
              <a:r>
                <a:rPr lang="en-US" sz="1200" dirty="0">
                  <a:solidFill>
                    <a:schemeClr val="bg1">
                      <a:lumMod val="85000"/>
                    </a:schemeClr>
                  </a:solidFill>
                  <a:latin typeface="Candara" panose="020E0502030303020204" pitchFamily="34" charset="0"/>
                </a:rPr>
                <a:t>Lorem ipsum dolor sit amet, consectetur adipiscing elit, sed do eiusmod tempor incididunt ut labore et dolore magna aliqua. </a:t>
              </a:r>
            </a:p>
          </p:txBody>
        </p:sp>
        <p:sp>
          <p:nvSpPr>
            <p:cNvPr id="45" name="TextBox 44"/>
            <p:cNvSpPr txBox="1"/>
            <p:nvPr/>
          </p:nvSpPr>
          <p:spPr>
            <a:xfrm>
              <a:off x="7826183" y="3941118"/>
              <a:ext cx="965409" cy="184666"/>
            </a:xfrm>
            <a:prstGeom prst="rect">
              <a:avLst/>
            </a:prstGeom>
            <a:noFill/>
          </p:spPr>
          <p:txBody>
            <a:bodyPr wrap="none" lIns="0" tIns="0" rIns="0" bIns="0" rtlCol="0" anchor="ctr">
              <a:spAutoFit/>
            </a:bodyPr>
            <a:lstStyle/>
            <a:p>
              <a:pPr algn="r"/>
              <a:r>
                <a:rPr lang="en-US" sz="1600" b="1" dirty="0">
                  <a:solidFill>
                    <a:srgbClr val="FE4A1E"/>
                  </a:solidFill>
                  <a:latin typeface="Candara" panose="020E0502030303020204" pitchFamily="34" charset="0"/>
                </a:rPr>
                <a:t>LOREM IPSUM</a:t>
              </a:r>
            </a:p>
          </p:txBody>
        </p:sp>
      </p:grpSp>
      <p:grpSp>
        <p:nvGrpSpPr>
          <p:cNvPr id="46" name="Group 45"/>
          <p:cNvGrpSpPr/>
          <p:nvPr/>
        </p:nvGrpSpPr>
        <p:grpSpPr>
          <a:xfrm>
            <a:off x="9165635" y="3594084"/>
            <a:ext cx="2673751" cy="1058688"/>
            <a:chOff x="6898340" y="3941118"/>
            <a:chExt cx="2005313" cy="794017"/>
          </a:xfrm>
        </p:grpSpPr>
        <p:sp>
          <p:nvSpPr>
            <p:cNvPr id="47" name="TextBox 46"/>
            <p:cNvSpPr txBox="1"/>
            <p:nvPr/>
          </p:nvSpPr>
          <p:spPr>
            <a:xfrm>
              <a:off x="6898340" y="4111887"/>
              <a:ext cx="2005313" cy="623248"/>
            </a:xfrm>
            <a:prstGeom prst="rect">
              <a:avLst/>
            </a:prstGeom>
            <a:noFill/>
          </p:spPr>
          <p:txBody>
            <a:bodyPr wrap="square" rtlCol="0">
              <a:spAutoFit/>
            </a:bodyPr>
            <a:lstStyle/>
            <a:p>
              <a:r>
                <a:rPr lang="en-US" sz="1200" dirty="0">
                  <a:solidFill>
                    <a:schemeClr val="bg1">
                      <a:lumMod val="85000"/>
                    </a:schemeClr>
                  </a:solidFill>
                  <a:latin typeface="Candara" panose="020E0502030303020204" pitchFamily="34" charset="0"/>
                </a:rPr>
                <a:t>Lorem ipsum dolor sit amet, consectetur adipiscing elit, sed do eiusmod tempor incididunt ut labore et dolore magna aliqua. </a:t>
              </a:r>
            </a:p>
          </p:txBody>
        </p:sp>
        <p:sp>
          <p:nvSpPr>
            <p:cNvPr id="48" name="TextBox 47"/>
            <p:cNvSpPr txBox="1"/>
            <p:nvPr/>
          </p:nvSpPr>
          <p:spPr>
            <a:xfrm>
              <a:off x="6948675" y="3941118"/>
              <a:ext cx="965409" cy="184666"/>
            </a:xfrm>
            <a:prstGeom prst="rect">
              <a:avLst/>
            </a:prstGeom>
            <a:noFill/>
          </p:spPr>
          <p:txBody>
            <a:bodyPr wrap="none" lIns="0" tIns="0" rIns="0" bIns="0" rtlCol="0" anchor="ctr">
              <a:spAutoFit/>
            </a:bodyPr>
            <a:lstStyle/>
            <a:p>
              <a:r>
                <a:rPr lang="en-US" sz="1600" b="1" dirty="0">
                  <a:solidFill>
                    <a:srgbClr val="44546B"/>
                  </a:solidFill>
                  <a:latin typeface="Candara" panose="020E0502030303020204" pitchFamily="34" charset="0"/>
                </a:rPr>
                <a:t>LOREM IPSUM</a:t>
              </a:r>
            </a:p>
          </p:txBody>
        </p:sp>
      </p:grpSp>
      <p:grpSp>
        <p:nvGrpSpPr>
          <p:cNvPr id="49" name="Group 48"/>
          <p:cNvGrpSpPr/>
          <p:nvPr/>
        </p:nvGrpSpPr>
        <p:grpSpPr>
          <a:xfrm>
            <a:off x="8643261" y="2029196"/>
            <a:ext cx="2673751" cy="1047931"/>
            <a:chOff x="6890272" y="3941118"/>
            <a:chExt cx="2005313" cy="785949"/>
          </a:xfrm>
        </p:grpSpPr>
        <p:sp>
          <p:nvSpPr>
            <p:cNvPr id="50" name="TextBox 49"/>
            <p:cNvSpPr txBox="1"/>
            <p:nvPr/>
          </p:nvSpPr>
          <p:spPr>
            <a:xfrm>
              <a:off x="6890272" y="4103819"/>
              <a:ext cx="2005313" cy="623248"/>
            </a:xfrm>
            <a:prstGeom prst="rect">
              <a:avLst/>
            </a:prstGeom>
            <a:noFill/>
          </p:spPr>
          <p:txBody>
            <a:bodyPr wrap="square" rtlCol="0">
              <a:spAutoFit/>
            </a:bodyPr>
            <a:lstStyle/>
            <a:p>
              <a:r>
                <a:rPr lang="en-US" sz="1200" dirty="0">
                  <a:solidFill>
                    <a:schemeClr val="bg1">
                      <a:lumMod val="85000"/>
                    </a:schemeClr>
                  </a:solidFill>
                  <a:latin typeface="Candara" panose="020E0502030303020204" pitchFamily="34" charset="0"/>
                </a:rPr>
                <a:t>Lorem ipsum dolor sit amet, consectetur adipiscing elit, sed do eiusmod tempor incididunt ut labore et dolore magna aliqua. </a:t>
              </a:r>
            </a:p>
          </p:txBody>
        </p:sp>
        <p:sp>
          <p:nvSpPr>
            <p:cNvPr id="51" name="TextBox 50"/>
            <p:cNvSpPr txBox="1"/>
            <p:nvPr/>
          </p:nvSpPr>
          <p:spPr>
            <a:xfrm>
              <a:off x="6948675" y="3941118"/>
              <a:ext cx="965409" cy="184666"/>
            </a:xfrm>
            <a:prstGeom prst="rect">
              <a:avLst/>
            </a:prstGeom>
            <a:noFill/>
          </p:spPr>
          <p:txBody>
            <a:bodyPr wrap="none" lIns="0" tIns="0" rIns="0" bIns="0" rtlCol="0" anchor="ctr">
              <a:spAutoFit/>
            </a:bodyPr>
            <a:lstStyle/>
            <a:p>
              <a:r>
                <a:rPr lang="en-US" sz="1600" b="1" dirty="0">
                  <a:solidFill>
                    <a:srgbClr val="5C9AD3"/>
                  </a:solidFill>
                  <a:latin typeface="Candara" panose="020E0502030303020204" pitchFamily="34" charset="0"/>
                </a:rPr>
                <a:t>LOREM IPSUM</a:t>
              </a:r>
            </a:p>
          </p:txBody>
        </p:sp>
      </p:grpSp>
      <p:sp>
        <p:nvSpPr>
          <p:cNvPr id="52" name="Freeform 51"/>
          <p:cNvSpPr/>
          <p:nvPr/>
        </p:nvSpPr>
        <p:spPr>
          <a:xfrm rot="2539609">
            <a:off x="6929986" y="4850170"/>
            <a:ext cx="641231" cy="106841"/>
          </a:xfrm>
          <a:custGeom>
            <a:avLst/>
            <a:gdLst/>
            <a:ahLst/>
            <a:cxnLst/>
            <a:rect l="0" t="0" r="0" b="0"/>
            <a:pathLst>
              <a:path>
                <a:moveTo>
                  <a:pt x="0" y="32211"/>
                </a:moveTo>
                <a:lnTo>
                  <a:pt x="386650" y="32211"/>
                </a:lnTo>
              </a:path>
            </a:pathLst>
          </a:custGeom>
          <a:noFill/>
          <a:ln w="12700">
            <a:solidFill>
              <a:schemeClr val="bg1"/>
            </a:solidFill>
            <a:headEnd type="oval" w="med" len="med"/>
            <a:tailEnd type="triangle" w="med" len="med"/>
          </a:ln>
        </p:spPr>
        <p:style>
          <a:lnRef idx="2">
            <a:schemeClr val="accent1">
              <a:shade val="60000"/>
              <a:hueOff val="0"/>
              <a:satOff val="0"/>
              <a:lumOff val="0"/>
              <a:alphaOff val="0"/>
            </a:schemeClr>
          </a:lnRef>
          <a:fillRef idx="0">
            <a:scrgbClr r="0" g="0" b="0"/>
          </a:fillRef>
          <a:effectRef idx="0">
            <a:schemeClr val="accent1">
              <a:hueOff val="0"/>
              <a:satOff val="0"/>
              <a:lumOff val="0"/>
              <a:alphaOff val="0"/>
            </a:schemeClr>
          </a:effectRef>
          <a:fontRef idx="minor">
            <a:schemeClr val="tx1">
              <a:hueOff val="0"/>
              <a:satOff val="0"/>
              <a:lumOff val="0"/>
              <a:alphaOff val="0"/>
            </a:schemeClr>
          </a:fontRef>
        </p:style>
      </p:sp>
      <p:sp>
        <p:nvSpPr>
          <p:cNvPr id="53" name="Freeform 52"/>
          <p:cNvSpPr/>
          <p:nvPr/>
        </p:nvSpPr>
        <p:spPr>
          <a:xfrm>
            <a:off x="7146750" y="3981376"/>
            <a:ext cx="701893" cy="106841"/>
          </a:xfrm>
          <a:custGeom>
            <a:avLst/>
            <a:gdLst/>
            <a:ahLst/>
            <a:cxnLst/>
            <a:rect l="0" t="0" r="0" b="0"/>
            <a:pathLst>
              <a:path>
                <a:moveTo>
                  <a:pt x="0" y="32211"/>
                </a:moveTo>
                <a:lnTo>
                  <a:pt x="423229" y="32211"/>
                </a:lnTo>
              </a:path>
            </a:pathLst>
          </a:custGeom>
          <a:noFill/>
          <a:ln w="12700">
            <a:solidFill>
              <a:schemeClr val="bg1"/>
            </a:solidFill>
            <a:headEnd type="oval" w="med" len="med"/>
            <a:tailEnd type="triangle" w="med" len="med"/>
          </a:ln>
        </p:spPr>
        <p:style>
          <a:lnRef idx="2">
            <a:schemeClr val="accent1">
              <a:shade val="60000"/>
              <a:hueOff val="0"/>
              <a:satOff val="0"/>
              <a:lumOff val="0"/>
              <a:alphaOff val="0"/>
            </a:schemeClr>
          </a:lnRef>
          <a:fillRef idx="0">
            <a:scrgbClr r="0" g="0" b="0"/>
          </a:fillRef>
          <a:effectRef idx="0">
            <a:schemeClr val="accent1">
              <a:hueOff val="0"/>
              <a:satOff val="0"/>
              <a:lumOff val="0"/>
              <a:alphaOff val="0"/>
            </a:schemeClr>
          </a:effectRef>
          <a:fontRef idx="minor">
            <a:schemeClr val="tx1">
              <a:hueOff val="0"/>
              <a:satOff val="0"/>
              <a:lumOff val="0"/>
              <a:alphaOff val="0"/>
            </a:schemeClr>
          </a:fontRef>
        </p:style>
      </p:sp>
      <p:sp>
        <p:nvSpPr>
          <p:cNvPr id="54" name="Freeform 53"/>
          <p:cNvSpPr/>
          <p:nvPr/>
        </p:nvSpPr>
        <p:spPr>
          <a:xfrm rot="19060391">
            <a:off x="6866745" y="3072271"/>
            <a:ext cx="641231" cy="106841"/>
          </a:xfrm>
          <a:custGeom>
            <a:avLst/>
            <a:gdLst/>
            <a:ahLst/>
            <a:cxnLst/>
            <a:rect l="0" t="0" r="0" b="0"/>
            <a:pathLst>
              <a:path>
                <a:moveTo>
                  <a:pt x="0" y="32211"/>
                </a:moveTo>
                <a:lnTo>
                  <a:pt x="386650" y="32211"/>
                </a:lnTo>
              </a:path>
            </a:pathLst>
          </a:custGeom>
          <a:noFill/>
          <a:ln w="12700">
            <a:solidFill>
              <a:schemeClr val="bg1"/>
            </a:solidFill>
            <a:headEnd type="oval" w="med" len="med"/>
            <a:tailEnd type="triangle" w="med" len="med"/>
          </a:ln>
        </p:spPr>
        <p:style>
          <a:lnRef idx="2">
            <a:schemeClr val="accent1">
              <a:shade val="60000"/>
              <a:hueOff val="0"/>
              <a:satOff val="0"/>
              <a:lumOff val="0"/>
              <a:alphaOff val="0"/>
            </a:schemeClr>
          </a:lnRef>
          <a:fillRef idx="0">
            <a:scrgbClr r="0" g="0" b="0"/>
          </a:fillRef>
          <a:effectRef idx="0">
            <a:schemeClr val="accent1">
              <a:hueOff val="0"/>
              <a:satOff val="0"/>
              <a:lumOff val="0"/>
              <a:alphaOff val="0"/>
            </a:schemeClr>
          </a:effectRef>
          <a:fontRef idx="minor">
            <a:schemeClr val="tx1">
              <a:hueOff val="0"/>
              <a:satOff val="0"/>
              <a:lumOff val="0"/>
              <a:alphaOff val="0"/>
            </a:schemeClr>
          </a:fontRef>
        </p:style>
      </p:sp>
      <p:sp>
        <p:nvSpPr>
          <p:cNvPr id="55" name="Freeform 54"/>
          <p:cNvSpPr/>
          <p:nvPr/>
        </p:nvSpPr>
        <p:spPr>
          <a:xfrm rot="19060391" flipH="1">
            <a:off x="4579930" y="4877774"/>
            <a:ext cx="641231" cy="106841"/>
          </a:xfrm>
          <a:custGeom>
            <a:avLst/>
            <a:gdLst/>
            <a:ahLst/>
            <a:cxnLst/>
            <a:rect l="0" t="0" r="0" b="0"/>
            <a:pathLst>
              <a:path>
                <a:moveTo>
                  <a:pt x="0" y="32211"/>
                </a:moveTo>
                <a:lnTo>
                  <a:pt x="386650" y="32211"/>
                </a:lnTo>
              </a:path>
            </a:pathLst>
          </a:custGeom>
          <a:noFill/>
          <a:ln w="12700">
            <a:solidFill>
              <a:schemeClr val="bg1"/>
            </a:solidFill>
            <a:headEnd type="oval" w="med" len="med"/>
            <a:tailEnd type="triangle" w="med" len="med"/>
          </a:ln>
        </p:spPr>
        <p:style>
          <a:lnRef idx="2">
            <a:schemeClr val="accent1">
              <a:shade val="60000"/>
              <a:hueOff val="0"/>
              <a:satOff val="0"/>
              <a:lumOff val="0"/>
              <a:alphaOff val="0"/>
            </a:schemeClr>
          </a:lnRef>
          <a:fillRef idx="0">
            <a:scrgbClr r="0" g="0" b="0"/>
          </a:fillRef>
          <a:effectRef idx="0">
            <a:schemeClr val="accent1">
              <a:hueOff val="0"/>
              <a:satOff val="0"/>
              <a:lumOff val="0"/>
              <a:alphaOff val="0"/>
            </a:schemeClr>
          </a:effectRef>
          <a:fontRef idx="minor">
            <a:schemeClr val="tx1">
              <a:hueOff val="0"/>
              <a:satOff val="0"/>
              <a:lumOff val="0"/>
              <a:alphaOff val="0"/>
            </a:schemeClr>
          </a:fontRef>
        </p:style>
      </p:sp>
      <p:sp>
        <p:nvSpPr>
          <p:cNvPr id="56" name="Freeform 55"/>
          <p:cNvSpPr/>
          <p:nvPr/>
        </p:nvSpPr>
        <p:spPr>
          <a:xfrm flipH="1">
            <a:off x="4310275" y="3958260"/>
            <a:ext cx="701893" cy="106841"/>
          </a:xfrm>
          <a:custGeom>
            <a:avLst/>
            <a:gdLst/>
            <a:ahLst/>
            <a:cxnLst/>
            <a:rect l="0" t="0" r="0" b="0"/>
            <a:pathLst>
              <a:path>
                <a:moveTo>
                  <a:pt x="0" y="32211"/>
                </a:moveTo>
                <a:lnTo>
                  <a:pt x="423229" y="32211"/>
                </a:lnTo>
              </a:path>
            </a:pathLst>
          </a:custGeom>
          <a:noFill/>
          <a:ln w="12700">
            <a:solidFill>
              <a:schemeClr val="bg1"/>
            </a:solidFill>
            <a:headEnd type="oval" w="med" len="med"/>
            <a:tailEnd type="triangle" w="med" len="med"/>
          </a:ln>
        </p:spPr>
        <p:style>
          <a:lnRef idx="2">
            <a:schemeClr val="accent1">
              <a:shade val="60000"/>
              <a:hueOff val="0"/>
              <a:satOff val="0"/>
              <a:lumOff val="0"/>
              <a:alphaOff val="0"/>
            </a:schemeClr>
          </a:lnRef>
          <a:fillRef idx="0">
            <a:scrgbClr r="0" g="0" b="0"/>
          </a:fillRef>
          <a:effectRef idx="0">
            <a:schemeClr val="accent1">
              <a:hueOff val="0"/>
              <a:satOff val="0"/>
              <a:lumOff val="0"/>
              <a:alphaOff val="0"/>
            </a:schemeClr>
          </a:effectRef>
          <a:fontRef idx="minor">
            <a:schemeClr val="tx1">
              <a:hueOff val="0"/>
              <a:satOff val="0"/>
              <a:lumOff val="0"/>
              <a:alphaOff val="0"/>
            </a:schemeClr>
          </a:fontRef>
        </p:style>
      </p:sp>
      <p:sp>
        <p:nvSpPr>
          <p:cNvPr id="57" name="Freeform 56"/>
          <p:cNvSpPr/>
          <p:nvPr/>
        </p:nvSpPr>
        <p:spPr>
          <a:xfrm rot="2539609" flipH="1">
            <a:off x="4707205" y="3012945"/>
            <a:ext cx="641231" cy="106841"/>
          </a:xfrm>
          <a:custGeom>
            <a:avLst/>
            <a:gdLst/>
            <a:ahLst/>
            <a:cxnLst/>
            <a:rect l="0" t="0" r="0" b="0"/>
            <a:pathLst>
              <a:path>
                <a:moveTo>
                  <a:pt x="0" y="32211"/>
                </a:moveTo>
                <a:lnTo>
                  <a:pt x="386650" y="32211"/>
                </a:lnTo>
              </a:path>
            </a:pathLst>
          </a:custGeom>
          <a:noFill/>
          <a:ln w="12700">
            <a:solidFill>
              <a:schemeClr val="bg1"/>
            </a:solidFill>
            <a:headEnd type="oval" w="med" len="med"/>
            <a:tailEnd type="triangle" w="med" len="med"/>
          </a:ln>
        </p:spPr>
        <p:style>
          <a:lnRef idx="2">
            <a:schemeClr val="accent1">
              <a:shade val="60000"/>
              <a:hueOff val="0"/>
              <a:satOff val="0"/>
              <a:lumOff val="0"/>
              <a:alphaOff val="0"/>
            </a:schemeClr>
          </a:lnRef>
          <a:fillRef idx="0">
            <a:scrgbClr r="0" g="0" b="0"/>
          </a:fillRef>
          <a:effectRef idx="0">
            <a:schemeClr val="accent1">
              <a:hueOff val="0"/>
              <a:satOff val="0"/>
              <a:lumOff val="0"/>
              <a:alphaOff val="0"/>
            </a:schemeClr>
          </a:effectRef>
          <a:fontRef idx="minor">
            <a:schemeClr val="tx1">
              <a:hueOff val="0"/>
              <a:satOff val="0"/>
              <a:lumOff val="0"/>
              <a:alphaOff val="0"/>
            </a:schemeClr>
          </a:fontRef>
        </p:style>
      </p:sp>
      <p:sp>
        <p:nvSpPr>
          <p:cNvPr id="94" name="Freeform 93"/>
          <p:cNvSpPr/>
          <p:nvPr/>
        </p:nvSpPr>
        <p:spPr>
          <a:xfrm flipH="1">
            <a:off x="5209415" y="3179832"/>
            <a:ext cx="1773171" cy="1773168"/>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solidFill>
            <a:schemeClr val="bg1">
              <a:lumMod val="65000"/>
            </a:schemeClr>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75308" tIns="731520" rIns="475308" bIns="582340" numCol="1" spcCol="1270" anchor="ctr" anchorCtr="0">
            <a:noAutofit/>
          </a:bodyPr>
          <a:lstStyle/>
          <a:p>
            <a:pPr algn="ctr" defTabSz="1777956">
              <a:lnSpc>
                <a:spcPct val="90000"/>
              </a:lnSpc>
              <a:spcBef>
                <a:spcPct val="0"/>
              </a:spcBef>
              <a:spcAft>
                <a:spcPct val="35000"/>
              </a:spcAft>
            </a:pPr>
            <a:endParaRPr lang="en-US" sz="4000" dirty="0"/>
          </a:p>
        </p:txBody>
      </p:sp>
      <p:grpSp>
        <p:nvGrpSpPr>
          <p:cNvPr id="9" name="Group 8"/>
          <p:cNvGrpSpPr/>
          <p:nvPr/>
        </p:nvGrpSpPr>
        <p:grpSpPr>
          <a:xfrm>
            <a:off x="5545939" y="3516354"/>
            <a:ext cx="1100124" cy="1100124"/>
            <a:chOff x="5545939" y="3516354"/>
            <a:chExt cx="1100124" cy="1100124"/>
          </a:xfrm>
        </p:grpSpPr>
        <p:sp>
          <p:nvSpPr>
            <p:cNvPr id="95" name="Oval 94"/>
            <p:cNvSpPr/>
            <p:nvPr/>
          </p:nvSpPr>
          <p:spPr>
            <a:xfrm flipH="1">
              <a:off x="5545939" y="3516354"/>
              <a:ext cx="1100124" cy="1100124"/>
            </a:xfrm>
            <a:prstGeom prst="ellipse">
              <a:avLst/>
            </a:prstGeom>
            <a:no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800" dirty="0"/>
            </a:p>
          </p:txBody>
        </p:sp>
        <p:sp>
          <p:nvSpPr>
            <p:cNvPr id="60" name="Freeform 65"/>
            <p:cNvSpPr>
              <a:spLocks noEditPoints="1"/>
            </p:cNvSpPr>
            <p:nvPr/>
          </p:nvSpPr>
          <p:spPr bwMode="auto">
            <a:xfrm>
              <a:off x="5759318" y="3748393"/>
              <a:ext cx="632741" cy="576579"/>
            </a:xfrm>
            <a:custGeom>
              <a:avLst/>
              <a:gdLst/>
              <a:ahLst/>
              <a:cxnLst>
                <a:cxn ang="0">
                  <a:pos x="45" y="41"/>
                </a:cxn>
                <a:cxn ang="0">
                  <a:pos x="47" y="50"/>
                </a:cxn>
                <a:cxn ang="0">
                  <a:pos x="40" y="56"/>
                </a:cxn>
                <a:cxn ang="0">
                  <a:pos x="31" y="60"/>
                </a:cxn>
                <a:cxn ang="0">
                  <a:pos x="21" y="60"/>
                </a:cxn>
                <a:cxn ang="0">
                  <a:pos x="13" y="56"/>
                </a:cxn>
                <a:cxn ang="0">
                  <a:pos x="5" y="50"/>
                </a:cxn>
                <a:cxn ang="0">
                  <a:pos x="8" y="41"/>
                </a:cxn>
                <a:cxn ang="0">
                  <a:pos x="0" y="32"/>
                </a:cxn>
                <a:cxn ang="0">
                  <a:pos x="9" y="26"/>
                </a:cxn>
                <a:cxn ang="0">
                  <a:pos x="5" y="20"/>
                </a:cxn>
                <a:cxn ang="0">
                  <a:pos x="17" y="18"/>
                </a:cxn>
                <a:cxn ang="0">
                  <a:pos x="22" y="10"/>
                </a:cxn>
                <a:cxn ang="0">
                  <a:pos x="32" y="17"/>
                </a:cxn>
                <a:cxn ang="0">
                  <a:pos x="41" y="14"/>
                </a:cxn>
                <a:cxn ang="0">
                  <a:pos x="47" y="22"/>
                </a:cxn>
                <a:cxn ang="0">
                  <a:pos x="51" y="30"/>
                </a:cxn>
                <a:cxn ang="0">
                  <a:pos x="26" y="25"/>
                </a:cxn>
                <a:cxn ang="0">
                  <a:pos x="36" y="35"/>
                </a:cxn>
                <a:cxn ang="0">
                  <a:pos x="72" y="19"/>
                </a:cxn>
                <a:cxn ang="0">
                  <a:pos x="72" y="27"/>
                </a:cxn>
                <a:cxn ang="0">
                  <a:pos x="62" y="25"/>
                </a:cxn>
                <a:cxn ang="0">
                  <a:pos x="52" y="27"/>
                </a:cxn>
                <a:cxn ang="0">
                  <a:pos x="53" y="19"/>
                </a:cxn>
                <a:cxn ang="0">
                  <a:pos x="53" y="11"/>
                </a:cxn>
                <a:cxn ang="0">
                  <a:pos x="52" y="3"/>
                </a:cxn>
                <a:cxn ang="0">
                  <a:pos x="62" y="4"/>
                </a:cxn>
                <a:cxn ang="0">
                  <a:pos x="67" y="0"/>
                </a:cxn>
                <a:cxn ang="0">
                  <a:pos x="70" y="9"/>
                </a:cxn>
                <a:cxn ang="0">
                  <a:pos x="78" y="18"/>
                </a:cxn>
                <a:cxn ang="0">
                  <a:pos x="70" y="62"/>
                </a:cxn>
                <a:cxn ang="0">
                  <a:pos x="67" y="71"/>
                </a:cxn>
                <a:cxn ang="0">
                  <a:pos x="61" y="66"/>
                </a:cxn>
                <a:cxn ang="0">
                  <a:pos x="52" y="68"/>
                </a:cxn>
                <a:cxn ang="0">
                  <a:pos x="47" y="59"/>
                </a:cxn>
                <a:cxn ang="0">
                  <a:pos x="54" y="50"/>
                </a:cxn>
                <a:cxn ang="0">
                  <a:pos x="57" y="41"/>
                </a:cxn>
                <a:cxn ang="0">
                  <a:pos x="63" y="46"/>
                </a:cxn>
                <a:cxn ang="0">
                  <a:pos x="72" y="44"/>
                </a:cxn>
                <a:cxn ang="0">
                  <a:pos x="72" y="52"/>
                </a:cxn>
                <a:cxn ang="0">
                  <a:pos x="62" y="10"/>
                </a:cxn>
                <a:cxn ang="0">
                  <a:pos x="67" y="15"/>
                </a:cxn>
                <a:cxn ang="0">
                  <a:pos x="57" y="56"/>
                </a:cxn>
                <a:cxn ang="0">
                  <a:pos x="62" y="51"/>
                </a:cxn>
              </a:cxnLst>
              <a:rect l="0" t="0" r="r" b="b"/>
              <a:pathLst>
                <a:path w="78" h="71">
                  <a:moveTo>
                    <a:pt x="52" y="39"/>
                  </a:moveTo>
                  <a:cubicBezTo>
                    <a:pt x="52" y="40"/>
                    <a:pt x="51" y="40"/>
                    <a:pt x="51" y="40"/>
                  </a:cubicBezTo>
                  <a:cubicBezTo>
                    <a:pt x="45" y="41"/>
                    <a:pt x="45" y="41"/>
                    <a:pt x="45" y="41"/>
                  </a:cubicBezTo>
                  <a:cubicBezTo>
                    <a:pt x="44" y="42"/>
                    <a:pt x="44" y="43"/>
                    <a:pt x="43" y="44"/>
                  </a:cubicBezTo>
                  <a:cubicBezTo>
                    <a:pt x="45" y="46"/>
                    <a:pt x="46" y="47"/>
                    <a:pt x="47" y="49"/>
                  </a:cubicBezTo>
                  <a:cubicBezTo>
                    <a:pt x="47" y="49"/>
                    <a:pt x="47" y="49"/>
                    <a:pt x="47" y="50"/>
                  </a:cubicBezTo>
                  <a:cubicBezTo>
                    <a:pt x="47" y="50"/>
                    <a:pt x="47" y="50"/>
                    <a:pt x="47" y="50"/>
                  </a:cubicBezTo>
                  <a:cubicBezTo>
                    <a:pt x="46" y="52"/>
                    <a:pt x="42" y="56"/>
                    <a:pt x="41" y="56"/>
                  </a:cubicBezTo>
                  <a:cubicBezTo>
                    <a:pt x="40" y="56"/>
                    <a:pt x="40" y="56"/>
                    <a:pt x="40" y="56"/>
                  </a:cubicBezTo>
                  <a:cubicBezTo>
                    <a:pt x="35" y="53"/>
                    <a:pt x="35" y="53"/>
                    <a:pt x="35" y="53"/>
                  </a:cubicBezTo>
                  <a:cubicBezTo>
                    <a:pt x="34" y="53"/>
                    <a:pt x="33" y="53"/>
                    <a:pt x="32" y="54"/>
                  </a:cubicBezTo>
                  <a:cubicBezTo>
                    <a:pt x="32" y="56"/>
                    <a:pt x="32" y="58"/>
                    <a:pt x="31" y="60"/>
                  </a:cubicBezTo>
                  <a:cubicBezTo>
                    <a:pt x="31" y="61"/>
                    <a:pt x="30" y="61"/>
                    <a:pt x="30" y="61"/>
                  </a:cubicBezTo>
                  <a:cubicBezTo>
                    <a:pt x="22" y="61"/>
                    <a:pt x="22" y="61"/>
                    <a:pt x="22" y="61"/>
                  </a:cubicBezTo>
                  <a:cubicBezTo>
                    <a:pt x="22" y="61"/>
                    <a:pt x="21" y="61"/>
                    <a:pt x="21" y="60"/>
                  </a:cubicBezTo>
                  <a:cubicBezTo>
                    <a:pt x="20" y="54"/>
                    <a:pt x="20" y="54"/>
                    <a:pt x="20" y="54"/>
                  </a:cubicBezTo>
                  <a:cubicBezTo>
                    <a:pt x="19" y="54"/>
                    <a:pt x="18" y="53"/>
                    <a:pt x="17" y="53"/>
                  </a:cubicBezTo>
                  <a:cubicBezTo>
                    <a:pt x="13" y="56"/>
                    <a:pt x="13" y="56"/>
                    <a:pt x="13" y="56"/>
                  </a:cubicBezTo>
                  <a:cubicBezTo>
                    <a:pt x="12" y="56"/>
                    <a:pt x="12" y="56"/>
                    <a:pt x="12" y="56"/>
                  </a:cubicBezTo>
                  <a:cubicBezTo>
                    <a:pt x="11" y="56"/>
                    <a:pt x="11" y="56"/>
                    <a:pt x="11" y="56"/>
                  </a:cubicBezTo>
                  <a:cubicBezTo>
                    <a:pt x="10" y="55"/>
                    <a:pt x="5" y="51"/>
                    <a:pt x="5" y="50"/>
                  </a:cubicBezTo>
                  <a:cubicBezTo>
                    <a:pt x="5" y="49"/>
                    <a:pt x="5" y="49"/>
                    <a:pt x="5" y="49"/>
                  </a:cubicBezTo>
                  <a:cubicBezTo>
                    <a:pt x="7" y="47"/>
                    <a:pt x="8" y="46"/>
                    <a:pt x="9" y="44"/>
                  </a:cubicBezTo>
                  <a:cubicBezTo>
                    <a:pt x="8" y="43"/>
                    <a:pt x="8" y="42"/>
                    <a:pt x="8" y="41"/>
                  </a:cubicBezTo>
                  <a:cubicBezTo>
                    <a:pt x="1" y="40"/>
                    <a:pt x="1" y="40"/>
                    <a:pt x="1" y="40"/>
                  </a:cubicBezTo>
                  <a:cubicBezTo>
                    <a:pt x="1" y="40"/>
                    <a:pt x="0" y="40"/>
                    <a:pt x="0" y="39"/>
                  </a:cubicBezTo>
                  <a:cubicBezTo>
                    <a:pt x="0" y="32"/>
                    <a:pt x="0" y="32"/>
                    <a:pt x="0" y="32"/>
                  </a:cubicBezTo>
                  <a:cubicBezTo>
                    <a:pt x="0" y="31"/>
                    <a:pt x="1" y="30"/>
                    <a:pt x="1" y="30"/>
                  </a:cubicBezTo>
                  <a:cubicBezTo>
                    <a:pt x="8" y="29"/>
                    <a:pt x="8" y="29"/>
                    <a:pt x="8" y="29"/>
                  </a:cubicBezTo>
                  <a:cubicBezTo>
                    <a:pt x="8" y="28"/>
                    <a:pt x="8" y="27"/>
                    <a:pt x="9" y="26"/>
                  </a:cubicBezTo>
                  <a:cubicBezTo>
                    <a:pt x="8" y="25"/>
                    <a:pt x="7" y="23"/>
                    <a:pt x="5" y="22"/>
                  </a:cubicBezTo>
                  <a:cubicBezTo>
                    <a:pt x="5" y="21"/>
                    <a:pt x="5" y="21"/>
                    <a:pt x="5" y="21"/>
                  </a:cubicBezTo>
                  <a:cubicBezTo>
                    <a:pt x="5" y="21"/>
                    <a:pt x="5" y="20"/>
                    <a:pt x="5" y="20"/>
                  </a:cubicBezTo>
                  <a:cubicBezTo>
                    <a:pt x="6" y="19"/>
                    <a:pt x="11" y="14"/>
                    <a:pt x="12" y="14"/>
                  </a:cubicBezTo>
                  <a:cubicBezTo>
                    <a:pt x="12" y="14"/>
                    <a:pt x="12" y="14"/>
                    <a:pt x="13" y="14"/>
                  </a:cubicBezTo>
                  <a:cubicBezTo>
                    <a:pt x="17" y="18"/>
                    <a:pt x="17" y="18"/>
                    <a:pt x="17" y="18"/>
                  </a:cubicBezTo>
                  <a:cubicBezTo>
                    <a:pt x="18" y="18"/>
                    <a:pt x="19" y="17"/>
                    <a:pt x="20" y="17"/>
                  </a:cubicBezTo>
                  <a:cubicBezTo>
                    <a:pt x="21" y="15"/>
                    <a:pt x="21" y="13"/>
                    <a:pt x="21" y="11"/>
                  </a:cubicBezTo>
                  <a:cubicBezTo>
                    <a:pt x="21" y="10"/>
                    <a:pt x="22" y="10"/>
                    <a:pt x="22" y="10"/>
                  </a:cubicBezTo>
                  <a:cubicBezTo>
                    <a:pt x="30" y="10"/>
                    <a:pt x="30" y="10"/>
                    <a:pt x="30" y="10"/>
                  </a:cubicBezTo>
                  <a:cubicBezTo>
                    <a:pt x="30" y="10"/>
                    <a:pt x="31" y="10"/>
                    <a:pt x="31" y="11"/>
                  </a:cubicBezTo>
                  <a:cubicBezTo>
                    <a:pt x="32" y="17"/>
                    <a:pt x="32" y="17"/>
                    <a:pt x="32" y="17"/>
                  </a:cubicBezTo>
                  <a:cubicBezTo>
                    <a:pt x="33" y="17"/>
                    <a:pt x="34" y="18"/>
                    <a:pt x="35" y="18"/>
                  </a:cubicBezTo>
                  <a:cubicBezTo>
                    <a:pt x="40" y="14"/>
                    <a:pt x="40" y="14"/>
                    <a:pt x="40" y="14"/>
                  </a:cubicBezTo>
                  <a:cubicBezTo>
                    <a:pt x="40" y="14"/>
                    <a:pt x="40" y="14"/>
                    <a:pt x="41" y="14"/>
                  </a:cubicBezTo>
                  <a:cubicBezTo>
                    <a:pt x="41" y="14"/>
                    <a:pt x="41" y="14"/>
                    <a:pt x="41" y="14"/>
                  </a:cubicBezTo>
                  <a:cubicBezTo>
                    <a:pt x="42" y="15"/>
                    <a:pt x="47" y="20"/>
                    <a:pt x="47" y="21"/>
                  </a:cubicBezTo>
                  <a:cubicBezTo>
                    <a:pt x="47" y="21"/>
                    <a:pt x="47" y="21"/>
                    <a:pt x="47" y="22"/>
                  </a:cubicBezTo>
                  <a:cubicBezTo>
                    <a:pt x="46" y="23"/>
                    <a:pt x="45" y="25"/>
                    <a:pt x="43" y="26"/>
                  </a:cubicBezTo>
                  <a:cubicBezTo>
                    <a:pt x="44" y="27"/>
                    <a:pt x="44" y="28"/>
                    <a:pt x="45" y="30"/>
                  </a:cubicBezTo>
                  <a:cubicBezTo>
                    <a:pt x="51" y="30"/>
                    <a:pt x="51" y="30"/>
                    <a:pt x="51" y="30"/>
                  </a:cubicBezTo>
                  <a:cubicBezTo>
                    <a:pt x="51" y="31"/>
                    <a:pt x="52" y="31"/>
                    <a:pt x="52" y="32"/>
                  </a:cubicBezTo>
                  <a:lnTo>
                    <a:pt x="52" y="39"/>
                  </a:lnTo>
                  <a:close/>
                  <a:moveTo>
                    <a:pt x="26" y="25"/>
                  </a:moveTo>
                  <a:cubicBezTo>
                    <a:pt x="21" y="25"/>
                    <a:pt x="16" y="30"/>
                    <a:pt x="16" y="35"/>
                  </a:cubicBezTo>
                  <a:cubicBezTo>
                    <a:pt x="16" y="41"/>
                    <a:pt x="21" y="46"/>
                    <a:pt x="26" y="46"/>
                  </a:cubicBezTo>
                  <a:cubicBezTo>
                    <a:pt x="32" y="46"/>
                    <a:pt x="36" y="41"/>
                    <a:pt x="36" y="35"/>
                  </a:cubicBezTo>
                  <a:cubicBezTo>
                    <a:pt x="36" y="30"/>
                    <a:pt x="32" y="25"/>
                    <a:pt x="26" y="25"/>
                  </a:cubicBezTo>
                  <a:close/>
                  <a:moveTo>
                    <a:pt x="78" y="18"/>
                  </a:moveTo>
                  <a:cubicBezTo>
                    <a:pt x="78" y="18"/>
                    <a:pt x="72" y="19"/>
                    <a:pt x="72" y="19"/>
                  </a:cubicBezTo>
                  <a:cubicBezTo>
                    <a:pt x="71" y="20"/>
                    <a:pt x="71" y="20"/>
                    <a:pt x="70" y="21"/>
                  </a:cubicBezTo>
                  <a:cubicBezTo>
                    <a:pt x="71" y="22"/>
                    <a:pt x="72" y="26"/>
                    <a:pt x="72" y="26"/>
                  </a:cubicBezTo>
                  <a:cubicBezTo>
                    <a:pt x="72" y="27"/>
                    <a:pt x="72" y="27"/>
                    <a:pt x="72" y="27"/>
                  </a:cubicBezTo>
                  <a:cubicBezTo>
                    <a:pt x="72" y="27"/>
                    <a:pt x="68" y="30"/>
                    <a:pt x="67" y="30"/>
                  </a:cubicBezTo>
                  <a:cubicBezTo>
                    <a:pt x="67" y="30"/>
                    <a:pt x="64" y="26"/>
                    <a:pt x="63" y="25"/>
                  </a:cubicBezTo>
                  <a:cubicBezTo>
                    <a:pt x="63" y="25"/>
                    <a:pt x="63" y="25"/>
                    <a:pt x="62" y="25"/>
                  </a:cubicBezTo>
                  <a:cubicBezTo>
                    <a:pt x="62" y="25"/>
                    <a:pt x="61" y="25"/>
                    <a:pt x="61" y="25"/>
                  </a:cubicBezTo>
                  <a:cubicBezTo>
                    <a:pt x="61" y="26"/>
                    <a:pt x="58" y="30"/>
                    <a:pt x="57" y="30"/>
                  </a:cubicBezTo>
                  <a:cubicBezTo>
                    <a:pt x="57" y="30"/>
                    <a:pt x="53" y="27"/>
                    <a:pt x="52" y="27"/>
                  </a:cubicBezTo>
                  <a:cubicBezTo>
                    <a:pt x="52" y="27"/>
                    <a:pt x="52" y="27"/>
                    <a:pt x="52" y="26"/>
                  </a:cubicBezTo>
                  <a:cubicBezTo>
                    <a:pt x="52" y="26"/>
                    <a:pt x="54" y="22"/>
                    <a:pt x="54" y="21"/>
                  </a:cubicBezTo>
                  <a:cubicBezTo>
                    <a:pt x="53" y="20"/>
                    <a:pt x="53" y="20"/>
                    <a:pt x="53" y="19"/>
                  </a:cubicBezTo>
                  <a:cubicBezTo>
                    <a:pt x="52" y="19"/>
                    <a:pt x="47" y="18"/>
                    <a:pt x="47" y="18"/>
                  </a:cubicBezTo>
                  <a:cubicBezTo>
                    <a:pt x="47" y="12"/>
                    <a:pt x="47" y="12"/>
                    <a:pt x="47" y="12"/>
                  </a:cubicBezTo>
                  <a:cubicBezTo>
                    <a:pt x="47" y="11"/>
                    <a:pt x="52" y="11"/>
                    <a:pt x="53" y="11"/>
                  </a:cubicBezTo>
                  <a:cubicBezTo>
                    <a:pt x="53" y="10"/>
                    <a:pt x="53" y="9"/>
                    <a:pt x="54" y="9"/>
                  </a:cubicBezTo>
                  <a:cubicBezTo>
                    <a:pt x="54" y="8"/>
                    <a:pt x="52" y="4"/>
                    <a:pt x="52" y="3"/>
                  </a:cubicBezTo>
                  <a:cubicBezTo>
                    <a:pt x="52" y="3"/>
                    <a:pt x="52" y="3"/>
                    <a:pt x="52" y="3"/>
                  </a:cubicBezTo>
                  <a:cubicBezTo>
                    <a:pt x="53" y="3"/>
                    <a:pt x="57" y="0"/>
                    <a:pt x="57" y="0"/>
                  </a:cubicBezTo>
                  <a:cubicBezTo>
                    <a:pt x="58" y="0"/>
                    <a:pt x="61" y="4"/>
                    <a:pt x="61" y="5"/>
                  </a:cubicBezTo>
                  <a:cubicBezTo>
                    <a:pt x="61" y="4"/>
                    <a:pt x="62" y="4"/>
                    <a:pt x="62" y="4"/>
                  </a:cubicBezTo>
                  <a:cubicBezTo>
                    <a:pt x="63" y="4"/>
                    <a:pt x="63" y="4"/>
                    <a:pt x="63" y="5"/>
                  </a:cubicBezTo>
                  <a:cubicBezTo>
                    <a:pt x="64" y="3"/>
                    <a:pt x="66" y="1"/>
                    <a:pt x="67" y="0"/>
                  </a:cubicBezTo>
                  <a:cubicBezTo>
                    <a:pt x="67" y="0"/>
                    <a:pt x="67" y="0"/>
                    <a:pt x="67" y="0"/>
                  </a:cubicBezTo>
                  <a:cubicBezTo>
                    <a:pt x="68" y="0"/>
                    <a:pt x="72" y="2"/>
                    <a:pt x="72" y="3"/>
                  </a:cubicBezTo>
                  <a:cubicBezTo>
                    <a:pt x="72" y="3"/>
                    <a:pt x="72" y="3"/>
                    <a:pt x="72" y="3"/>
                  </a:cubicBezTo>
                  <a:cubicBezTo>
                    <a:pt x="72" y="4"/>
                    <a:pt x="71" y="8"/>
                    <a:pt x="70" y="9"/>
                  </a:cubicBezTo>
                  <a:cubicBezTo>
                    <a:pt x="71" y="9"/>
                    <a:pt x="71" y="10"/>
                    <a:pt x="72" y="11"/>
                  </a:cubicBezTo>
                  <a:cubicBezTo>
                    <a:pt x="72" y="11"/>
                    <a:pt x="78" y="11"/>
                    <a:pt x="78" y="12"/>
                  </a:cubicBezTo>
                  <a:lnTo>
                    <a:pt x="78" y="18"/>
                  </a:lnTo>
                  <a:close/>
                  <a:moveTo>
                    <a:pt x="78" y="59"/>
                  </a:moveTo>
                  <a:cubicBezTo>
                    <a:pt x="78" y="59"/>
                    <a:pt x="72" y="60"/>
                    <a:pt x="72" y="60"/>
                  </a:cubicBezTo>
                  <a:cubicBezTo>
                    <a:pt x="71" y="61"/>
                    <a:pt x="71" y="61"/>
                    <a:pt x="70" y="62"/>
                  </a:cubicBezTo>
                  <a:cubicBezTo>
                    <a:pt x="71" y="63"/>
                    <a:pt x="72" y="67"/>
                    <a:pt x="72" y="68"/>
                  </a:cubicBezTo>
                  <a:cubicBezTo>
                    <a:pt x="72" y="68"/>
                    <a:pt x="72" y="68"/>
                    <a:pt x="72" y="68"/>
                  </a:cubicBezTo>
                  <a:cubicBezTo>
                    <a:pt x="72" y="68"/>
                    <a:pt x="68" y="71"/>
                    <a:pt x="67" y="71"/>
                  </a:cubicBezTo>
                  <a:cubicBezTo>
                    <a:pt x="67" y="71"/>
                    <a:pt x="64" y="67"/>
                    <a:pt x="63" y="66"/>
                  </a:cubicBezTo>
                  <a:cubicBezTo>
                    <a:pt x="63" y="66"/>
                    <a:pt x="63" y="66"/>
                    <a:pt x="62" y="66"/>
                  </a:cubicBezTo>
                  <a:cubicBezTo>
                    <a:pt x="62" y="66"/>
                    <a:pt x="61" y="66"/>
                    <a:pt x="61" y="66"/>
                  </a:cubicBezTo>
                  <a:cubicBezTo>
                    <a:pt x="61" y="67"/>
                    <a:pt x="58" y="71"/>
                    <a:pt x="57" y="71"/>
                  </a:cubicBezTo>
                  <a:cubicBezTo>
                    <a:pt x="57" y="71"/>
                    <a:pt x="53" y="68"/>
                    <a:pt x="52" y="68"/>
                  </a:cubicBezTo>
                  <a:cubicBezTo>
                    <a:pt x="52" y="68"/>
                    <a:pt x="52" y="68"/>
                    <a:pt x="52" y="68"/>
                  </a:cubicBezTo>
                  <a:cubicBezTo>
                    <a:pt x="52" y="67"/>
                    <a:pt x="54" y="63"/>
                    <a:pt x="54" y="62"/>
                  </a:cubicBezTo>
                  <a:cubicBezTo>
                    <a:pt x="53" y="61"/>
                    <a:pt x="53" y="61"/>
                    <a:pt x="53" y="60"/>
                  </a:cubicBezTo>
                  <a:cubicBezTo>
                    <a:pt x="52" y="60"/>
                    <a:pt x="47" y="59"/>
                    <a:pt x="47" y="59"/>
                  </a:cubicBezTo>
                  <a:cubicBezTo>
                    <a:pt x="47" y="53"/>
                    <a:pt x="47" y="53"/>
                    <a:pt x="47" y="53"/>
                  </a:cubicBezTo>
                  <a:cubicBezTo>
                    <a:pt x="47" y="52"/>
                    <a:pt x="52" y="52"/>
                    <a:pt x="53" y="52"/>
                  </a:cubicBezTo>
                  <a:cubicBezTo>
                    <a:pt x="53" y="51"/>
                    <a:pt x="53" y="50"/>
                    <a:pt x="54" y="50"/>
                  </a:cubicBezTo>
                  <a:cubicBezTo>
                    <a:pt x="54" y="49"/>
                    <a:pt x="52" y="45"/>
                    <a:pt x="52" y="44"/>
                  </a:cubicBezTo>
                  <a:cubicBezTo>
                    <a:pt x="52" y="44"/>
                    <a:pt x="52" y="44"/>
                    <a:pt x="52" y="44"/>
                  </a:cubicBezTo>
                  <a:cubicBezTo>
                    <a:pt x="53" y="44"/>
                    <a:pt x="57" y="41"/>
                    <a:pt x="57" y="41"/>
                  </a:cubicBezTo>
                  <a:cubicBezTo>
                    <a:pt x="58" y="41"/>
                    <a:pt x="61" y="45"/>
                    <a:pt x="61" y="46"/>
                  </a:cubicBezTo>
                  <a:cubicBezTo>
                    <a:pt x="61" y="46"/>
                    <a:pt x="62" y="46"/>
                    <a:pt x="62" y="46"/>
                  </a:cubicBezTo>
                  <a:cubicBezTo>
                    <a:pt x="63" y="46"/>
                    <a:pt x="63" y="46"/>
                    <a:pt x="63" y="46"/>
                  </a:cubicBezTo>
                  <a:cubicBezTo>
                    <a:pt x="64" y="44"/>
                    <a:pt x="66" y="43"/>
                    <a:pt x="67" y="41"/>
                  </a:cubicBezTo>
                  <a:cubicBezTo>
                    <a:pt x="67" y="41"/>
                    <a:pt x="67" y="41"/>
                    <a:pt x="67" y="41"/>
                  </a:cubicBezTo>
                  <a:cubicBezTo>
                    <a:pt x="68" y="41"/>
                    <a:pt x="72" y="44"/>
                    <a:pt x="72" y="44"/>
                  </a:cubicBezTo>
                  <a:cubicBezTo>
                    <a:pt x="72" y="44"/>
                    <a:pt x="72" y="44"/>
                    <a:pt x="72" y="44"/>
                  </a:cubicBezTo>
                  <a:cubicBezTo>
                    <a:pt x="72" y="45"/>
                    <a:pt x="71" y="49"/>
                    <a:pt x="70" y="50"/>
                  </a:cubicBezTo>
                  <a:cubicBezTo>
                    <a:pt x="71" y="50"/>
                    <a:pt x="71" y="51"/>
                    <a:pt x="72" y="52"/>
                  </a:cubicBezTo>
                  <a:cubicBezTo>
                    <a:pt x="72" y="52"/>
                    <a:pt x="78" y="52"/>
                    <a:pt x="78" y="53"/>
                  </a:cubicBezTo>
                  <a:lnTo>
                    <a:pt x="78" y="59"/>
                  </a:lnTo>
                  <a:close/>
                  <a:moveTo>
                    <a:pt x="62" y="10"/>
                  </a:moveTo>
                  <a:cubicBezTo>
                    <a:pt x="59" y="10"/>
                    <a:pt x="57" y="12"/>
                    <a:pt x="57" y="15"/>
                  </a:cubicBezTo>
                  <a:cubicBezTo>
                    <a:pt x="57" y="18"/>
                    <a:pt x="59" y="20"/>
                    <a:pt x="62" y="20"/>
                  </a:cubicBezTo>
                  <a:cubicBezTo>
                    <a:pt x="65" y="20"/>
                    <a:pt x="67" y="18"/>
                    <a:pt x="67" y="15"/>
                  </a:cubicBezTo>
                  <a:cubicBezTo>
                    <a:pt x="67" y="12"/>
                    <a:pt x="65" y="10"/>
                    <a:pt x="62" y="10"/>
                  </a:cubicBezTo>
                  <a:close/>
                  <a:moveTo>
                    <a:pt x="62" y="51"/>
                  </a:moveTo>
                  <a:cubicBezTo>
                    <a:pt x="59" y="51"/>
                    <a:pt x="57" y="53"/>
                    <a:pt x="57" y="56"/>
                  </a:cubicBezTo>
                  <a:cubicBezTo>
                    <a:pt x="57" y="59"/>
                    <a:pt x="59" y="61"/>
                    <a:pt x="62" y="61"/>
                  </a:cubicBezTo>
                  <a:cubicBezTo>
                    <a:pt x="65" y="61"/>
                    <a:pt x="67" y="59"/>
                    <a:pt x="67" y="56"/>
                  </a:cubicBezTo>
                  <a:cubicBezTo>
                    <a:pt x="67" y="53"/>
                    <a:pt x="65" y="51"/>
                    <a:pt x="62" y="51"/>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grpSp>
      <p:sp>
        <p:nvSpPr>
          <p:cNvPr id="64" name="Freeform 63"/>
          <p:cNvSpPr/>
          <p:nvPr/>
        </p:nvSpPr>
        <p:spPr>
          <a:xfrm rot="518895" flipH="1">
            <a:off x="3757732" y="1772421"/>
            <a:ext cx="1253213" cy="1253211"/>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solidFill>
            <a:srgbClr val="FE4A1E"/>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75308" tIns="731520" rIns="475308" bIns="582340" numCol="1" spcCol="1270" anchor="ctr" anchorCtr="0">
            <a:noAutofit/>
          </a:bodyPr>
          <a:lstStyle/>
          <a:p>
            <a:pPr algn="ctr" defTabSz="1777956">
              <a:lnSpc>
                <a:spcPct val="90000"/>
              </a:lnSpc>
              <a:spcBef>
                <a:spcPct val="0"/>
              </a:spcBef>
              <a:spcAft>
                <a:spcPct val="35000"/>
              </a:spcAft>
            </a:pPr>
            <a:endParaRPr lang="en-US" sz="4000" dirty="0"/>
          </a:p>
        </p:txBody>
      </p:sp>
      <p:sp>
        <p:nvSpPr>
          <p:cNvPr id="69" name="Freeform 68"/>
          <p:cNvSpPr/>
          <p:nvPr/>
        </p:nvSpPr>
        <p:spPr>
          <a:xfrm flipH="1">
            <a:off x="7230782" y="1772421"/>
            <a:ext cx="1253213" cy="1253211"/>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solidFill>
            <a:srgbClr val="5C9AD3"/>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75308" tIns="731520" rIns="475308" bIns="582340" numCol="1" spcCol="1270" anchor="ctr" anchorCtr="0">
            <a:noAutofit/>
          </a:bodyPr>
          <a:lstStyle/>
          <a:p>
            <a:pPr algn="ctr" defTabSz="1777956">
              <a:lnSpc>
                <a:spcPct val="90000"/>
              </a:lnSpc>
              <a:spcBef>
                <a:spcPct val="0"/>
              </a:spcBef>
              <a:spcAft>
                <a:spcPct val="35000"/>
              </a:spcAft>
            </a:pPr>
            <a:endParaRPr lang="en-US" sz="4000" dirty="0"/>
          </a:p>
        </p:txBody>
      </p:sp>
      <p:sp>
        <p:nvSpPr>
          <p:cNvPr id="74" name="Freeform 20"/>
          <p:cNvSpPr/>
          <p:nvPr/>
        </p:nvSpPr>
        <p:spPr>
          <a:xfrm flipH="1">
            <a:off x="3232386" y="3337311"/>
            <a:ext cx="1253213" cy="1253211"/>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solidFill>
            <a:srgbClr val="BFBFBF"/>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75308" tIns="731520" rIns="475308" bIns="582340" numCol="1" spcCol="1270" anchor="ctr" anchorCtr="0">
            <a:noAutofit/>
          </a:bodyPr>
          <a:lstStyle/>
          <a:p>
            <a:pPr algn="ctr" defTabSz="1777956">
              <a:lnSpc>
                <a:spcPct val="90000"/>
              </a:lnSpc>
              <a:spcBef>
                <a:spcPct val="0"/>
              </a:spcBef>
              <a:spcAft>
                <a:spcPct val="35000"/>
              </a:spcAft>
            </a:pPr>
            <a:endParaRPr lang="en-US" sz="4000" dirty="0"/>
          </a:p>
        </p:txBody>
      </p:sp>
      <p:sp>
        <p:nvSpPr>
          <p:cNvPr id="79" name="Freeform 44"/>
          <p:cNvSpPr/>
          <p:nvPr/>
        </p:nvSpPr>
        <p:spPr>
          <a:xfrm flipH="1">
            <a:off x="7736799" y="3337311"/>
            <a:ext cx="1253213" cy="1253211"/>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solidFill>
            <a:srgbClr val="44546B"/>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75308" tIns="731520" rIns="475308" bIns="582340" numCol="1" spcCol="1270" anchor="ctr" anchorCtr="0">
            <a:noAutofit/>
          </a:bodyPr>
          <a:lstStyle/>
          <a:p>
            <a:pPr algn="ctr" defTabSz="1777956">
              <a:lnSpc>
                <a:spcPct val="90000"/>
              </a:lnSpc>
              <a:spcBef>
                <a:spcPct val="0"/>
              </a:spcBef>
              <a:spcAft>
                <a:spcPct val="35000"/>
              </a:spcAft>
            </a:pPr>
            <a:endParaRPr lang="en-US" sz="4000" dirty="0"/>
          </a:p>
        </p:txBody>
      </p:sp>
      <p:sp>
        <p:nvSpPr>
          <p:cNvPr id="84" name="Freeform 83"/>
          <p:cNvSpPr/>
          <p:nvPr/>
        </p:nvSpPr>
        <p:spPr>
          <a:xfrm flipH="1">
            <a:off x="3638786" y="4902200"/>
            <a:ext cx="1253213" cy="1253211"/>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solidFill>
            <a:srgbClr val="939393"/>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75308" tIns="731520" rIns="475308" bIns="582340" numCol="1" spcCol="1270" anchor="ctr" anchorCtr="0">
            <a:noAutofit/>
          </a:bodyPr>
          <a:lstStyle/>
          <a:p>
            <a:pPr algn="ctr" defTabSz="1777956">
              <a:lnSpc>
                <a:spcPct val="90000"/>
              </a:lnSpc>
              <a:spcBef>
                <a:spcPct val="0"/>
              </a:spcBef>
              <a:spcAft>
                <a:spcPct val="35000"/>
              </a:spcAft>
            </a:pPr>
            <a:endParaRPr lang="en-US" sz="4000" dirty="0"/>
          </a:p>
        </p:txBody>
      </p:sp>
      <p:sp>
        <p:nvSpPr>
          <p:cNvPr id="89" name="Freeform 49"/>
          <p:cNvSpPr/>
          <p:nvPr/>
        </p:nvSpPr>
        <p:spPr>
          <a:xfrm flipH="1">
            <a:off x="7228799" y="4902200"/>
            <a:ext cx="1253213" cy="1253211"/>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solidFill>
            <a:srgbClr val="7A7A7A"/>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75308" tIns="731520" rIns="475308" bIns="582340" numCol="1" spcCol="1270" anchor="ctr" anchorCtr="0">
            <a:noAutofit/>
          </a:bodyPr>
          <a:lstStyle/>
          <a:p>
            <a:pPr algn="ctr" defTabSz="1777956">
              <a:lnSpc>
                <a:spcPct val="90000"/>
              </a:lnSpc>
              <a:spcBef>
                <a:spcPct val="0"/>
              </a:spcBef>
              <a:spcAft>
                <a:spcPct val="35000"/>
              </a:spcAft>
            </a:pPr>
            <a:endParaRPr lang="en-US" sz="4000" dirty="0"/>
          </a:p>
        </p:txBody>
      </p:sp>
      <p:sp>
        <p:nvSpPr>
          <p:cNvPr id="91" name="TextBox 90"/>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lumMod val="85000"/>
                  </a:schemeClr>
                </a:solidFill>
                <a:latin typeface="Candara" panose="020E0502030303020204" pitchFamily="34" charset="0"/>
              </a:rPr>
              <a:t>Your Subtitle</a:t>
            </a:r>
          </a:p>
        </p:txBody>
      </p:sp>
      <p:grpSp>
        <p:nvGrpSpPr>
          <p:cNvPr id="7" name="Group 6"/>
          <p:cNvGrpSpPr/>
          <p:nvPr/>
        </p:nvGrpSpPr>
        <p:grpSpPr>
          <a:xfrm>
            <a:off x="3470229" y="3575153"/>
            <a:ext cx="777528" cy="777528"/>
            <a:chOff x="3470229" y="3575153"/>
            <a:chExt cx="777528" cy="777528"/>
          </a:xfrm>
        </p:grpSpPr>
        <p:sp>
          <p:nvSpPr>
            <p:cNvPr id="75" name="Oval 74"/>
            <p:cNvSpPr/>
            <p:nvPr/>
          </p:nvSpPr>
          <p:spPr>
            <a:xfrm flipH="1">
              <a:off x="3470229" y="3575153"/>
              <a:ext cx="777528" cy="777528"/>
            </a:xfrm>
            <a:prstGeom prst="ellipse">
              <a:avLst/>
            </a:prstGeom>
            <a:no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800" dirty="0"/>
            </a:p>
          </p:txBody>
        </p:sp>
        <p:sp>
          <p:nvSpPr>
            <p:cNvPr id="93" name="Freeform 517"/>
            <p:cNvSpPr>
              <a:spLocks noChangeAspect="1" noEditPoints="1"/>
            </p:cNvSpPr>
            <p:nvPr/>
          </p:nvSpPr>
          <p:spPr bwMode="auto">
            <a:xfrm>
              <a:off x="3599325" y="3845112"/>
              <a:ext cx="548640" cy="196160"/>
            </a:xfrm>
            <a:custGeom>
              <a:avLst/>
              <a:gdLst/>
              <a:ahLst/>
              <a:cxnLst>
                <a:cxn ang="0">
                  <a:pos x="91" y="84"/>
                </a:cxn>
                <a:cxn ang="0">
                  <a:pos x="35" y="47"/>
                </a:cxn>
                <a:cxn ang="0">
                  <a:pos x="14" y="47"/>
                </a:cxn>
                <a:cxn ang="0">
                  <a:pos x="30" y="31"/>
                </a:cxn>
                <a:cxn ang="0">
                  <a:pos x="75" y="67"/>
                </a:cxn>
                <a:cxn ang="0">
                  <a:pos x="52" y="67"/>
                </a:cxn>
                <a:cxn ang="0">
                  <a:pos x="69" y="12"/>
                </a:cxn>
                <a:cxn ang="0">
                  <a:pos x="244" y="0"/>
                </a:cxn>
                <a:cxn ang="0">
                  <a:pos x="409" y="84"/>
                </a:cxn>
                <a:cxn ang="0">
                  <a:pos x="133" y="53"/>
                </a:cxn>
                <a:cxn ang="0">
                  <a:pos x="118" y="37"/>
                </a:cxn>
                <a:cxn ang="0">
                  <a:pos x="139" y="37"/>
                </a:cxn>
                <a:cxn ang="0">
                  <a:pos x="170" y="53"/>
                </a:cxn>
                <a:cxn ang="0">
                  <a:pos x="154" y="37"/>
                </a:cxn>
                <a:cxn ang="0">
                  <a:pos x="175" y="37"/>
                </a:cxn>
                <a:cxn ang="0">
                  <a:pos x="206" y="53"/>
                </a:cxn>
                <a:cxn ang="0">
                  <a:pos x="191" y="37"/>
                </a:cxn>
                <a:cxn ang="0">
                  <a:pos x="212" y="37"/>
                </a:cxn>
                <a:cxn ang="0">
                  <a:pos x="246" y="72"/>
                </a:cxn>
                <a:cxn ang="0">
                  <a:pos x="229" y="17"/>
                </a:cxn>
                <a:cxn ang="0">
                  <a:pos x="252" y="17"/>
                </a:cxn>
                <a:cxn ang="0">
                  <a:pos x="276" y="21"/>
                </a:cxn>
                <a:cxn ang="0">
                  <a:pos x="336" y="63"/>
                </a:cxn>
                <a:cxn ang="0">
                  <a:pos x="410" y="138"/>
                </a:cxn>
                <a:cxn ang="0">
                  <a:pos x="398" y="138"/>
                </a:cxn>
                <a:cxn ang="0">
                  <a:pos x="375" y="146"/>
                </a:cxn>
                <a:cxn ang="0">
                  <a:pos x="363" y="146"/>
                </a:cxn>
                <a:cxn ang="0">
                  <a:pos x="339" y="138"/>
                </a:cxn>
                <a:cxn ang="0">
                  <a:pos x="328" y="138"/>
                </a:cxn>
                <a:cxn ang="0">
                  <a:pos x="305" y="146"/>
                </a:cxn>
                <a:cxn ang="0">
                  <a:pos x="293" y="146"/>
                </a:cxn>
                <a:cxn ang="0">
                  <a:pos x="269" y="138"/>
                </a:cxn>
                <a:cxn ang="0">
                  <a:pos x="258" y="138"/>
                </a:cxn>
                <a:cxn ang="0">
                  <a:pos x="234" y="146"/>
                </a:cxn>
                <a:cxn ang="0">
                  <a:pos x="222" y="146"/>
                </a:cxn>
                <a:cxn ang="0">
                  <a:pos x="199" y="138"/>
                </a:cxn>
                <a:cxn ang="0">
                  <a:pos x="188" y="138"/>
                </a:cxn>
                <a:cxn ang="0">
                  <a:pos x="164" y="146"/>
                </a:cxn>
                <a:cxn ang="0">
                  <a:pos x="152" y="146"/>
                </a:cxn>
                <a:cxn ang="0">
                  <a:pos x="129" y="138"/>
                </a:cxn>
                <a:cxn ang="0">
                  <a:pos x="117" y="138"/>
                </a:cxn>
                <a:cxn ang="0">
                  <a:pos x="94" y="146"/>
                </a:cxn>
                <a:cxn ang="0">
                  <a:pos x="82" y="146"/>
                </a:cxn>
                <a:cxn ang="0">
                  <a:pos x="59" y="138"/>
                </a:cxn>
                <a:cxn ang="0">
                  <a:pos x="47" y="138"/>
                </a:cxn>
                <a:cxn ang="0">
                  <a:pos x="24" y="146"/>
                </a:cxn>
                <a:cxn ang="0">
                  <a:pos x="12" y="146"/>
                </a:cxn>
                <a:cxn ang="0">
                  <a:pos x="0" y="138"/>
                </a:cxn>
                <a:cxn ang="0">
                  <a:pos x="32" y="112"/>
                </a:cxn>
                <a:cxn ang="0">
                  <a:pos x="32" y="112"/>
                </a:cxn>
                <a:cxn ang="0">
                  <a:pos x="133" y="112"/>
                </a:cxn>
                <a:cxn ang="0">
                  <a:pos x="282" y="125"/>
                </a:cxn>
                <a:cxn ang="0">
                  <a:pos x="2" y="95"/>
                </a:cxn>
                <a:cxn ang="0">
                  <a:pos x="73" y="116"/>
                </a:cxn>
                <a:cxn ang="0">
                  <a:pos x="24" y="116"/>
                </a:cxn>
                <a:cxn ang="0">
                  <a:pos x="105" y="95"/>
                </a:cxn>
                <a:cxn ang="0">
                  <a:pos x="309" y="116"/>
                </a:cxn>
                <a:cxn ang="0">
                  <a:pos x="260" y="116"/>
                </a:cxn>
                <a:cxn ang="0">
                  <a:pos x="130" y="104"/>
                </a:cxn>
                <a:cxn ang="0">
                  <a:pos x="105" y="95"/>
                </a:cxn>
              </a:cxnLst>
              <a:rect l="0" t="0" r="r" b="b"/>
              <a:pathLst>
                <a:path w="410" h="146">
                  <a:moveTo>
                    <a:pt x="0" y="0"/>
                  </a:moveTo>
                  <a:cubicBezTo>
                    <a:pt x="0" y="84"/>
                    <a:pt x="0" y="84"/>
                    <a:pt x="0" y="84"/>
                  </a:cubicBezTo>
                  <a:cubicBezTo>
                    <a:pt x="91" y="84"/>
                    <a:pt x="91" y="84"/>
                    <a:pt x="91" y="84"/>
                  </a:cubicBezTo>
                  <a:cubicBezTo>
                    <a:pt x="91" y="0"/>
                    <a:pt x="91" y="0"/>
                    <a:pt x="91" y="0"/>
                  </a:cubicBezTo>
                  <a:lnTo>
                    <a:pt x="0" y="0"/>
                  </a:lnTo>
                  <a:close/>
                  <a:moveTo>
                    <a:pt x="35" y="47"/>
                  </a:moveTo>
                  <a:cubicBezTo>
                    <a:pt x="35" y="50"/>
                    <a:pt x="33" y="53"/>
                    <a:pt x="30" y="53"/>
                  </a:cubicBezTo>
                  <a:cubicBezTo>
                    <a:pt x="20" y="53"/>
                    <a:pt x="20" y="53"/>
                    <a:pt x="20" y="53"/>
                  </a:cubicBezTo>
                  <a:cubicBezTo>
                    <a:pt x="17" y="53"/>
                    <a:pt x="14" y="50"/>
                    <a:pt x="14" y="47"/>
                  </a:cubicBezTo>
                  <a:cubicBezTo>
                    <a:pt x="14" y="37"/>
                    <a:pt x="14" y="37"/>
                    <a:pt x="14" y="37"/>
                  </a:cubicBezTo>
                  <a:cubicBezTo>
                    <a:pt x="14" y="34"/>
                    <a:pt x="17" y="31"/>
                    <a:pt x="20" y="31"/>
                  </a:cubicBezTo>
                  <a:cubicBezTo>
                    <a:pt x="30" y="31"/>
                    <a:pt x="30" y="31"/>
                    <a:pt x="30" y="31"/>
                  </a:cubicBezTo>
                  <a:cubicBezTo>
                    <a:pt x="33" y="31"/>
                    <a:pt x="35" y="34"/>
                    <a:pt x="35" y="37"/>
                  </a:cubicBezTo>
                  <a:lnTo>
                    <a:pt x="35" y="47"/>
                  </a:lnTo>
                  <a:close/>
                  <a:moveTo>
                    <a:pt x="75" y="67"/>
                  </a:moveTo>
                  <a:cubicBezTo>
                    <a:pt x="75" y="70"/>
                    <a:pt x="72" y="72"/>
                    <a:pt x="69" y="72"/>
                  </a:cubicBezTo>
                  <a:cubicBezTo>
                    <a:pt x="58" y="72"/>
                    <a:pt x="58" y="72"/>
                    <a:pt x="58" y="72"/>
                  </a:cubicBezTo>
                  <a:cubicBezTo>
                    <a:pt x="54" y="72"/>
                    <a:pt x="52" y="70"/>
                    <a:pt x="52" y="67"/>
                  </a:cubicBezTo>
                  <a:cubicBezTo>
                    <a:pt x="52" y="17"/>
                    <a:pt x="52" y="17"/>
                    <a:pt x="52" y="17"/>
                  </a:cubicBezTo>
                  <a:cubicBezTo>
                    <a:pt x="52" y="14"/>
                    <a:pt x="54" y="12"/>
                    <a:pt x="58" y="12"/>
                  </a:cubicBezTo>
                  <a:cubicBezTo>
                    <a:pt x="69" y="12"/>
                    <a:pt x="69" y="12"/>
                    <a:pt x="69" y="12"/>
                  </a:cubicBezTo>
                  <a:cubicBezTo>
                    <a:pt x="72" y="12"/>
                    <a:pt x="75" y="14"/>
                    <a:pt x="75" y="17"/>
                  </a:cubicBezTo>
                  <a:lnTo>
                    <a:pt x="75" y="67"/>
                  </a:lnTo>
                  <a:close/>
                  <a:moveTo>
                    <a:pt x="244" y="0"/>
                  </a:moveTo>
                  <a:cubicBezTo>
                    <a:pt x="155" y="0"/>
                    <a:pt x="113" y="0"/>
                    <a:pt x="103" y="0"/>
                  </a:cubicBezTo>
                  <a:cubicBezTo>
                    <a:pt x="103" y="84"/>
                    <a:pt x="103" y="84"/>
                    <a:pt x="103" y="84"/>
                  </a:cubicBezTo>
                  <a:cubicBezTo>
                    <a:pt x="409" y="84"/>
                    <a:pt x="409" y="84"/>
                    <a:pt x="409" y="84"/>
                  </a:cubicBezTo>
                  <a:cubicBezTo>
                    <a:pt x="406" y="61"/>
                    <a:pt x="336" y="0"/>
                    <a:pt x="244" y="0"/>
                  </a:cubicBezTo>
                  <a:close/>
                  <a:moveTo>
                    <a:pt x="139" y="47"/>
                  </a:moveTo>
                  <a:cubicBezTo>
                    <a:pt x="139" y="50"/>
                    <a:pt x="136" y="53"/>
                    <a:pt x="133" y="53"/>
                  </a:cubicBezTo>
                  <a:cubicBezTo>
                    <a:pt x="123" y="53"/>
                    <a:pt x="123" y="53"/>
                    <a:pt x="123" y="53"/>
                  </a:cubicBezTo>
                  <a:cubicBezTo>
                    <a:pt x="120" y="53"/>
                    <a:pt x="118" y="50"/>
                    <a:pt x="118" y="47"/>
                  </a:cubicBezTo>
                  <a:cubicBezTo>
                    <a:pt x="118" y="37"/>
                    <a:pt x="118" y="37"/>
                    <a:pt x="118" y="37"/>
                  </a:cubicBezTo>
                  <a:cubicBezTo>
                    <a:pt x="118" y="34"/>
                    <a:pt x="120" y="31"/>
                    <a:pt x="123" y="31"/>
                  </a:cubicBezTo>
                  <a:cubicBezTo>
                    <a:pt x="133" y="31"/>
                    <a:pt x="133" y="31"/>
                    <a:pt x="133" y="31"/>
                  </a:cubicBezTo>
                  <a:cubicBezTo>
                    <a:pt x="136" y="31"/>
                    <a:pt x="139" y="34"/>
                    <a:pt x="139" y="37"/>
                  </a:cubicBezTo>
                  <a:lnTo>
                    <a:pt x="139" y="47"/>
                  </a:lnTo>
                  <a:close/>
                  <a:moveTo>
                    <a:pt x="175" y="47"/>
                  </a:moveTo>
                  <a:cubicBezTo>
                    <a:pt x="175" y="50"/>
                    <a:pt x="173" y="53"/>
                    <a:pt x="170" y="53"/>
                  </a:cubicBezTo>
                  <a:cubicBezTo>
                    <a:pt x="160" y="53"/>
                    <a:pt x="160" y="53"/>
                    <a:pt x="160" y="53"/>
                  </a:cubicBezTo>
                  <a:cubicBezTo>
                    <a:pt x="157" y="53"/>
                    <a:pt x="154" y="50"/>
                    <a:pt x="154" y="47"/>
                  </a:cubicBezTo>
                  <a:cubicBezTo>
                    <a:pt x="154" y="37"/>
                    <a:pt x="154" y="37"/>
                    <a:pt x="154" y="37"/>
                  </a:cubicBezTo>
                  <a:cubicBezTo>
                    <a:pt x="154" y="34"/>
                    <a:pt x="157" y="31"/>
                    <a:pt x="160" y="31"/>
                  </a:cubicBezTo>
                  <a:cubicBezTo>
                    <a:pt x="170" y="31"/>
                    <a:pt x="170" y="31"/>
                    <a:pt x="170" y="31"/>
                  </a:cubicBezTo>
                  <a:cubicBezTo>
                    <a:pt x="173" y="31"/>
                    <a:pt x="175" y="34"/>
                    <a:pt x="175" y="37"/>
                  </a:cubicBezTo>
                  <a:lnTo>
                    <a:pt x="175" y="47"/>
                  </a:lnTo>
                  <a:close/>
                  <a:moveTo>
                    <a:pt x="212" y="47"/>
                  </a:moveTo>
                  <a:cubicBezTo>
                    <a:pt x="212" y="50"/>
                    <a:pt x="210" y="53"/>
                    <a:pt x="206" y="53"/>
                  </a:cubicBezTo>
                  <a:cubicBezTo>
                    <a:pt x="197" y="53"/>
                    <a:pt x="197" y="53"/>
                    <a:pt x="197" y="53"/>
                  </a:cubicBezTo>
                  <a:cubicBezTo>
                    <a:pt x="194" y="53"/>
                    <a:pt x="191" y="50"/>
                    <a:pt x="191" y="47"/>
                  </a:cubicBezTo>
                  <a:cubicBezTo>
                    <a:pt x="191" y="37"/>
                    <a:pt x="191" y="37"/>
                    <a:pt x="191" y="37"/>
                  </a:cubicBezTo>
                  <a:cubicBezTo>
                    <a:pt x="191" y="34"/>
                    <a:pt x="194" y="31"/>
                    <a:pt x="197" y="31"/>
                  </a:cubicBezTo>
                  <a:cubicBezTo>
                    <a:pt x="206" y="31"/>
                    <a:pt x="206" y="31"/>
                    <a:pt x="206" y="31"/>
                  </a:cubicBezTo>
                  <a:cubicBezTo>
                    <a:pt x="210" y="31"/>
                    <a:pt x="212" y="34"/>
                    <a:pt x="212" y="37"/>
                  </a:cubicBezTo>
                  <a:lnTo>
                    <a:pt x="212" y="47"/>
                  </a:lnTo>
                  <a:close/>
                  <a:moveTo>
                    <a:pt x="252" y="67"/>
                  </a:moveTo>
                  <a:cubicBezTo>
                    <a:pt x="252" y="70"/>
                    <a:pt x="249" y="72"/>
                    <a:pt x="246" y="72"/>
                  </a:cubicBezTo>
                  <a:cubicBezTo>
                    <a:pt x="235" y="72"/>
                    <a:pt x="235" y="72"/>
                    <a:pt x="235" y="72"/>
                  </a:cubicBezTo>
                  <a:cubicBezTo>
                    <a:pt x="231" y="72"/>
                    <a:pt x="229" y="70"/>
                    <a:pt x="229" y="67"/>
                  </a:cubicBezTo>
                  <a:cubicBezTo>
                    <a:pt x="229" y="17"/>
                    <a:pt x="229" y="17"/>
                    <a:pt x="229" y="17"/>
                  </a:cubicBezTo>
                  <a:cubicBezTo>
                    <a:pt x="229" y="14"/>
                    <a:pt x="231" y="12"/>
                    <a:pt x="235" y="12"/>
                  </a:cubicBezTo>
                  <a:cubicBezTo>
                    <a:pt x="246" y="12"/>
                    <a:pt x="246" y="12"/>
                    <a:pt x="246" y="12"/>
                  </a:cubicBezTo>
                  <a:cubicBezTo>
                    <a:pt x="249" y="12"/>
                    <a:pt x="252" y="14"/>
                    <a:pt x="252" y="17"/>
                  </a:cubicBezTo>
                  <a:lnTo>
                    <a:pt x="252" y="67"/>
                  </a:lnTo>
                  <a:close/>
                  <a:moveTo>
                    <a:pt x="336" y="63"/>
                  </a:moveTo>
                  <a:cubicBezTo>
                    <a:pt x="300" y="63"/>
                    <a:pt x="276" y="53"/>
                    <a:pt x="276" y="21"/>
                  </a:cubicBezTo>
                  <a:cubicBezTo>
                    <a:pt x="276" y="19"/>
                    <a:pt x="276" y="16"/>
                    <a:pt x="276" y="13"/>
                  </a:cubicBezTo>
                  <a:cubicBezTo>
                    <a:pt x="325" y="21"/>
                    <a:pt x="363" y="45"/>
                    <a:pt x="383" y="64"/>
                  </a:cubicBezTo>
                  <a:lnTo>
                    <a:pt x="336" y="63"/>
                  </a:lnTo>
                  <a:close/>
                  <a:moveTo>
                    <a:pt x="410" y="130"/>
                  </a:moveTo>
                  <a:cubicBezTo>
                    <a:pt x="410" y="138"/>
                    <a:pt x="410" y="138"/>
                    <a:pt x="410" y="138"/>
                  </a:cubicBezTo>
                  <a:cubicBezTo>
                    <a:pt x="410" y="138"/>
                    <a:pt x="410" y="138"/>
                    <a:pt x="410" y="138"/>
                  </a:cubicBezTo>
                  <a:cubicBezTo>
                    <a:pt x="410" y="146"/>
                    <a:pt x="410" y="146"/>
                    <a:pt x="410" y="146"/>
                  </a:cubicBezTo>
                  <a:cubicBezTo>
                    <a:pt x="398" y="146"/>
                    <a:pt x="398" y="146"/>
                    <a:pt x="398" y="146"/>
                  </a:cubicBezTo>
                  <a:cubicBezTo>
                    <a:pt x="398" y="138"/>
                    <a:pt x="398" y="138"/>
                    <a:pt x="398" y="138"/>
                  </a:cubicBezTo>
                  <a:cubicBezTo>
                    <a:pt x="386" y="138"/>
                    <a:pt x="386" y="138"/>
                    <a:pt x="386" y="138"/>
                  </a:cubicBezTo>
                  <a:cubicBezTo>
                    <a:pt x="386" y="146"/>
                    <a:pt x="386" y="146"/>
                    <a:pt x="386" y="146"/>
                  </a:cubicBezTo>
                  <a:cubicBezTo>
                    <a:pt x="375" y="146"/>
                    <a:pt x="375" y="146"/>
                    <a:pt x="375" y="146"/>
                  </a:cubicBezTo>
                  <a:cubicBezTo>
                    <a:pt x="375" y="138"/>
                    <a:pt x="375" y="138"/>
                    <a:pt x="375" y="138"/>
                  </a:cubicBezTo>
                  <a:cubicBezTo>
                    <a:pt x="363" y="138"/>
                    <a:pt x="363" y="138"/>
                    <a:pt x="363" y="138"/>
                  </a:cubicBezTo>
                  <a:cubicBezTo>
                    <a:pt x="363" y="146"/>
                    <a:pt x="363" y="146"/>
                    <a:pt x="363" y="146"/>
                  </a:cubicBezTo>
                  <a:cubicBezTo>
                    <a:pt x="351" y="146"/>
                    <a:pt x="351" y="146"/>
                    <a:pt x="351" y="146"/>
                  </a:cubicBezTo>
                  <a:cubicBezTo>
                    <a:pt x="351" y="138"/>
                    <a:pt x="351" y="138"/>
                    <a:pt x="351" y="138"/>
                  </a:cubicBezTo>
                  <a:cubicBezTo>
                    <a:pt x="339" y="138"/>
                    <a:pt x="339" y="138"/>
                    <a:pt x="339" y="138"/>
                  </a:cubicBezTo>
                  <a:cubicBezTo>
                    <a:pt x="339" y="146"/>
                    <a:pt x="339" y="146"/>
                    <a:pt x="339" y="146"/>
                  </a:cubicBezTo>
                  <a:cubicBezTo>
                    <a:pt x="328" y="146"/>
                    <a:pt x="328" y="146"/>
                    <a:pt x="328" y="146"/>
                  </a:cubicBezTo>
                  <a:cubicBezTo>
                    <a:pt x="328" y="138"/>
                    <a:pt x="328" y="138"/>
                    <a:pt x="328" y="138"/>
                  </a:cubicBezTo>
                  <a:cubicBezTo>
                    <a:pt x="316" y="138"/>
                    <a:pt x="316" y="138"/>
                    <a:pt x="316" y="138"/>
                  </a:cubicBezTo>
                  <a:cubicBezTo>
                    <a:pt x="316" y="146"/>
                    <a:pt x="316" y="146"/>
                    <a:pt x="316" y="146"/>
                  </a:cubicBezTo>
                  <a:cubicBezTo>
                    <a:pt x="305" y="146"/>
                    <a:pt x="305" y="146"/>
                    <a:pt x="305" y="146"/>
                  </a:cubicBezTo>
                  <a:cubicBezTo>
                    <a:pt x="305" y="138"/>
                    <a:pt x="305" y="138"/>
                    <a:pt x="305" y="138"/>
                  </a:cubicBezTo>
                  <a:cubicBezTo>
                    <a:pt x="293" y="138"/>
                    <a:pt x="293" y="138"/>
                    <a:pt x="293" y="138"/>
                  </a:cubicBezTo>
                  <a:cubicBezTo>
                    <a:pt x="293" y="146"/>
                    <a:pt x="293" y="146"/>
                    <a:pt x="293" y="146"/>
                  </a:cubicBezTo>
                  <a:cubicBezTo>
                    <a:pt x="281" y="146"/>
                    <a:pt x="281" y="146"/>
                    <a:pt x="281" y="146"/>
                  </a:cubicBezTo>
                  <a:cubicBezTo>
                    <a:pt x="281" y="138"/>
                    <a:pt x="281" y="138"/>
                    <a:pt x="281" y="138"/>
                  </a:cubicBezTo>
                  <a:cubicBezTo>
                    <a:pt x="269" y="138"/>
                    <a:pt x="269" y="138"/>
                    <a:pt x="269" y="138"/>
                  </a:cubicBezTo>
                  <a:cubicBezTo>
                    <a:pt x="269" y="146"/>
                    <a:pt x="269" y="146"/>
                    <a:pt x="269" y="146"/>
                  </a:cubicBezTo>
                  <a:cubicBezTo>
                    <a:pt x="258" y="146"/>
                    <a:pt x="258" y="146"/>
                    <a:pt x="258" y="146"/>
                  </a:cubicBezTo>
                  <a:cubicBezTo>
                    <a:pt x="258" y="138"/>
                    <a:pt x="258" y="138"/>
                    <a:pt x="258" y="138"/>
                  </a:cubicBezTo>
                  <a:cubicBezTo>
                    <a:pt x="246" y="138"/>
                    <a:pt x="246" y="138"/>
                    <a:pt x="246" y="138"/>
                  </a:cubicBezTo>
                  <a:cubicBezTo>
                    <a:pt x="246" y="146"/>
                    <a:pt x="246" y="146"/>
                    <a:pt x="246" y="146"/>
                  </a:cubicBezTo>
                  <a:cubicBezTo>
                    <a:pt x="234" y="146"/>
                    <a:pt x="234" y="146"/>
                    <a:pt x="234" y="146"/>
                  </a:cubicBezTo>
                  <a:cubicBezTo>
                    <a:pt x="234" y="138"/>
                    <a:pt x="234" y="138"/>
                    <a:pt x="234" y="138"/>
                  </a:cubicBezTo>
                  <a:cubicBezTo>
                    <a:pt x="222" y="138"/>
                    <a:pt x="222" y="138"/>
                    <a:pt x="222" y="138"/>
                  </a:cubicBezTo>
                  <a:cubicBezTo>
                    <a:pt x="222" y="146"/>
                    <a:pt x="222" y="146"/>
                    <a:pt x="222" y="146"/>
                  </a:cubicBezTo>
                  <a:cubicBezTo>
                    <a:pt x="211" y="146"/>
                    <a:pt x="211" y="146"/>
                    <a:pt x="211" y="146"/>
                  </a:cubicBezTo>
                  <a:cubicBezTo>
                    <a:pt x="211" y="138"/>
                    <a:pt x="211" y="138"/>
                    <a:pt x="211" y="138"/>
                  </a:cubicBezTo>
                  <a:cubicBezTo>
                    <a:pt x="199" y="138"/>
                    <a:pt x="199" y="138"/>
                    <a:pt x="199" y="138"/>
                  </a:cubicBezTo>
                  <a:cubicBezTo>
                    <a:pt x="199" y="146"/>
                    <a:pt x="199" y="146"/>
                    <a:pt x="199" y="146"/>
                  </a:cubicBezTo>
                  <a:cubicBezTo>
                    <a:pt x="188" y="146"/>
                    <a:pt x="188" y="146"/>
                    <a:pt x="188" y="146"/>
                  </a:cubicBezTo>
                  <a:cubicBezTo>
                    <a:pt x="188" y="138"/>
                    <a:pt x="188" y="138"/>
                    <a:pt x="188" y="138"/>
                  </a:cubicBezTo>
                  <a:cubicBezTo>
                    <a:pt x="176" y="138"/>
                    <a:pt x="176" y="138"/>
                    <a:pt x="176" y="138"/>
                  </a:cubicBezTo>
                  <a:cubicBezTo>
                    <a:pt x="176" y="146"/>
                    <a:pt x="176" y="146"/>
                    <a:pt x="176" y="146"/>
                  </a:cubicBezTo>
                  <a:cubicBezTo>
                    <a:pt x="164" y="146"/>
                    <a:pt x="164" y="146"/>
                    <a:pt x="164" y="146"/>
                  </a:cubicBezTo>
                  <a:cubicBezTo>
                    <a:pt x="164" y="138"/>
                    <a:pt x="164" y="138"/>
                    <a:pt x="164" y="138"/>
                  </a:cubicBezTo>
                  <a:cubicBezTo>
                    <a:pt x="152" y="138"/>
                    <a:pt x="152" y="138"/>
                    <a:pt x="152" y="138"/>
                  </a:cubicBezTo>
                  <a:cubicBezTo>
                    <a:pt x="152" y="146"/>
                    <a:pt x="152" y="146"/>
                    <a:pt x="152" y="146"/>
                  </a:cubicBezTo>
                  <a:cubicBezTo>
                    <a:pt x="141" y="146"/>
                    <a:pt x="141" y="146"/>
                    <a:pt x="141" y="146"/>
                  </a:cubicBezTo>
                  <a:cubicBezTo>
                    <a:pt x="141" y="138"/>
                    <a:pt x="141" y="138"/>
                    <a:pt x="141" y="138"/>
                  </a:cubicBezTo>
                  <a:cubicBezTo>
                    <a:pt x="129" y="138"/>
                    <a:pt x="129" y="138"/>
                    <a:pt x="129" y="138"/>
                  </a:cubicBezTo>
                  <a:cubicBezTo>
                    <a:pt x="129" y="146"/>
                    <a:pt x="129" y="146"/>
                    <a:pt x="129" y="146"/>
                  </a:cubicBezTo>
                  <a:cubicBezTo>
                    <a:pt x="117" y="146"/>
                    <a:pt x="117" y="146"/>
                    <a:pt x="117" y="146"/>
                  </a:cubicBezTo>
                  <a:cubicBezTo>
                    <a:pt x="117" y="138"/>
                    <a:pt x="117" y="138"/>
                    <a:pt x="117" y="138"/>
                  </a:cubicBezTo>
                  <a:cubicBezTo>
                    <a:pt x="105" y="138"/>
                    <a:pt x="105" y="138"/>
                    <a:pt x="105" y="138"/>
                  </a:cubicBezTo>
                  <a:cubicBezTo>
                    <a:pt x="105" y="146"/>
                    <a:pt x="105" y="146"/>
                    <a:pt x="105" y="146"/>
                  </a:cubicBezTo>
                  <a:cubicBezTo>
                    <a:pt x="94" y="146"/>
                    <a:pt x="94" y="146"/>
                    <a:pt x="94" y="146"/>
                  </a:cubicBezTo>
                  <a:cubicBezTo>
                    <a:pt x="94" y="138"/>
                    <a:pt x="94" y="138"/>
                    <a:pt x="94" y="138"/>
                  </a:cubicBezTo>
                  <a:cubicBezTo>
                    <a:pt x="82" y="138"/>
                    <a:pt x="82" y="138"/>
                    <a:pt x="82" y="138"/>
                  </a:cubicBezTo>
                  <a:cubicBezTo>
                    <a:pt x="82" y="146"/>
                    <a:pt x="82" y="146"/>
                    <a:pt x="82" y="146"/>
                  </a:cubicBezTo>
                  <a:cubicBezTo>
                    <a:pt x="71" y="146"/>
                    <a:pt x="71" y="146"/>
                    <a:pt x="71" y="146"/>
                  </a:cubicBezTo>
                  <a:cubicBezTo>
                    <a:pt x="71" y="138"/>
                    <a:pt x="71" y="138"/>
                    <a:pt x="71" y="138"/>
                  </a:cubicBezTo>
                  <a:cubicBezTo>
                    <a:pt x="59" y="138"/>
                    <a:pt x="59" y="138"/>
                    <a:pt x="59" y="138"/>
                  </a:cubicBezTo>
                  <a:cubicBezTo>
                    <a:pt x="59" y="146"/>
                    <a:pt x="59" y="146"/>
                    <a:pt x="59" y="146"/>
                  </a:cubicBezTo>
                  <a:cubicBezTo>
                    <a:pt x="47" y="146"/>
                    <a:pt x="47" y="146"/>
                    <a:pt x="47" y="146"/>
                  </a:cubicBezTo>
                  <a:cubicBezTo>
                    <a:pt x="47" y="138"/>
                    <a:pt x="47" y="138"/>
                    <a:pt x="47" y="138"/>
                  </a:cubicBezTo>
                  <a:cubicBezTo>
                    <a:pt x="35" y="138"/>
                    <a:pt x="35" y="138"/>
                    <a:pt x="35" y="138"/>
                  </a:cubicBezTo>
                  <a:cubicBezTo>
                    <a:pt x="35" y="146"/>
                    <a:pt x="35" y="146"/>
                    <a:pt x="35" y="146"/>
                  </a:cubicBezTo>
                  <a:cubicBezTo>
                    <a:pt x="24" y="146"/>
                    <a:pt x="24" y="146"/>
                    <a:pt x="24" y="146"/>
                  </a:cubicBezTo>
                  <a:cubicBezTo>
                    <a:pt x="24" y="138"/>
                    <a:pt x="24" y="138"/>
                    <a:pt x="24" y="138"/>
                  </a:cubicBezTo>
                  <a:cubicBezTo>
                    <a:pt x="12" y="138"/>
                    <a:pt x="12" y="138"/>
                    <a:pt x="12" y="138"/>
                  </a:cubicBezTo>
                  <a:cubicBezTo>
                    <a:pt x="12" y="146"/>
                    <a:pt x="12" y="146"/>
                    <a:pt x="12" y="146"/>
                  </a:cubicBezTo>
                  <a:cubicBezTo>
                    <a:pt x="0" y="146"/>
                    <a:pt x="0" y="146"/>
                    <a:pt x="0" y="146"/>
                  </a:cubicBezTo>
                  <a:cubicBezTo>
                    <a:pt x="0" y="138"/>
                    <a:pt x="0" y="138"/>
                    <a:pt x="0" y="138"/>
                  </a:cubicBezTo>
                  <a:cubicBezTo>
                    <a:pt x="0" y="138"/>
                    <a:pt x="0" y="138"/>
                    <a:pt x="0" y="138"/>
                  </a:cubicBezTo>
                  <a:cubicBezTo>
                    <a:pt x="0" y="130"/>
                    <a:pt x="0" y="130"/>
                    <a:pt x="0" y="130"/>
                  </a:cubicBezTo>
                  <a:lnTo>
                    <a:pt x="410" y="130"/>
                  </a:lnTo>
                  <a:close/>
                  <a:moveTo>
                    <a:pt x="32" y="112"/>
                  </a:moveTo>
                  <a:cubicBezTo>
                    <a:pt x="33" y="119"/>
                    <a:pt x="39" y="125"/>
                    <a:pt x="46" y="125"/>
                  </a:cubicBezTo>
                  <a:cubicBezTo>
                    <a:pt x="54" y="125"/>
                    <a:pt x="60" y="119"/>
                    <a:pt x="60" y="112"/>
                  </a:cubicBezTo>
                  <a:lnTo>
                    <a:pt x="32" y="112"/>
                  </a:lnTo>
                  <a:close/>
                  <a:moveTo>
                    <a:pt x="161" y="112"/>
                  </a:moveTo>
                  <a:cubicBezTo>
                    <a:pt x="160" y="119"/>
                    <a:pt x="154" y="125"/>
                    <a:pt x="147" y="125"/>
                  </a:cubicBezTo>
                  <a:cubicBezTo>
                    <a:pt x="140" y="125"/>
                    <a:pt x="134" y="119"/>
                    <a:pt x="133" y="112"/>
                  </a:cubicBezTo>
                  <a:lnTo>
                    <a:pt x="161" y="112"/>
                  </a:lnTo>
                  <a:close/>
                  <a:moveTo>
                    <a:pt x="296" y="112"/>
                  </a:moveTo>
                  <a:cubicBezTo>
                    <a:pt x="296" y="119"/>
                    <a:pt x="290" y="125"/>
                    <a:pt x="282" y="125"/>
                  </a:cubicBezTo>
                  <a:cubicBezTo>
                    <a:pt x="275" y="125"/>
                    <a:pt x="269" y="119"/>
                    <a:pt x="268" y="112"/>
                  </a:cubicBezTo>
                  <a:lnTo>
                    <a:pt x="296" y="112"/>
                  </a:lnTo>
                  <a:close/>
                  <a:moveTo>
                    <a:pt x="2" y="95"/>
                  </a:moveTo>
                  <a:cubicBezTo>
                    <a:pt x="93" y="95"/>
                    <a:pt x="93" y="95"/>
                    <a:pt x="93" y="95"/>
                  </a:cubicBezTo>
                  <a:cubicBezTo>
                    <a:pt x="93" y="116"/>
                    <a:pt x="93" y="116"/>
                    <a:pt x="93" y="116"/>
                  </a:cubicBezTo>
                  <a:cubicBezTo>
                    <a:pt x="73" y="116"/>
                    <a:pt x="73" y="116"/>
                    <a:pt x="73" y="116"/>
                  </a:cubicBezTo>
                  <a:cubicBezTo>
                    <a:pt x="67" y="104"/>
                    <a:pt x="67" y="104"/>
                    <a:pt x="67" y="104"/>
                  </a:cubicBezTo>
                  <a:cubicBezTo>
                    <a:pt x="29" y="104"/>
                    <a:pt x="29" y="104"/>
                    <a:pt x="29" y="104"/>
                  </a:cubicBezTo>
                  <a:cubicBezTo>
                    <a:pt x="24" y="116"/>
                    <a:pt x="24" y="116"/>
                    <a:pt x="24" y="116"/>
                  </a:cubicBezTo>
                  <a:cubicBezTo>
                    <a:pt x="2" y="116"/>
                    <a:pt x="2" y="116"/>
                    <a:pt x="2" y="116"/>
                  </a:cubicBezTo>
                  <a:lnTo>
                    <a:pt x="2" y="95"/>
                  </a:lnTo>
                  <a:close/>
                  <a:moveTo>
                    <a:pt x="105" y="95"/>
                  </a:moveTo>
                  <a:cubicBezTo>
                    <a:pt x="407" y="95"/>
                    <a:pt x="407" y="95"/>
                    <a:pt x="407" y="95"/>
                  </a:cubicBezTo>
                  <a:cubicBezTo>
                    <a:pt x="390" y="116"/>
                    <a:pt x="323" y="116"/>
                    <a:pt x="323" y="116"/>
                  </a:cubicBezTo>
                  <a:cubicBezTo>
                    <a:pt x="309" y="116"/>
                    <a:pt x="309" y="116"/>
                    <a:pt x="309" y="116"/>
                  </a:cubicBezTo>
                  <a:cubicBezTo>
                    <a:pt x="303" y="104"/>
                    <a:pt x="303" y="104"/>
                    <a:pt x="303" y="104"/>
                  </a:cubicBezTo>
                  <a:cubicBezTo>
                    <a:pt x="265" y="104"/>
                    <a:pt x="265" y="104"/>
                    <a:pt x="265" y="104"/>
                  </a:cubicBezTo>
                  <a:cubicBezTo>
                    <a:pt x="260" y="116"/>
                    <a:pt x="260" y="116"/>
                    <a:pt x="260" y="116"/>
                  </a:cubicBezTo>
                  <a:cubicBezTo>
                    <a:pt x="174" y="116"/>
                    <a:pt x="174" y="116"/>
                    <a:pt x="174" y="116"/>
                  </a:cubicBezTo>
                  <a:cubicBezTo>
                    <a:pt x="169" y="104"/>
                    <a:pt x="169" y="104"/>
                    <a:pt x="169" y="104"/>
                  </a:cubicBezTo>
                  <a:cubicBezTo>
                    <a:pt x="130" y="104"/>
                    <a:pt x="130" y="104"/>
                    <a:pt x="130" y="104"/>
                  </a:cubicBezTo>
                  <a:cubicBezTo>
                    <a:pt x="125" y="116"/>
                    <a:pt x="125" y="116"/>
                    <a:pt x="125" y="116"/>
                  </a:cubicBezTo>
                  <a:cubicBezTo>
                    <a:pt x="105" y="116"/>
                    <a:pt x="105" y="116"/>
                    <a:pt x="105" y="116"/>
                  </a:cubicBezTo>
                  <a:lnTo>
                    <a:pt x="105" y="95"/>
                  </a:ln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grpSp>
      <p:grpSp>
        <p:nvGrpSpPr>
          <p:cNvPr id="11" name="Group 10"/>
          <p:cNvGrpSpPr/>
          <p:nvPr/>
        </p:nvGrpSpPr>
        <p:grpSpPr>
          <a:xfrm>
            <a:off x="7974642" y="3575153"/>
            <a:ext cx="777528" cy="777528"/>
            <a:chOff x="7974642" y="3575153"/>
            <a:chExt cx="777528" cy="777528"/>
          </a:xfrm>
        </p:grpSpPr>
        <p:sp>
          <p:nvSpPr>
            <p:cNvPr id="80" name="Oval 79"/>
            <p:cNvSpPr/>
            <p:nvPr/>
          </p:nvSpPr>
          <p:spPr>
            <a:xfrm flipH="1">
              <a:off x="7974642" y="3575153"/>
              <a:ext cx="777528" cy="777528"/>
            </a:xfrm>
            <a:prstGeom prst="ellipse">
              <a:avLst/>
            </a:prstGeom>
            <a:no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800" dirty="0"/>
            </a:p>
          </p:txBody>
        </p:sp>
        <p:sp>
          <p:nvSpPr>
            <p:cNvPr id="97" name="Freeform 525"/>
            <p:cNvSpPr>
              <a:spLocks noChangeAspect="1" noEditPoints="1"/>
            </p:cNvSpPr>
            <p:nvPr/>
          </p:nvSpPr>
          <p:spPr bwMode="auto">
            <a:xfrm>
              <a:off x="8122305" y="3800260"/>
              <a:ext cx="548640" cy="245583"/>
            </a:xfrm>
            <a:custGeom>
              <a:avLst/>
              <a:gdLst/>
              <a:ahLst/>
              <a:cxnLst>
                <a:cxn ang="0">
                  <a:pos x="61" y="50"/>
                </a:cxn>
                <a:cxn ang="0">
                  <a:pos x="419" y="130"/>
                </a:cxn>
                <a:cxn ang="0">
                  <a:pos x="68" y="61"/>
                </a:cxn>
                <a:cxn ang="0">
                  <a:pos x="344" y="67"/>
                </a:cxn>
                <a:cxn ang="0">
                  <a:pos x="63" y="73"/>
                </a:cxn>
                <a:cxn ang="0">
                  <a:pos x="58" y="84"/>
                </a:cxn>
                <a:cxn ang="0">
                  <a:pos x="369" y="90"/>
                </a:cxn>
                <a:cxn ang="0">
                  <a:pos x="52" y="96"/>
                </a:cxn>
                <a:cxn ang="0">
                  <a:pos x="383" y="119"/>
                </a:cxn>
                <a:cxn ang="0">
                  <a:pos x="47" y="107"/>
                </a:cxn>
                <a:cxn ang="0">
                  <a:pos x="388" y="113"/>
                </a:cxn>
                <a:cxn ang="0">
                  <a:pos x="331" y="38"/>
                </a:cxn>
                <a:cxn ang="0">
                  <a:pos x="212" y="27"/>
                </a:cxn>
                <a:cxn ang="0">
                  <a:pos x="331" y="38"/>
                </a:cxn>
                <a:cxn ang="0">
                  <a:pos x="101" y="0"/>
                </a:cxn>
                <a:cxn ang="0">
                  <a:pos x="132" y="38"/>
                </a:cxn>
                <a:cxn ang="0">
                  <a:pos x="481" y="141"/>
                </a:cxn>
                <a:cxn ang="0">
                  <a:pos x="404" y="214"/>
                </a:cxn>
                <a:cxn ang="0">
                  <a:pos x="6" y="168"/>
                </a:cxn>
                <a:cxn ang="0">
                  <a:pos x="481" y="141"/>
                </a:cxn>
                <a:cxn ang="0">
                  <a:pos x="75" y="153"/>
                </a:cxn>
                <a:cxn ang="0">
                  <a:pos x="104" y="168"/>
                </a:cxn>
                <a:cxn ang="0">
                  <a:pos x="150" y="153"/>
                </a:cxn>
                <a:cxn ang="0">
                  <a:pos x="116" y="168"/>
                </a:cxn>
                <a:cxn ang="0">
                  <a:pos x="150" y="153"/>
                </a:cxn>
                <a:cxn ang="0">
                  <a:pos x="163" y="153"/>
                </a:cxn>
                <a:cxn ang="0">
                  <a:pos x="197" y="168"/>
                </a:cxn>
                <a:cxn ang="0">
                  <a:pos x="244" y="153"/>
                </a:cxn>
                <a:cxn ang="0">
                  <a:pos x="209" y="168"/>
                </a:cxn>
                <a:cxn ang="0">
                  <a:pos x="244" y="153"/>
                </a:cxn>
                <a:cxn ang="0">
                  <a:pos x="256" y="153"/>
                </a:cxn>
                <a:cxn ang="0">
                  <a:pos x="291" y="168"/>
                </a:cxn>
                <a:cxn ang="0">
                  <a:pos x="387" y="184"/>
                </a:cxn>
                <a:cxn ang="0">
                  <a:pos x="375" y="196"/>
                </a:cxn>
              </a:cxnLst>
              <a:rect l="0" t="0" r="r" b="b"/>
              <a:pathLst>
                <a:path w="481" h="214">
                  <a:moveTo>
                    <a:pt x="331" y="50"/>
                  </a:moveTo>
                  <a:cubicBezTo>
                    <a:pt x="275" y="50"/>
                    <a:pt x="61" y="50"/>
                    <a:pt x="61" y="50"/>
                  </a:cubicBezTo>
                  <a:cubicBezTo>
                    <a:pt x="25" y="130"/>
                    <a:pt x="25" y="130"/>
                    <a:pt x="25" y="130"/>
                  </a:cubicBezTo>
                  <a:cubicBezTo>
                    <a:pt x="25" y="130"/>
                    <a:pt x="346" y="130"/>
                    <a:pt x="419" y="130"/>
                  </a:cubicBezTo>
                  <a:cubicBezTo>
                    <a:pt x="375" y="76"/>
                    <a:pt x="360" y="50"/>
                    <a:pt x="331" y="50"/>
                  </a:cubicBezTo>
                  <a:close/>
                  <a:moveTo>
                    <a:pt x="68" y="61"/>
                  </a:moveTo>
                  <a:cubicBezTo>
                    <a:pt x="338" y="61"/>
                    <a:pt x="338" y="61"/>
                    <a:pt x="338" y="61"/>
                  </a:cubicBezTo>
                  <a:cubicBezTo>
                    <a:pt x="341" y="61"/>
                    <a:pt x="344" y="64"/>
                    <a:pt x="344" y="67"/>
                  </a:cubicBezTo>
                  <a:cubicBezTo>
                    <a:pt x="344" y="70"/>
                    <a:pt x="341" y="73"/>
                    <a:pt x="338" y="73"/>
                  </a:cubicBezTo>
                  <a:cubicBezTo>
                    <a:pt x="63" y="73"/>
                    <a:pt x="63" y="73"/>
                    <a:pt x="63" y="73"/>
                  </a:cubicBezTo>
                  <a:lnTo>
                    <a:pt x="68" y="61"/>
                  </a:lnTo>
                  <a:close/>
                  <a:moveTo>
                    <a:pt x="58" y="84"/>
                  </a:moveTo>
                  <a:cubicBezTo>
                    <a:pt x="363" y="84"/>
                    <a:pt x="363" y="84"/>
                    <a:pt x="363" y="84"/>
                  </a:cubicBezTo>
                  <a:cubicBezTo>
                    <a:pt x="366" y="84"/>
                    <a:pt x="369" y="87"/>
                    <a:pt x="369" y="90"/>
                  </a:cubicBezTo>
                  <a:cubicBezTo>
                    <a:pt x="369" y="93"/>
                    <a:pt x="366" y="96"/>
                    <a:pt x="363" y="96"/>
                  </a:cubicBezTo>
                  <a:cubicBezTo>
                    <a:pt x="52" y="96"/>
                    <a:pt x="52" y="96"/>
                    <a:pt x="52" y="96"/>
                  </a:cubicBezTo>
                  <a:lnTo>
                    <a:pt x="58" y="84"/>
                  </a:lnTo>
                  <a:close/>
                  <a:moveTo>
                    <a:pt x="383" y="119"/>
                  </a:moveTo>
                  <a:cubicBezTo>
                    <a:pt x="42" y="119"/>
                    <a:pt x="42" y="119"/>
                    <a:pt x="42" y="119"/>
                  </a:cubicBezTo>
                  <a:cubicBezTo>
                    <a:pt x="47" y="107"/>
                    <a:pt x="47" y="107"/>
                    <a:pt x="47" y="107"/>
                  </a:cubicBezTo>
                  <a:cubicBezTo>
                    <a:pt x="383" y="107"/>
                    <a:pt x="383" y="107"/>
                    <a:pt x="383" y="107"/>
                  </a:cubicBezTo>
                  <a:cubicBezTo>
                    <a:pt x="386" y="107"/>
                    <a:pt x="388" y="110"/>
                    <a:pt x="388" y="113"/>
                  </a:cubicBezTo>
                  <a:cubicBezTo>
                    <a:pt x="388" y="116"/>
                    <a:pt x="386" y="119"/>
                    <a:pt x="383" y="119"/>
                  </a:cubicBezTo>
                  <a:close/>
                  <a:moveTo>
                    <a:pt x="331" y="38"/>
                  </a:moveTo>
                  <a:cubicBezTo>
                    <a:pt x="207" y="38"/>
                    <a:pt x="207" y="38"/>
                    <a:pt x="207" y="38"/>
                  </a:cubicBezTo>
                  <a:cubicBezTo>
                    <a:pt x="212" y="27"/>
                    <a:pt x="212" y="27"/>
                    <a:pt x="212" y="27"/>
                  </a:cubicBezTo>
                  <a:cubicBezTo>
                    <a:pt x="309" y="27"/>
                    <a:pt x="309" y="27"/>
                    <a:pt x="309" y="27"/>
                  </a:cubicBezTo>
                  <a:cubicBezTo>
                    <a:pt x="321" y="27"/>
                    <a:pt x="322" y="29"/>
                    <a:pt x="331" y="38"/>
                  </a:cubicBezTo>
                  <a:close/>
                  <a:moveTo>
                    <a:pt x="131" y="0"/>
                  </a:moveTo>
                  <a:cubicBezTo>
                    <a:pt x="101" y="0"/>
                    <a:pt x="101" y="0"/>
                    <a:pt x="101" y="0"/>
                  </a:cubicBezTo>
                  <a:cubicBezTo>
                    <a:pt x="84" y="38"/>
                    <a:pt x="84" y="38"/>
                    <a:pt x="84" y="38"/>
                  </a:cubicBezTo>
                  <a:cubicBezTo>
                    <a:pt x="132" y="38"/>
                    <a:pt x="132" y="38"/>
                    <a:pt x="132" y="38"/>
                  </a:cubicBezTo>
                  <a:lnTo>
                    <a:pt x="131" y="0"/>
                  </a:lnTo>
                  <a:close/>
                  <a:moveTo>
                    <a:pt x="481" y="141"/>
                  </a:moveTo>
                  <a:cubicBezTo>
                    <a:pt x="481" y="147"/>
                    <a:pt x="481" y="147"/>
                    <a:pt x="481" y="147"/>
                  </a:cubicBezTo>
                  <a:cubicBezTo>
                    <a:pt x="428" y="182"/>
                    <a:pt x="404" y="195"/>
                    <a:pt x="404" y="214"/>
                  </a:cubicBezTo>
                  <a:cubicBezTo>
                    <a:pt x="382" y="214"/>
                    <a:pt x="71" y="214"/>
                    <a:pt x="42" y="214"/>
                  </a:cubicBezTo>
                  <a:cubicBezTo>
                    <a:pt x="0" y="214"/>
                    <a:pt x="6" y="194"/>
                    <a:pt x="6" y="168"/>
                  </a:cubicBezTo>
                  <a:cubicBezTo>
                    <a:pt x="19" y="141"/>
                    <a:pt x="19" y="141"/>
                    <a:pt x="19" y="141"/>
                  </a:cubicBezTo>
                  <a:lnTo>
                    <a:pt x="481" y="141"/>
                  </a:lnTo>
                  <a:close/>
                  <a:moveTo>
                    <a:pt x="104" y="153"/>
                  </a:moveTo>
                  <a:cubicBezTo>
                    <a:pt x="75" y="153"/>
                    <a:pt x="75" y="153"/>
                    <a:pt x="75" y="153"/>
                  </a:cubicBezTo>
                  <a:cubicBezTo>
                    <a:pt x="68" y="168"/>
                    <a:pt x="68" y="168"/>
                    <a:pt x="68" y="168"/>
                  </a:cubicBezTo>
                  <a:cubicBezTo>
                    <a:pt x="104" y="168"/>
                    <a:pt x="104" y="168"/>
                    <a:pt x="104" y="168"/>
                  </a:cubicBezTo>
                  <a:lnTo>
                    <a:pt x="104" y="153"/>
                  </a:lnTo>
                  <a:close/>
                  <a:moveTo>
                    <a:pt x="150" y="153"/>
                  </a:moveTo>
                  <a:cubicBezTo>
                    <a:pt x="116" y="153"/>
                    <a:pt x="116" y="153"/>
                    <a:pt x="116" y="153"/>
                  </a:cubicBezTo>
                  <a:cubicBezTo>
                    <a:pt x="116" y="168"/>
                    <a:pt x="116" y="168"/>
                    <a:pt x="116" y="168"/>
                  </a:cubicBezTo>
                  <a:cubicBezTo>
                    <a:pt x="150" y="168"/>
                    <a:pt x="150" y="168"/>
                    <a:pt x="150" y="168"/>
                  </a:cubicBezTo>
                  <a:lnTo>
                    <a:pt x="150" y="153"/>
                  </a:lnTo>
                  <a:close/>
                  <a:moveTo>
                    <a:pt x="197" y="153"/>
                  </a:moveTo>
                  <a:cubicBezTo>
                    <a:pt x="163" y="153"/>
                    <a:pt x="163" y="153"/>
                    <a:pt x="163" y="153"/>
                  </a:cubicBezTo>
                  <a:cubicBezTo>
                    <a:pt x="163" y="168"/>
                    <a:pt x="163" y="168"/>
                    <a:pt x="163" y="168"/>
                  </a:cubicBezTo>
                  <a:cubicBezTo>
                    <a:pt x="197" y="168"/>
                    <a:pt x="197" y="168"/>
                    <a:pt x="197" y="168"/>
                  </a:cubicBezTo>
                  <a:lnTo>
                    <a:pt x="197" y="153"/>
                  </a:lnTo>
                  <a:close/>
                  <a:moveTo>
                    <a:pt x="244" y="153"/>
                  </a:moveTo>
                  <a:cubicBezTo>
                    <a:pt x="209" y="153"/>
                    <a:pt x="209" y="153"/>
                    <a:pt x="209" y="153"/>
                  </a:cubicBezTo>
                  <a:cubicBezTo>
                    <a:pt x="209" y="168"/>
                    <a:pt x="209" y="168"/>
                    <a:pt x="209" y="168"/>
                  </a:cubicBezTo>
                  <a:cubicBezTo>
                    <a:pt x="244" y="168"/>
                    <a:pt x="244" y="168"/>
                    <a:pt x="244" y="168"/>
                  </a:cubicBezTo>
                  <a:lnTo>
                    <a:pt x="244" y="153"/>
                  </a:lnTo>
                  <a:close/>
                  <a:moveTo>
                    <a:pt x="291" y="153"/>
                  </a:moveTo>
                  <a:cubicBezTo>
                    <a:pt x="256" y="153"/>
                    <a:pt x="256" y="153"/>
                    <a:pt x="256" y="153"/>
                  </a:cubicBezTo>
                  <a:cubicBezTo>
                    <a:pt x="256" y="168"/>
                    <a:pt x="256" y="168"/>
                    <a:pt x="256" y="168"/>
                  </a:cubicBezTo>
                  <a:cubicBezTo>
                    <a:pt x="291" y="168"/>
                    <a:pt x="291" y="168"/>
                    <a:pt x="291" y="168"/>
                  </a:cubicBezTo>
                  <a:lnTo>
                    <a:pt x="291" y="153"/>
                  </a:lnTo>
                  <a:close/>
                  <a:moveTo>
                    <a:pt x="387" y="184"/>
                  </a:moveTo>
                  <a:cubicBezTo>
                    <a:pt x="364" y="184"/>
                    <a:pt x="364" y="184"/>
                    <a:pt x="364" y="184"/>
                  </a:cubicBezTo>
                  <a:cubicBezTo>
                    <a:pt x="364" y="191"/>
                    <a:pt x="369" y="196"/>
                    <a:pt x="375" y="196"/>
                  </a:cubicBezTo>
                  <a:cubicBezTo>
                    <a:pt x="382" y="196"/>
                    <a:pt x="387" y="191"/>
                    <a:pt x="387" y="184"/>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grpSp>
      <p:grpSp>
        <p:nvGrpSpPr>
          <p:cNvPr id="6" name="Group 5"/>
          <p:cNvGrpSpPr/>
          <p:nvPr/>
        </p:nvGrpSpPr>
        <p:grpSpPr>
          <a:xfrm>
            <a:off x="3995575" y="2010263"/>
            <a:ext cx="777528" cy="777528"/>
            <a:chOff x="3995575" y="2010263"/>
            <a:chExt cx="777528" cy="777528"/>
          </a:xfrm>
        </p:grpSpPr>
        <p:sp>
          <p:nvSpPr>
            <p:cNvPr id="65" name="Oval 64"/>
            <p:cNvSpPr/>
            <p:nvPr/>
          </p:nvSpPr>
          <p:spPr>
            <a:xfrm flipH="1">
              <a:off x="3995575" y="2010263"/>
              <a:ext cx="777528" cy="777528"/>
            </a:xfrm>
            <a:prstGeom prst="ellipse">
              <a:avLst/>
            </a:prstGeom>
            <a:no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800" dirty="0"/>
            </a:p>
          </p:txBody>
        </p:sp>
        <p:sp>
          <p:nvSpPr>
            <p:cNvPr id="98" name="Freeform 543"/>
            <p:cNvSpPr>
              <a:spLocks noEditPoints="1"/>
            </p:cNvSpPr>
            <p:nvPr/>
          </p:nvSpPr>
          <p:spPr bwMode="auto">
            <a:xfrm>
              <a:off x="4116397" y="2234617"/>
              <a:ext cx="537760" cy="328067"/>
            </a:xfrm>
            <a:custGeom>
              <a:avLst/>
              <a:gdLst/>
              <a:ahLst/>
              <a:cxnLst>
                <a:cxn ang="0">
                  <a:pos x="43" y="115"/>
                </a:cxn>
                <a:cxn ang="0">
                  <a:pos x="14" y="128"/>
                </a:cxn>
                <a:cxn ang="0">
                  <a:pos x="238" y="59"/>
                </a:cxn>
                <a:cxn ang="0">
                  <a:pos x="242" y="47"/>
                </a:cxn>
                <a:cxn ang="0">
                  <a:pos x="214" y="48"/>
                </a:cxn>
                <a:cxn ang="0">
                  <a:pos x="238" y="59"/>
                </a:cxn>
                <a:cxn ang="0">
                  <a:pos x="247" y="59"/>
                </a:cxn>
                <a:cxn ang="0">
                  <a:pos x="250" y="53"/>
                </a:cxn>
                <a:cxn ang="0">
                  <a:pos x="247" y="162"/>
                </a:cxn>
                <a:cxn ang="0">
                  <a:pos x="255" y="162"/>
                </a:cxn>
                <a:cxn ang="0">
                  <a:pos x="245" y="145"/>
                </a:cxn>
                <a:cxn ang="0">
                  <a:pos x="242" y="144"/>
                </a:cxn>
                <a:cxn ang="0">
                  <a:pos x="226" y="179"/>
                </a:cxn>
                <a:cxn ang="0">
                  <a:pos x="245" y="179"/>
                </a:cxn>
                <a:cxn ang="0">
                  <a:pos x="245" y="145"/>
                </a:cxn>
                <a:cxn ang="0">
                  <a:pos x="137" y="1"/>
                </a:cxn>
                <a:cxn ang="0">
                  <a:pos x="138" y="59"/>
                </a:cxn>
                <a:cxn ang="0">
                  <a:pos x="363" y="107"/>
                </a:cxn>
                <a:cxn ang="0">
                  <a:pos x="249" y="125"/>
                </a:cxn>
                <a:cxn ang="0">
                  <a:pos x="75" y="221"/>
                </a:cxn>
                <a:cxn ang="0">
                  <a:pos x="139" y="125"/>
                </a:cxn>
                <a:cxn ang="0">
                  <a:pos x="19" y="93"/>
                </a:cxn>
                <a:cxn ang="0">
                  <a:pos x="19" y="70"/>
                </a:cxn>
                <a:cxn ang="0">
                  <a:pos x="21" y="5"/>
                </a:cxn>
                <a:cxn ang="0">
                  <a:pos x="103" y="70"/>
                </a:cxn>
                <a:cxn ang="0">
                  <a:pos x="317" y="76"/>
                </a:cxn>
                <a:cxn ang="0">
                  <a:pos x="363" y="107"/>
                </a:cxn>
                <a:cxn ang="0">
                  <a:pos x="139" y="87"/>
                </a:cxn>
                <a:cxn ang="0">
                  <a:pos x="139" y="104"/>
                </a:cxn>
                <a:cxn ang="0">
                  <a:pos x="176" y="96"/>
                </a:cxn>
                <a:cxn ang="0">
                  <a:pos x="159" y="96"/>
                </a:cxn>
                <a:cxn ang="0">
                  <a:pos x="176" y="96"/>
                </a:cxn>
                <a:cxn ang="0">
                  <a:pos x="197" y="87"/>
                </a:cxn>
                <a:cxn ang="0">
                  <a:pos x="197" y="104"/>
                </a:cxn>
                <a:cxn ang="0">
                  <a:pos x="234" y="96"/>
                </a:cxn>
                <a:cxn ang="0">
                  <a:pos x="217" y="96"/>
                </a:cxn>
                <a:cxn ang="0">
                  <a:pos x="234" y="96"/>
                </a:cxn>
                <a:cxn ang="0">
                  <a:pos x="255" y="87"/>
                </a:cxn>
                <a:cxn ang="0">
                  <a:pos x="255" y="104"/>
                </a:cxn>
                <a:cxn ang="0">
                  <a:pos x="341" y="97"/>
                </a:cxn>
                <a:cxn ang="0">
                  <a:pos x="310" y="92"/>
                </a:cxn>
                <a:cxn ang="0">
                  <a:pos x="341" y="97"/>
                </a:cxn>
              </a:cxnLst>
              <a:rect l="0" t="0" r="r" b="b"/>
              <a:pathLst>
                <a:path w="363" h="221">
                  <a:moveTo>
                    <a:pt x="26" y="108"/>
                  </a:moveTo>
                  <a:cubicBezTo>
                    <a:pt x="43" y="115"/>
                    <a:pt x="43" y="115"/>
                    <a:pt x="43" y="115"/>
                  </a:cubicBezTo>
                  <a:cubicBezTo>
                    <a:pt x="27" y="128"/>
                    <a:pt x="27" y="128"/>
                    <a:pt x="27" y="128"/>
                  </a:cubicBezTo>
                  <a:cubicBezTo>
                    <a:pt x="14" y="128"/>
                    <a:pt x="14" y="128"/>
                    <a:pt x="14" y="128"/>
                  </a:cubicBezTo>
                  <a:lnTo>
                    <a:pt x="26" y="108"/>
                  </a:lnTo>
                  <a:close/>
                  <a:moveTo>
                    <a:pt x="238" y="59"/>
                  </a:moveTo>
                  <a:cubicBezTo>
                    <a:pt x="239" y="54"/>
                    <a:pt x="241" y="50"/>
                    <a:pt x="244" y="48"/>
                  </a:cubicBezTo>
                  <a:cubicBezTo>
                    <a:pt x="243" y="48"/>
                    <a:pt x="243" y="47"/>
                    <a:pt x="242" y="47"/>
                  </a:cubicBezTo>
                  <a:cubicBezTo>
                    <a:pt x="238" y="47"/>
                    <a:pt x="230" y="47"/>
                    <a:pt x="224" y="47"/>
                  </a:cubicBezTo>
                  <a:cubicBezTo>
                    <a:pt x="221" y="47"/>
                    <a:pt x="217" y="48"/>
                    <a:pt x="214" y="48"/>
                  </a:cubicBezTo>
                  <a:cubicBezTo>
                    <a:pt x="227" y="59"/>
                    <a:pt x="227" y="59"/>
                    <a:pt x="227" y="59"/>
                  </a:cubicBezTo>
                  <a:lnTo>
                    <a:pt x="238" y="59"/>
                  </a:lnTo>
                  <a:close/>
                  <a:moveTo>
                    <a:pt x="250" y="53"/>
                  </a:moveTo>
                  <a:cubicBezTo>
                    <a:pt x="249" y="53"/>
                    <a:pt x="247" y="55"/>
                    <a:pt x="247" y="59"/>
                  </a:cubicBezTo>
                  <a:cubicBezTo>
                    <a:pt x="253" y="59"/>
                    <a:pt x="253" y="59"/>
                    <a:pt x="253" y="59"/>
                  </a:cubicBezTo>
                  <a:cubicBezTo>
                    <a:pt x="252" y="55"/>
                    <a:pt x="250" y="53"/>
                    <a:pt x="250" y="53"/>
                  </a:cubicBezTo>
                  <a:close/>
                  <a:moveTo>
                    <a:pt x="251" y="150"/>
                  </a:moveTo>
                  <a:cubicBezTo>
                    <a:pt x="250" y="150"/>
                    <a:pt x="247" y="154"/>
                    <a:pt x="247" y="162"/>
                  </a:cubicBezTo>
                  <a:cubicBezTo>
                    <a:pt x="247" y="169"/>
                    <a:pt x="250" y="173"/>
                    <a:pt x="251" y="173"/>
                  </a:cubicBezTo>
                  <a:cubicBezTo>
                    <a:pt x="252" y="173"/>
                    <a:pt x="255" y="169"/>
                    <a:pt x="255" y="162"/>
                  </a:cubicBezTo>
                  <a:cubicBezTo>
                    <a:pt x="255" y="154"/>
                    <a:pt x="252" y="150"/>
                    <a:pt x="251" y="150"/>
                  </a:cubicBezTo>
                  <a:close/>
                  <a:moveTo>
                    <a:pt x="245" y="145"/>
                  </a:moveTo>
                  <a:cubicBezTo>
                    <a:pt x="245" y="145"/>
                    <a:pt x="244" y="144"/>
                    <a:pt x="243" y="144"/>
                  </a:cubicBezTo>
                  <a:cubicBezTo>
                    <a:pt x="243" y="144"/>
                    <a:pt x="242" y="144"/>
                    <a:pt x="242" y="144"/>
                  </a:cubicBezTo>
                  <a:cubicBezTo>
                    <a:pt x="200" y="171"/>
                    <a:pt x="200" y="171"/>
                    <a:pt x="200" y="171"/>
                  </a:cubicBezTo>
                  <a:cubicBezTo>
                    <a:pt x="205" y="176"/>
                    <a:pt x="214" y="179"/>
                    <a:pt x="226" y="179"/>
                  </a:cubicBezTo>
                  <a:cubicBezTo>
                    <a:pt x="231" y="179"/>
                    <a:pt x="239" y="179"/>
                    <a:pt x="243" y="179"/>
                  </a:cubicBezTo>
                  <a:cubicBezTo>
                    <a:pt x="244" y="179"/>
                    <a:pt x="245" y="179"/>
                    <a:pt x="245" y="179"/>
                  </a:cubicBezTo>
                  <a:cubicBezTo>
                    <a:pt x="241" y="176"/>
                    <a:pt x="239" y="169"/>
                    <a:pt x="239" y="162"/>
                  </a:cubicBezTo>
                  <a:cubicBezTo>
                    <a:pt x="239" y="154"/>
                    <a:pt x="241" y="148"/>
                    <a:pt x="245" y="145"/>
                  </a:cubicBezTo>
                  <a:close/>
                  <a:moveTo>
                    <a:pt x="209" y="59"/>
                  </a:moveTo>
                  <a:cubicBezTo>
                    <a:pt x="137" y="1"/>
                    <a:pt x="137" y="1"/>
                    <a:pt x="137" y="1"/>
                  </a:cubicBezTo>
                  <a:cubicBezTo>
                    <a:pt x="110" y="0"/>
                    <a:pt x="110" y="0"/>
                    <a:pt x="110" y="0"/>
                  </a:cubicBezTo>
                  <a:cubicBezTo>
                    <a:pt x="110" y="0"/>
                    <a:pt x="133" y="48"/>
                    <a:pt x="138" y="59"/>
                  </a:cubicBezTo>
                  <a:lnTo>
                    <a:pt x="209" y="59"/>
                  </a:lnTo>
                  <a:close/>
                  <a:moveTo>
                    <a:pt x="363" y="107"/>
                  </a:moveTo>
                  <a:cubicBezTo>
                    <a:pt x="362" y="119"/>
                    <a:pt x="332" y="125"/>
                    <a:pt x="317" y="125"/>
                  </a:cubicBezTo>
                  <a:cubicBezTo>
                    <a:pt x="249" y="125"/>
                    <a:pt x="249" y="125"/>
                    <a:pt x="249" y="125"/>
                  </a:cubicBezTo>
                  <a:cubicBezTo>
                    <a:pt x="102" y="221"/>
                    <a:pt x="102" y="221"/>
                    <a:pt x="102" y="221"/>
                  </a:cubicBezTo>
                  <a:cubicBezTo>
                    <a:pt x="75" y="221"/>
                    <a:pt x="75" y="221"/>
                    <a:pt x="75" y="221"/>
                  </a:cubicBezTo>
                  <a:cubicBezTo>
                    <a:pt x="75" y="221"/>
                    <a:pt x="114" y="172"/>
                    <a:pt x="121" y="162"/>
                  </a:cubicBezTo>
                  <a:cubicBezTo>
                    <a:pt x="128" y="153"/>
                    <a:pt x="139" y="141"/>
                    <a:pt x="139" y="125"/>
                  </a:cubicBezTo>
                  <a:cubicBezTo>
                    <a:pt x="126" y="125"/>
                    <a:pt x="126" y="125"/>
                    <a:pt x="126" y="125"/>
                  </a:cubicBezTo>
                  <a:cubicBezTo>
                    <a:pt x="92" y="125"/>
                    <a:pt x="46" y="104"/>
                    <a:pt x="19" y="93"/>
                  </a:cubicBezTo>
                  <a:cubicBezTo>
                    <a:pt x="3" y="87"/>
                    <a:pt x="5" y="70"/>
                    <a:pt x="19" y="70"/>
                  </a:cubicBezTo>
                  <a:cubicBezTo>
                    <a:pt x="19" y="70"/>
                    <a:pt x="19" y="70"/>
                    <a:pt x="19" y="70"/>
                  </a:cubicBezTo>
                  <a:cubicBezTo>
                    <a:pt x="0" y="5"/>
                    <a:pt x="0" y="5"/>
                    <a:pt x="0" y="5"/>
                  </a:cubicBezTo>
                  <a:cubicBezTo>
                    <a:pt x="21" y="5"/>
                    <a:pt x="21" y="5"/>
                    <a:pt x="21" y="5"/>
                  </a:cubicBezTo>
                  <a:cubicBezTo>
                    <a:pt x="21" y="5"/>
                    <a:pt x="46" y="37"/>
                    <a:pt x="55" y="48"/>
                  </a:cubicBezTo>
                  <a:cubicBezTo>
                    <a:pt x="67" y="62"/>
                    <a:pt x="81" y="69"/>
                    <a:pt x="103" y="70"/>
                  </a:cubicBezTo>
                  <a:cubicBezTo>
                    <a:pt x="281" y="70"/>
                    <a:pt x="281" y="70"/>
                    <a:pt x="281" y="70"/>
                  </a:cubicBezTo>
                  <a:cubicBezTo>
                    <a:pt x="293" y="70"/>
                    <a:pt x="306" y="72"/>
                    <a:pt x="317" y="76"/>
                  </a:cubicBezTo>
                  <a:cubicBezTo>
                    <a:pt x="337" y="83"/>
                    <a:pt x="351" y="92"/>
                    <a:pt x="359" y="99"/>
                  </a:cubicBezTo>
                  <a:cubicBezTo>
                    <a:pt x="362" y="103"/>
                    <a:pt x="363" y="105"/>
                    <a:pt x="363" y="107"/>
                  </a:cubicBezTo>
                  <a:close/>
                  <a:moveTo>
                    <a:pt x="147" y="96"/>
                  </a:moveTo>
                  <a:cubicBezTo>
                    <a:pt x="147" y="91"/>
                    <a:pt x="143" y="87"/>
                    <a:pt x="139" y="87"/>
                  </a:cubicBezTo>
                  <a:cubicBezTo>
                    <a:pt x="134" y="87"/>
                    <a:pt x="130" y="91"/>
                    <a:pt x="130" y="96"/>
                  </a:cubicBezTo>
                  <a:cubicBezTo>
                    <a:pt x="130" y="101"/>
                    <a:pt x="134" y="104"/>
                    <a:pt x="139" y="104"/>
                  </a:cubicBezTo>
                  <a:cubicBezTo>
                    <a:pt x="143" y="104"/>
                    <a:pt x="147" y="101"/>
                    <a:pt x="147" y="96"/>
                  </a:cubicBezTo>
                  <a:close/>
                  <a:moveTo>
                    <a:pt x="176" y="96"/>
                  </a:moveTo>
                  <a:cubicBezTo>
                    <a:pt x="176" y="91"/>
                    <a:pt x="172" y="87"/>
                    <a:pt x="168" y="87"/>
                  </a:cubicBezTo>
                  <a:cubicBezTo>
                    <a:pt x="163" y="87"/>
                    <a:pt x="159" y="91"/>
                    <a:pt x="159" y="96"/>
                  </a:cubicBezTo>
                  <a:cubicBezTo>
                    <a:pt x="159" y="101"/>
                    <a:pt x="163" y="104"/>
                    <a:pt x="168" y="104"/>
                  </a:cubicBezTo>
                  <a:cubicBezTo>
                    <a:pt x="172" y="104"/>
                    <a:pt x="176" y="101"/>
                    <a:pt x="176" y="96"/>
                  </a:cubicBezTo>
                  <a:close/>
                  <a:moveTo>
                    <a:pt x="205" y="96"/>
                  </a:moveTo>
                  <a:cubicBezTo>
                    <a:pt x="205" y="91"/>
                    <a:pt x="201" y="87"/>
                    <a:pt x="197" y="87"/>
                  </a:cubicBezTo>
                  <a:cubicBezTo>
                    <a:pt x="192" y="87"/>
                    <a:pt x="188" y="91"/>
                    <a:pt x="188" y="96"/>
                  </a:cubicBezTo>
                  <a:cubicBezTo>
                    <a:pt x="188" y="101"/>
                    <a:pt x="192" y="104"/>
                    <a:pt x="197" y="104"/>
                  </a:cubicBezTo>
                  <a:cubicBezTo>
                    <a:pt x="201" y="104"/>
                    <a:pt x="205" y="101"/>
                    <a:pt x="205" y="96"/>
                  </a:cubicBezTo>
                  <a:close/>
                  <a:moveTo>
                    <a:pt x="234" y="96"/>
                  </a:moveTo>
                  <a:cubicBezTo>
                    <a:pt x="234" y="91"/>
                    <a:pt x="230" y="87"/>
                    <a:pt x="226" y="87"/>
                  </a:cubicBezTo>
                  <a:cubicBezTo>
                    <a:pt x="221" y="87"/>
                    <a:pt x="217" y="91"/>
                    <a:pt x="217" y="96"/>
                  </a:cubicBezTo>
                  <a:cubicBezTo>
                    <a:pt x="217" y="101"/>
                    <a:pt x="221" y="104"/>
                    <a:pt x="226" y="104"/>
                  </a:cubicBezTo>
                  <a:cubicBezTo>
                    <a:pt x="230" y="104"/>
                    <a:pt x="234" y="101"/>
                    <a:pt x="234" y="96"/>
                  </a:cubicBezTo>
                  <a:close/>
                  <a:moveTo>
                    <a:pt x="263" y="96"/>
                  </a:moveTo>
                  <a:cubicBezTo>
                    <a:pt x="263" y="91"/>
                    <a:pt x="259" y="87"/>
                    <a:pt x="255" y="87"/>
                  </a:cubicBezTo>
                  <a:cubicBezTo>
                    <a:pt x="250" y="87"/>
                    <a:pt x="246" y="91"/>
                    <a:pt x="246" y="96"/>
                  </a:cubicBezTo>
                  <a:cubicBezTo>
                    <a:pt x="246" y="101"/>
                    <a:pt x="250" y="104"/>
                    <a:pt x="255" y="104"/>
                  </a:cubicBezTo>
                  <a:cubicBezTo>
                    <a:pt x="259" y="104"/>
                    <a:pt x="263" y="101"/>
                    <a:pt x="263" y="96"/>
                  </a:cubicBezTo>
                  <a:close/>
                  <a:moveTo>
                    <a:pt x="341" y="97"/>
                  </a:moveTo>
                  <a:cubicBezTo>
                    <a:pt x="337" y="94"/>
                    <a:pt x="332" y="92"/>
                    <a:pt x="326" y="89"/>
                  </a:cubicBezTo>
                  <a:cubicBezTo>
                    <a:pt x="322" y="91"/>
                    <a:pt x="317" y="92"/>
                    <a:pt x="310" y="92"/>
                  </a:cubicBezTo>
                  <a:cubicBezTo>
                    <a:pt x="301" y="92"/>
                    <a:pt x="300" y="105"/>
                    <a:pt x="311" y="105"/>
                  </a:cubicBezTo>
                  <a:cubicBezTo>
                    <a:pt x="323" y="105"/>
                    <a:pt x="336" y="101"/>
                    <a:pt x="341" y="97"/>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grpSp>
      <p:grpSp>
        <p:nvGrpSpPr>
          <p:cNvPr id="10" name="Group 9"/>
          <p:cNvGrpSpPr/>
          <p:nvPr/>
        </p:nvGrpSpPr>
        <p:grpSpPr>
          <a:xfrm>
            <a:off x="7468625" y="2010263"/>
            <a:ext cx="777528" cy="777528"/>
            <a:chOff x="7468625" y="2010263"/>
            <a:chExt cx="777528" cy="777528"/>
          </a:xfrm>
        </p:grpSpPr>
        <p:sp>
          <p:nvSpPr>
            <p:cNvPr id="70" name="Oval 69"/>
            <p:cNvSpPr/>
            <p:nvPr/>
          </p:nvSpPr>
          <p:spPr>
            <a:xfrm flipH="1">
              <a:off x="7468625" y="2010263"/>
              <a:ext cx="777528" cy="777528"/>
            </a:xfrm>
            <a:prstGeom prst="ellipse">
              <a:avLst/>
            </a:prstGeom>
            <a:no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800" dirty="0"/>
            </a:p>
          </p:txBody>
        </p:sp>
        <p:sp>
          <p:nvSpPr>
            <p:cNvPr id="99" name="Freeform 578"/>
            <p:cNvSpPr>
              <a:spLocks noEditPoints="1"/>
            </p:cNvSpPr>
            <p:nvPr/>
          </p:nvSpPr>
          <p:spPr bwMode="auto">
            <a:xfrm>
              <a:off x="7579762" y="2256888"/>
              <a:ext cx="551285" cy="236749"/>
            </a:xfrm>
            <a:custGeom>
              <a:avLst/>
              <a:gdLst/>
              <a:ahLst/>
              <a:cxnLst>
                <a:cxn ang="0">
                  <a:pos x="338" y="16"/>
                </a:cxn>
                <a:cxn ang="0">
                  <a:pos x="285" y="0"/>
                </a:cxn>
                <a:cxn ang="0">
                  <a:pos x="0" y="55"/>
                </a:cxn>
                <a:cxn ang="0">
                  <a:pos x="25" y="141"/>
                </a:cxn>
                <a:cxn ang="0">
                  <a:pos x="57" y="106"/>
                </a:cxn>
                <a:cxn ang="0">
                  <a:pos x="89" y="141"/>
                </a:cxn>
                <a:cxn ang="0">
                  <a:pos x="95" y="138"/>
                </a:cxn>
                <a:cxn ang="0">
                  <a:pos x="159" y="138"/>
                </a:cxn>
                <a:cxn ang="0">
                  <a:pos x="249" y="141"/>
                </a:cxn>
                <a:cxn ang="0">
                  <a:pos x="281" y="106"/>
                </a:cxn>
                <a:cxn ang="0">
                  <a:pos x="313" y="141"/>
                </a:cxn>
                <a:cxn ang="0">
                  <a:pos x="361" y="116"/>
                </a:cxn>
                <a:cxn ang="0">
                  <a:pos x="330" y="28"/>
                </a:cxn>
                <a:cxn ang="0">
                  <a:pos x="361" y="46"/>
                </a:cxn>
                <a:cxn ang="0">
                  <a:pos x="369" y="48"/>
                </a:cxn>
                <a:cxn ang="0">
                  <a:pos x="235" y="64"/>
                </a:cxn>
                <a:cxn ang="0">
                  <a:pos x="16" y="56"/>
                </a:cxn>
                <a:cxn ang="0">
                  <a:pos x="27" y="16"/>
                </a:cxn>
                <a:cxn ang="0">
                  <a:pos x="235" y="64"/>
                </a:cxn>
                <a:cxn ang="0">
                  <a:pos x="346" y="120"/>
                </a:cxn>
                <a:cxn ang="0">
                  <a:pos x="347" y="106"/>
                </a:cxn>
                <a:cxn ang="0">
                  <a:pos x="345" y="92"/>
                </a:cxn>
                <a:cxn ang="0">
                  <a:pos x="248" y="64"/>
                </a:cxn>
                <a:cxn ang="0">
                  <a:pos x="247" y="16"/>
                </a:cxn>
                <a:cxn ang="0">
                  <a:pos x="345" y="92"/>
                </a:cxn>
                <a:cxn ang="0">
                  <a:pos x="36" y="138"/>
                </a:cxn>
                <a:cxn ang="0">
                  <a:pos x="77" y="138"/>
                </a:cxn>
                <a:cxn ang="0">
                  <a:pos x="57" y="151"/>
                </a:cxn>
                <a:cxn ang="0">
                  <a:pos x="57" y="126"/>
                </a:cxn>
                <a:cxn ang="0">
                  <a:pos x="57" y="151"/>
                </a:cxn>
                <a:cxn ang="0">
                  <a:pos x="106" y="138"/>
                </a:cxn>
                <a:cxn ang="0">
                  <a:pos x="148" y="138"/>
                </a:cxn>
                <a:cxn ang="0">
                  <a:pos x="127" y="151"/>
                </a:cxn>
                <a:cxn ang="0">
                  <a:pos x="127" y="126"/>
                </a:cxn>
                <a:cxn ang="0">
                  <a:pos x="127" y="151"/>
                </a:cxn>
                <a:cxn ang="0">
                  <a:pos x="260" y="138"/>
                </a:cxn>
                <a:cxn ang="0">
                  <a:pos x="302" y="138"/>
                </a:cxn>
                <a:cxn ang="0">
                  <a:pos x="281" y="151"/>
                </a:cxn>
                <a:cxn ang="0">
                  <a:pos x="281" y="126"/>
                </a:cxn>
                <a:cxn ang="0">
                  <a:pos x="281" y="151"/>
                </a:cxn>
              </a:cxnLst>
              <a:rect l="0" t="0" r="r" b="b"/>
              <a:pathLst>
                <a:path w="373" h="159">
                  <a:moveTo>
                    <a:pt x="371" y="40"/>
                  </a:moveTo>
                  <a:cubicBezTo>
                    <a:pt x="363" y="28"/>
                    <a:pt x="354" y="16"/>
                    <a:pt x="338" y="16"/>
                  </a:cubicBezTo>
                  <a:cubicBezTo>
                    <a:pt x="319" y="16"/>
                    <a:pt x="319" y="16"/>
                    <a:pt x="319" y="16"/>
                  </a:cubicBezTo>
                  <a:cubicBezTo>
                    <a:pt x="307" y="6"/>
                    <a:pt x="295" y="0"/>
                    <a:pt x="285" y="0"/>
                  </a:cubicBezTo>
                  <a:cubicBezTo>
                    <a:pt x="25" y="0"/>
                    <a:pt x="25" y="0"/>
                    <a:pt x="25" y="0"/>
                  </a:cubicBezTo>
                  <a:cubicBezTo>
                    <a:pt x="9" y="0"/>
                    <a:pt x="6" y="30"/>
                    <a:pt x="0" y="55"/>
                  </a:cubicBezTo>
                  <a:cubicBezTo>
                    <a:pt x="0" y="116"/>
                    <a:pt x="0" y="116"/>
                    <a:pt x="0" y="116"/>
                  </a:cubicBezTo>
                  <a:cubicBezTo>
                    <a:pt x="0" y="130"/>
                    <a:pt x="11" y="140"/>
                    <a:pt x="25" y="141"/>
                  </a:cubicBezTo>
                  <a:cubicBezTo>
                    <a:pt x="24" y="140"/>
                    <a:pt x="24" y="139"/>
                    <a:pt x="24" y="138"/>
                  </a:cubicBezTo>
                  <a:cubicBezTo>
                    <a:pt x="24" y="121"/>
                    <a:pt x="39" y="106"/>
                    <a:pt x="57" y="106"/>
                  </a:cubicBezTo>
                  <a:cubicBezTo>
                    <a:pt x="74" y="106"/>
                    <a:pt x="89" y="121"/>
                    <a:pt x="89" y="138"/>
                  </a:cubicBezTo>
                  <a:cubicBezTo>
                    <a:pt x="89" y="139"/>
                    <a:pt x="89" y="140"/>
                    <a:pt x="89" y="141"/>
                  </a:cubicBezTo>
                  <a:cubicBezTo>
                    <a:pt x="95" y="141"/>
                    <a:pt x="95" y="141"/>
                    <a:pt x="95" y="141"/>
                  </a:cubicBezTo>
                  <a:cubicBezTo>
                    <a:pt x="95" y="140"/>
                    <a:pt x="95" y="139"/>
                    <a:pt x="95" y="138"/>
                  </a:cubicBezTo>
                  <a:cubicBezTo>
                    <a:pt x="95" y="121"/>
                    <a:pt x="109" y="106"/>
                    <a:pt x="127" y="106"/>
                  </a:cubicBezTo>
                  <a:cubicBezTo>
                    <a:pt x="145" y="106"/>
                    <a:pt x="159" y="121"/>
                    <a:pt x="159" y="138"/>
                  </a:cubicBezTo>
                  <a:cubicBezTo>
                    <a:pt x="159" y="139"/>
                    <a:pt x="159" y="140"/>
                    <a:pt x="159" y="141"/>
                  </a:cubicBezTo>
                  <a:cubicBezTo>
                    <a:pt x="249" y="141"/>
                    <a:pt x="249" y="141"/>
                    <a:pt x="249" y="141"/>
                  </a:cubicBezTo>
                  <a:cubicBezTo>
                    <a:pt x="249" y="140"/>
                    <a:pt x="249" y="139"/>
                    <a:pt x="249" y="138"/>
                  </a:cubicBezTo>
                  <a:cubicBezTo>
                    <a:pt x="249" y="121"/>
                    <a:pt x="263" y="106"/>
                    <a:pt x="281" y="106"/>
                  </a:cubicBezTo>
                  <a:cubicBezTo>
                    <a:pt x="299" y="106"/>
                    <a:pt x="313" y="121"/>
                    <a:pt x="313" y="138"/>
                  </a:cubicBezTo>
                  <a:cubicBezTo>
                    <a:pt x="313" y="139"/>
                    <a:pt x="313" y="140"/>
                    <a:pt x="313" y="141"/>
                  </a:cubicBezTo>
                  <a:cubicBezTo>
                    <a:pt x="336" y="141"/>
                    <a:pt x="336" y="141"/>
                    <a:pt x="336" y="141"/>
                  </a:cubicBezTo>
                  <a:cubicBezTo>
                    <a:pt x="350" y="141"/>
                    <a:pt x="361" y="130"/>
                    <a:pt x="361" y="116"/>
                  </a:cubicBezTo>
                  <a:cubicBezTo>
                    <a:pt x="361" y="90"/>
                    <a:pt x="361" y="90"/>
                    <a:pt x="361" y="90"/>
                  </a:cubicBezTo>
                  <a:cubicBezTo>
                    <a:pt x="356" y="66"/>
                    <a:pt x="344" y="44"/>
                    <a:pt x="330" y="28"/>
                  </a:cubicBezTo>
                  <a:cubicBezTo>
                    <a:pt x="338" y="28"/>
                    <a:pt x="338" y="28"/>
                    <a:pt x="338" y="28"/>
                  </a:cubicBezTo>
                  <a:cubicBezTo>
                    <a:pt x="347" y="28"/>
                    <a:pt x="353" y="34"/>
                    <a:pt x="361" y="46"/>
                  </a:cubicBezTo>
                  <a:cubicBezTo>
                    <a:pt x="362" y="48"/>
                    <a:pt x="364" y="49"/>
                    <a:pt x="366" y="49"/>
                  </a:cubicBezTo>
                  <a:cubicBezTo>
                    <a:pt x="367" y="49"/>
                    <a:pt x="368" y="49"/>
                    <a:pt x="369" y="48"/>
                  </a:cubicBezTo>
                  <a:cubicBezTo>
                    <a:pt x="372" y="46"/>
                    <a:pt x="373" y="43"/>
                    <a:pt x="371" y="40"/>
                  </a:cubicBezTo>
                  <a:close/>
                  <a:moveTo>
                    <a:pt x="235" y="64"/>
                  </a:moveTo>
                  <a:cubicBezTo>
                    <a:pt x="16" y="64"/>
                    <a:pt x="16" y="64"/>
                    <a:pt x="16" y="64"/>
                  </a:cubicBezTo>
                  <a:cubicBezTo>
                    <a:pt x="16" y="56"/>
                    <a:pt x="16" y="56"/>
                    <a:pt x="16" y="56"/>
                  </a:cubicBezTo>
                  <a:cubicBezTo>
                    <a:pt x="17" y="53"/>
                    <a:pt x="18" y="49"/>
                    <a:pt x="18" y="45"/>
                  </a:cubicBezTo>
                  <a:cubicBezTo>
                    <a:pt x="20" y="36"/>
                    <a:pt x="23" y="20"/>
                    <a:pt x="27" y="16"/>
                  </a:cubicBezTo>
                  <a:cubicBezTo>
                    <a:pt x="235" y="16"/>
                    <a:pt x="235" y="16"/>
                    <a:pt x="235" y="16"/>
                  </a:cubicBezTo>
                  <a:lnTo>
                    <a:pt x="235" y="64"/>
                  </a:lnTo>
                  <a:close/>
                  <a:moveTo>
                    <a:pt x="347" y="116"/>
                  </a:moveTo>
                  <a:cubicBezTo>
                    <a:pt x="347" y="118"/>
                    <a:pt x="346" y="119"/>
                    <a:pt x="346" y="120"/>
                  </a:cubicBezTo>
                  <a:cubicBezTo>
                    <a:pt x="337" y="120"/>
                    <a:pt x="329" y="120"/>
                    <a:pt x="329" y="116"/>
                  </a:cubicBezTo>
                  <a:cubicBezTo>
                    <a:pt x="329" y="112"/>
                    <a:pt x="336" y="107"/>
                    <a:pt x="347" y="106"/>
                  </a:cubicBezTo>
                  <a:lnTo>
                    <a:pt x="347" y="116"/>
                  </a:lnTo>
                  <a:close/>
                  <a:moveTo>
                    <a:pt x="345" y="92"/>
                  </a:moveTo>
                  <a:cubicBezTo>
                    <a:pt x="345" y="95"/>
                    <a:pt x="345" y="95"/>
                    <a:pt x="345" y="95"/>
                  </a:cubicBezTo>
                  <a:cubicBezTo>
                    <a:pt x="316" y="87"/>
                    <a:pt x="280" y="64"/>
                    <a:pt x="248" y="64"/>
                  </a:cubicBezTo>
                  <a:cubicBezTo>
                    <a:pt x="247" y="64"/>
                    <a:pt x="247" y="64"/>
                    <a:pt x="247" y="64"/>
                  </a:cubicBezTo>
                  <a:cubicBezTo>
                    <a:pt x="247" y="16"/>
                    <a:pt x="247" y="16"/>
                    <a:pt x="247" y="16"/>
                  </a:cubicBezTo>
                  <a:cubicBezTo>
                    <a:pt x="285" y="16"/>
                    <a:pt x="285" y="16"/>
                    <a:pt x="285" y="16"/>
                  </a:cubicBezTo>
                  <a:cubicBezTo>
                    <a:pt x="303" y="16"/>
                    <a:pt x="336" y="47"/>
                    <a:pt x="345" y="92"/>
                  </a:cubicBezTo>
                  <a:close/>
                  <a:moveTo>
                    <a:pt x="57" y="118"/>
                  </a:moveTo>
                  <a:cubicBezTo>
                    <a:pt x="45" y="118"/>
                    <a:pt x="36" y="127"/>
                    <a:pt x="36" y="138"/>
                  </a:cubicBezTo>
                  <a:cubicBezTo>
                    <a:pt x="36" y="150"/>
                    <a:pt x="45" y="159"/>
                    <a:pt x="57" y="159"/>
                  </a:cubicBezTo>
                  <a:cubicBezTo>
                    <a:pt x="68" y="159"/>
                    <a:pt x="77" y="150"/>
                    <a:pt x="77" y="138"/>
                  </a:cubicBezTo>
                  <a:cubicBezTo>
                    <a:pt x="77" y="127"/>
                    <a:pt x="68" y="118"/>
                    <a:pt x="57" y="118"/>
                  </a:cubicBezTo>
                  <a:close/>
                  <a:moveTo>
                    <a:pt x="57" y="151"/>
                  </a:moveTo>
                  <a:cubicBezTo>
                    <a:pt x="50" y="151"/>
                    <a:pt x="45" y="145"/>
                    <a:pt x="45" y="138"/>
                  </a:cubicBezTo>
                  <a:cubicBezTo>
                    <a:pt x="45" y="132"/>
                    <a:pt x="50" y="126"/>
                    <a:pt x="57" y="126"/>
                  </a:cubicBezTo>
                  <a:cubicBezTo>
                    <a:pt x="63" y="126"/>
                    <a:pt x="69" y="132"/>
                    <a:pt x="69" y="138"/>
                  </a:cubicBezTo>
                  <a:cubicBezTo>
                    <a:pt x="69" y="145"/>
                    <a:pt x="63" y="151"/>
                    <a:pt x="57" y="151"/>
                  </a:cubicBezTo>
                  <a:close/>
                  <a:moveTo>
                    <a:pt x="127" y="118"/>
                  </a:moveTo>
                  <a:cubicBezTo>
                    <a:pt x="116" y="118"/>
                    <a:pt x="106" y="127"/>
                    <a:pt x="106" y="138"/>
                  </a:cubicBezTo>
                  <a:cubicBezTo>
                    <a:pt x="106" y="150"/>
                    <a:pt x="116" y="159"/>
                    <a:pt x="127" y="159"/>
                  </a:cubicBezTo>
                  <a:cubicBezTo>
                    <a:pt x="139" y="159"/>
                    <a:pt x="148" y="150"/>
                    <a:pt x="148" y="138"/>
                  </a:cubicBezTo>
                  <a:cubicBezTo>
                    <a:pt x="148" y="127"/>
                    <a:pt x="139" y="118"/>
                    <a:pt x="127" y="118"/>
                  </a:cubicBezTo>
                  <a:close/>
                  <a:moveTo>
                    <a:pt x="127" y="151"/>
                  </a:moveTo>
                  <a:cubicBezTo>
                    <a:pt x="120" y="151"/>
                    <a:pt x="115" y="145"/>
                    <a:pt x="115" y="138"/>
                  </a:cubicBezTo>
                  <a:cubicBezTo>
                    <a:pt x="115" y="132"/>
                    <a:pt x="120" y="126"/>
                    <a:pt x="127" y="126"/>
                  </a:cubicBezTo>
                  <a:cubicBezTo>
                    <a:pt x="134" y="126"/>
                    <a:pt x="139" y="132"/>
                    <a:pt x="139" y="138"/>
                  </a:cubicBezTo>
                  <a:cubicBezTo>
                    <a:pt x="139" y="145"/>
                    <a:pt x="134" y="151"/>
                    <a:pt x="127" y="151"/>
                  </a:cubicBezTo>
                  <a:close/>
                  <a:moveTo>
                    <a:pt x="281" y="118"/>
                  </a:moveTo>
                  <a:cubicBezTo>
                    <a:pt x="269" y="118"/>
                    <a:pt x="260" y="127"/>
                    <a:pt x="260" y="138"/>
                  </a:cubicBezTo>
                  <a:cubicBezTo>
                    <a:pt x="260" y="150"/>
                    <a:pt x="269" y="159"/>
                    <a:pt x="281" y="159"/>
                  </a:cubicBezTo>
                  <a:cubicBezTo>
                    <a:pt x="292" y="159"/>
                    <a:pt x="302" y="150"/>
                    <a:pt x="302" y="138"/>
                  </a:cubicBezTo>
                  <a:cubicBezTo>
                    <a:pt x="302" y="127"/>
                    <a:pt x="292" y="118"/>
                    <a:pt x="281" y="118"/>
                  </a:cubicBezTo>
                  <a:close/>
                  <a:moveTo>
                    <a:pt x="281" y="151"/>
                  </a:moveTo>
                  <a:cubicBezTo>
                    <a:pt x="274" y="151"/>
                    <a:pt x="269" y="145"/>
                    <a:pt x="269" y="138"/>
                  </a:cubicBezTo>
                  <a:cubicBezTo>
                    <a:pt x="269" y="132"/>
                    <a:pt x="274" y="126"/>
                    <a:pt x="281" y="126"/>
                  </a:cubicBezTo>
                  <a:cubicBezTo>
                    <a:pt x="288" y="126"/>
                    <a:pt x="293" y="132"/>
                    <a:pt x="293" y="138"/>
                  </a:cubicBezTo>
                  <a:cubicBezTo>
                    <a:pt x="293" y="145"/>
                    <a:pt x="288" y="151"/>
                    <a:pt x="281" y="151"/>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grpSp>
      <p:grpSp>
        <p:nvGrpSpPr>
          <p:cNvPr id="8" name="Group 7"/>
          <p:cNvGrpSpPr/>
          <p:nvPr/>
        </p:nvGrpSpPr>
        <p:grpSpPr>
          <a:xfrm>
            <a:off x="3876629" y="5140042"/>
            <a:ext cx="777528" cy="777528"/>
            <a:chOff x="3876629" y="5140042"/>
            <a:chExt cx="777528" cy="777528"/>
          </a:xfrm>
        </p:grpSpPr>
        <p:sp>
          <p:nvSpPr>
            <p:cNvPr id="85" name="Oval 84"/>
            <p:cNvSpPr/>
            <p:nvPr/>
          </p:nvSpPr>
          <p:spPr>
            <a:xfrm flipH="1">
              <a:off x="3876629" y="5140042"/>
              <a:ext cx="777528" cy="777528"/>
            </a:xfrm>
            <a:prstGeom prst="ellipse">
              <a:avLst/>
            </a:prstGeom>
            <a:no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800" dirty="0"/>
            </a:p>
          </p:txBody>
        </p:sp>
        <p:sp>
          <p:nvSpPr>
            <p:cNvPr id="100" name="Freeform 559"/>
            <p:cNvSpPr>
              <a:spLocks noChangeAspect="1" noEditPoints="1"/>
            </p:cNvSpPr>
            <p:nvPr/>
          </p:nvSpPr>
          <p:spPr bwMode="auto">
            <a:xfrm>
              <a:off x="3997976" y="5365149"/>
              <a:ext cx="548640" cy="249679"/>
            </a:xfrm>
            <a:custGeom>
              <a:avLst/>
              <a:gdLst/>
              <a:ahLst/>
              <a:cxnLst>
                <a:cxn ang="0">
                  <a:pos x="30" y="132"/>
                </a:cxn>
                <a:cxn ang="0">
                  <a:pos x="29" y="150"/>
                </a:cxn>
                <a:cxn ang="0">
                  <a:pos x="1" y="135"/>
                </a:cxn>
                <a:cxn ang="0">
                  <a:pos x="98" y="143"/>
                </a:cxn>
                <a:cxn ang="0">
                  <a:pos x="38" y="143"/>
                </a:cxn>
                <a:cxn ang="0">
                  <a:pos x="98" y="143"/>
                </a:cxn>
                <a:cxn ang="0">
                  <a:pos x="68" y="127"/>
                </a:cxn>
                <a:cxn ang="0">
                  <a:pos x="68" y="159"/>
                </a:cxn>
                <a:cxn ang="0">
                  <a:pos x="334" y="143"/>
                </a:cxn>
                <a:cxn ang="0">
                  <a:pos x="361" y="154"/>
                </a:cxn>
                <a:cxn ang="0">
                  <a:pos x="332" y="132"/>
                </a:cxn>
                <a:cxn ang="0">
                  <a:pos x="108" y="143"/>
                </a:cxn>
                <a:cxn ang="0">
                  <a:pos x="255" y="158"/>
                </a:cxn>
                <a:cxn ang="0">
                  <a:pos x="256" y="132"/>
                </a:cxn>
                <a:cxn ang="0">
                  <a:pos x="108" y="143"/>
                </a:cxn>
                <a:cxn ang="0">
                  <a:pos x="294" y="173"/>
                </a:cxn>
                <a:cxn ang="0">
                  <a:pos x="294" y="113"/>
                </a:cxn>
                <a:cxn ang="0">
                  <a:pos x="310" y="143"/>
                </a:cxn>
                <a:cxn ang="0">
                  <a:pos x="278" y="143"/>
                </a:cxn>
                <a:cxn ang="0">
                  <a:pos x="310" y="143"/>
                </a:cxn>
                <a:cxn ang="0">
                  <a:pos x="326" y="120"/>
                </a:cxn>
                <a:cxn ang="0">
                  <a:pos x="261" y="120"/>
                </a:cxn>
                <a:cxn ang="0">
                  <a:pos x="176" y="75"/>
                </a:cxn>
                <a:cxn ang="0">
                  <a:pos x="266" y="68"/>
                </a:cxn>
                <a:cxn ang="0">
                  <a:pos x="165" y="120"/>
                </a:cxn>
                <a:cxn ang="0">
                  <a:pos x="84" y="107"/>
                </a:cxn>
                <a:cxn ang="0">
                  <a:pos x="78" y="75"/>
                </a:cxn>
                <a:cxn ang="0">
                  <a:pos x="150" y="34"/>
                </a:cxn>
                <a:cxn ang="0">
                  <a:pos x="67" y="74"/>
                </a:cxn>
                <a:cxn ang="0">
                  <a:pos x="68" y="103"/>
                </a:cxn>
                <a:cxn ang="0">
                  <a:pos x="34" y="120"/>
                </a:cxn>
                <a:cxn ang="0">
                  <a:pos x="0" y="114"/>
                </a:cxn>
                <a:cxn ang="0">
                  <a:pos x="20" y="71"/>
                </a:cxn>
                <a:cxn ang="0">
                  <a:pos x="32" y="57"/>
                </a:cxn>
                <a:cxn ang="0">
                  <a:pos x="133" y="21"/>
                </a:cxn>
                <a:cxn ang="0">
                  <a:pos x="165" y="0"/>
                </a:cxn>
                <a:cxn ang="0">
                  <a:pos x="287" y="63"/>
                </a:cxn>
                <a:cxn ang="0">
                  <a:pos x="380" y="117"/>
                </a:cxn>
                <a:cxn ang="0">
                  <a:pos x="29" y="78"/>
                </a:cxn>
                <a:cxn ang="0">
                  <a:pos x="13" y="103"/>
                </a:cxn>
                <a:cxn ang="0">
                  <a:pos x="29" y="78"/>
                </a:cxn>
                <a:cxn ang="0">
                  <a:pos x="183" y="97"/>
                </a:cxn>
                <a:cxn ang="0">
                  <a:pos x="197" y="111"/>
                </a:cxn>
                <a:cxn ang="0">
                  <a:pos x="211" y="84"/>
                </a:cxn>
                <a:cxn ang="0">
                  <a:pos x="197" y="97"/>
                </a:cxn>
                <a:cxn ang="0">
                  <a:pos x="211" y="84"/>
                </a:cxn>
                <a:cxn ang="0">
                  <a:pos x="211" y="97"/>
                </a:cxn>
                <a:cxn ang="0">
                  <a:pos x="225" y="111"/>
                </a:cxn>
                <a:cxn ang="0">
                  <a:pos x="239" y="84"/>
                </a:cxn>
                <a:cxn ang="0">
                  <a:pos x="225" y="97"/>
                </a:cxn>
                <a:cxn ang="0">
                  <a:pos x="239" y="84"/>
                </a:cxn>
                <a:cxn ang="0">
                  <a:pos x="239" y="97"/>
                </a:cxn>
                <a:cxn ang="0">
                  <a:pos x="253" y="111"/>
                </a:cxn>
                <a:cxn ang="0">
                  <a:pos x="367" y="104"/>
                </a:cxn>
                <a:cxn ang="0">
                  <a:pos x="308" y="85"/>
                </a:cxn>
                <a:cxn ang="0">
                  <a:pos x="353" y="104"/>
                </a:cxn>
              </a:cxnLst>
              <a:rect l="0" t="0" r="r" b="b"/>
              <a:pathLst>
                <a:path w="380" h="173">
                  <a:moveTo>
                    <a:pt x="1" y="132"/>
                  </a:moveTo>
                  <a:cubicBezTo>
                    <a:pt x="30" y="132"/>
                    <a:pt x="30" y="132"/>
                    <a:pt x="30" y="132"/>
                  </a:cubicBezTo>
                  <a:cubicBezTo>
                    <a:pt x="29" y="135"/>
                    <a:pt x="29" y="139"/>
                    <a:pt x="29" y="143"/>
                  </a:cubicBezTo>
                  <a:cubicBezTo>
                    <a:pt x="29" y="150"/>
                    <a:pt x="29" y="150"/>
                    <a:pt x="29" y="150"/>
                  </a:cubicBezTo>
                  <a:cubicBezTo>
                    <a:pt x="20" y="147"/>
                    <a:pt x="11" y="144"/>
                    <a:pt x="9" y="144"/>
                  </a:cubicBezTo>
                  <a:cubicBezTo>
                    <a:pt x="6" y="142"/>
                    <a:pt x="2" y="140"/>
                    <a:pt x="1" y="135"/>
                  </a:cubicBezTo>
                  <a:lnTo>
                    <a:pt x="1" y="132"/>
                  </a:lnTo>
                  <a:close/>
                  <a:moveTo>
                    <a:pt x="98" y="143"/>
                  </a:moveTo>
                  <a:cubicBezTo>
                    <a:pt x="98" y="160"/>
                    <a:pt x="85" y="173"/>
                    <a:pt x="68" y="173"/>
                  </a:cubicBezTo>
                  <a:cubicBezTo>
                    <a:pt x="52" y="173"/>
                    <a:pt x="38" y="160"/>
                    <a:pt x="38" y="143"/>
                  </a:cubicBezTo>
                  <a:cubicBezTo>
                    <a:pt x="38" y="126"/>
                    <a:pt x="52" y="113"/>
                    <a:pt x="68" y="113"/>
                  </a:cubicBezTo>
                  <a:cubicBezTo>
                    <a:pt x="85" y="113"/>
                    <a:pt x="98" y="126"/>
                    <a:pt x="98" y="143"/>
                  </a:cubicBezTo>
                  <a:close/>
                  <a:moveTo>
                    <a:pt x="84" y="143"/>
                  </a:moveTo>
                  <a:cubicBezTo>
                    <a:pt x="84" y="134"/>
                    <a:pt x="77" y="127"/>
                    <a:pt x="68" y="127"/>
                  </a:cubicBezTo>
                  <a:cubicBezTo>
                    <a:pt x="59" y="127"/>
                    <a:pt x="52" y="134"/>
                    <a:pt x="52" y="143"/>
                  </a:cubicBezTo>
                  <a:cubicBezTo>
                    <a:pt x="52" y="152"/>
                    <a:pt x="59" y="159"/>
                    <a:pt x="68" y="159"/>
                  </a:cubicBezTo>
                  <a:cubicBezTo>
                    <a:pt x="77" y="159"/>
                    <a:pt x="84" y="152"/>
                    <a:pt x="84" y="143"/>
                  </a:cubicBezTo>
                  <a:close/>
                  <a:moveTo>
                    <a:pt x="334" y="143"/>
                  </a:moveTo>
                  <a:cubicBezTo>
                    <a:pt x="334" y="158"/>
                    <a:pt x="334" y="158"/>
                    <a:pt x="334" y="158"/>
                  </a:cubicBezTo>
                  <a:cubicBezTo>
                    <a:pt x="337" y="158"/>
                    <a:pt x="346" y="157"/>
                    <a:pt x="361" y="154"/>
                  </a:cubicBezTo>
                  <a:cubicBezTo>
                    <a:pt x="371" y="153"/>
                    <a:pt x="374" y="144"/>
                    <a:pt x="379" y="132"/>
                  </a:cubicBezTo>
                  <a:cubicBezTo>
                    <a:pt x="332" y="132"/>
                    <a:pt x="332" y="132"/>
                    <a:pt x="332" y="132"/>
                  </a:cubicBezTo>
                  <a:cubicBezTo>
                    <a:pt x="333" y="135"/>
                    <a:pt x="334" y="139"/>
                    <a:pt x="334" y="143"/>
                  </a:cubicBezTo>
                  <a:close/>
                  <a:moveTo>
                    <a:pt x="108" y="143"/>
                  </a:moveTo>
                  <a:cubicBezTo>
                    <a:pt x="108" y="158"/>
                    <a:pt x="108" y="158"/>
                    <a:pt x="108" y="158"/>
                  </a:cubicBezTo>
                  <a:cubicBezTo>
                    <a:pt x="255" y="158"/>
                    <a:pt x="255" y="158"/>
                    <a:pt x="255" y="158"/>
                  </a:cubicBezTo>
                  <a:cubicBezTo>
                    <a:pt x="255" y="143"/>
                    <a:pt x="255" y="143"/>
                    <a:pt x="255" y="143"/>
                  </a:cubicBezTo>
                  <a:cubicBezTo>
                    <a:pt x="255" y="139"/>
                    <a:pt x="255" y="135"/>
                    <a:pt x="256" y="132"/>
                  </a:cubicBezTo>
                  <a:cubicBezTo>
                    <a:pt x="106" y="132"/>
                    <a:pt x="106" y="132"/>
                    <a:pt x="106" y="132"/>
                  </a:cubicBezTo>
                  <a:cubicBezTo>
                    <a:pt x="107" y="135"/>
                    <a:pt x="108" y="139"/>
                    <a:pt x="108" y="143"/>
                  </a:cubicBezTo>
                  <a:close/>
                  <a:moveTo>
                    <a:pt x="324" y="143"/>
                  </a:moveTo>
                  <a:cubicBezTo>
                    <a:pt x="324" y="160"/>
                    <a:pt x="311" y="173"/>
                    <a:pt x="294" y="173"/>
                  </a:cubicBezTo>
                  <a:cubicBezTo>
                    <a:pt x="278" y="173"/>
                    <a:pt x="264" y="160"/>
                    <a:pt x="264" y="143"/>
                  </a:cubicBezTo>
                  <a:cubicBezTo>
                    <a:pt x="264" y="126"/>
                    <a:pt x="278" y="113"/>
                    <a:pt x="294" y="113"/>
                  </a:cubicBezTo>
                  <a:cubicBezTo>
                    <a:pt x="311" y="113"/>
                    <a:pt x="324" y="126"/>
                    <a:pt x="324" y="143"/>
                  </a:cubicBezTo>
                  <a:close/>
                  <a:moveTo>
                    <a:pt x="310" y="143"/>
                  </a:moveTo>
                  <a:cubicBezTo>
                    <a:pt x="310" y="134"/>
                    <a:pt x="303" y="127"/>
                    <a:pt x="294" y="127"/>
                  </a:cubicBezTo>
                  <a:cubicBezTo>
                    <a:pt x="285" y="127"/>
                    <a:pt x="278" y="134"/>
                    <a:pt x="278" y="143"/>
                  </a:cubicBezTo>
                  <a:cubicBezTo>
                    <a:pt x="278" y="152"/>
                    <a:pt x="285" y="159"/>
                    <a:pt x="294" y="159"/>
                  </a:cubicBezTo>
                  <a:cubicBezTo>
                    <a:pt x="303" y="159"/>
                    <a:pt x="310" y="152"/>
                    <a:pt x="310" y="143"/>
                  </a:cubicBezTo>
                  <a:close/>
                  <a:moveTo>
                    <a:pt x="380" y="120"/>
                  </a:moveTo>
                  <a:cubicBezTo>
                    <a:pt x="326" y="120"/>
                    <a:pt x="326" y="120"/>
                    <a:pt x="326" y="120"/>
                  </a:cubicBezTo>
                  <a:cubicBezTo>
                    <a:pt x="319" y="110"/>
                    <a:pt x="307" y="103"/>
                    <a:pt x="293" y="103"/>
                  </a:cubicBezTo>
                  <a:cubicBezTo>
                    <a:pt x="280" y="103"/>
                    <a:pt x="268" y="110"/>
                    <a:pt x="261" y="120"/>
                  </a:cubicBezTo>
                  <a:cubicBezTo>
                    <a:pt x="176" y="120"/>
                    <a:pt x="176" y="120"/>
                    <a:pt x="176" y="120"/>
                  </a:cubicBezTo>
                  <a:cubicBezTo>
                    <a:pt x="176" y="75"/>
                    <a:pt x="176" y="75"/>
                    <a:pt x="176" y="75"/>
                  </a:cubicBezTo>
                  <a:cubicBezTo>
                    <a:pt x="257" y="75"/>
                    <a:pt x="257" y="75"/>
                    <a:pt x="257" y="75"/>
                  </a:cubicBezTo>
                  <a:cubicBezTo>
                    <a:pt x="266" y="75"/>
                    <a:pt x="266" y="71"/>
                    <a:pt x="266" y="68"/>
                  </a:cubicBezTo>
                  <a:cubicBezTo>
                    <a:pt x="231" y="49"/>
                    <a:pt x="200" y="35"/>
                    <a:pt x="165" y="34"/>
                  </a:cubicBezTo>
                  <a:cubicBezTo>
                    <a:pt x="165" y="120"/>
                    <a:pt x="165" y="120"/>
                    <a:pt x="165" y="120"/>
                  </a:cubicBezTo>
                  <a:cubicBezTo>
                    <a:pt x="100" y="120"/>
                    <a:pt x="100" y="120"/>
                    <a:pt x="100" y="120"/>
                  </a:cubicBezTo>
                  <a:cubicBezTo>
                    <a:pt x="96" y="115"/>
                    <a:pt x="91" y="110"/>
                    <a:pt x="84" y="107"/>
                  </a:cubicBezTo>
                  <a:cubicBezTo>
                    <a:pt x="80" y="103"/>
                    <a:pt x="78" y="98"/>
                    <a:pt x="78" y="89"/>
                  </a:cubicBezTo>
                  <a:cubicBezTo>
                    <a:pt x="78" y="75"/>
                    <a:pt x="78" y="75"/>
                    <a:pt x="78" y="75"/>
                  </a:cubicBezTo>
                  <a:cubicBezTo>
                    <a:pt x="150" y="75"/>
                    <a:pt x="150" y="75"/>
                    <a:pt x="150" y="75"/>
                  </a:cubicBezTo>
                  <a:cubicBezTo>
                    <a:pt x="150" y="34"/>
                    <a:pt x="150" y="34"/>
                    <a:pt x="150" y="34"/>
                  </a:cubicBezTo>
                  <a:cubicBezTo>
                    <a:pt x="102" y="36"/>
                    <a:pt x="76" y="50"/>
                    <a:pt x="54" y="62"/>
                  </a:cubicBezTo>
                  <a:cubicBezTo>
                    <a:pt x="67" y="74"/>
                    <a:pt x="67" y="74"/>
                    <a:pt x="67" y="74"/>
                  </a:cubicBezTo>
                  <a:cubicBezTo>
                    <a:pt x="67" y="89"/>
                    <a:pt x="67" y="89"/>
                    <a:pt x="67" y="89"/>
                  </a:cubicBezTo>
                  <a:cubicBezTo>
                    <a:pt x="67" y="94"/>
                    <a:pt x="67" y="99"/>
                    <a:pt x="68" y="103"/>
                  </a:cubicBezTo>
                  <a:cubicBezTo>
                    <a:pt x="68" y="103"/>
                    <a:pt x="68" y="103"/>
                    <a:pt x="67" y="103"/>
                  </a:cubicBezTo>
                  <a:cubicBezTo>
                    <a:pt x="54" y="103"/>
                    <a:pt x="42" y="110"/>
                    <a:pt x="34" y="120"/>
                  </a:cubicBezTo>
                  <a:cubicBezTo>
                    <a:pt x="0" y="120"/>
                    <a:pt x="0" y="120"/>
                    <a:pt x="0" y="120"/>
                  </a:cubicBezTo>
                  <a:cubicBezTo>
                    <a:pt x="0" y="114"/>
                    <a:pt x="0" y="114"/>
                    <a:pt x="0" y="114"/>
                  </a:cubicBezTo>
                  <a:cubicBezTo>
                    <a:pt x="0" y="109"/>
                    <a:pt x="2" y="104"/>
                    <a:pt x="7" y="102"/>
                  </a:cubicBezTo>
                  <a:cubicBezTo>
                    <a:pt x="8" y="90"/>
                    <a:pt x="12" y="79"/>
                    <a:pt x="20" y="71"/>
                  </a:cubicBezTo>
                  <a:cubicBezTo>
                    <a:pt x="16" y="64"/>
                    <a:pt x="19" y="57"/>
                    <a:pt x="29" y="57"/>
                  </a:cubicBezTo>
                  <a:cubicBezTo>
                    <a:pt x="32" y="57"/>
                    <a:pt x="32" y="57"/>
                    <a:pt x="32" y="57"/>
                  </a:cubicBezTo>
                  <a:cubicBezTo>
                    <a:pt x="32" y="57"/>
                    <a:pt x="39" y="53"/>
                    <a:pt x="43" y="51"/>
                  </a:cubicBezTo>
                  <a:cubicBezTo>
                    <a:pt x="62" y="40"/>
                    <a:pt x="89" y="25"/>
                    <a:pt x="133" y="21"/>
                  </a:cubicBezTo>
                  <a:cubicBezTo>
                    <a:pt x="155" y="0"/>
                    <a:pt x="155" y="0"/>
                    <a:pt x="155" y="0"/>
                  </a:cubicBezTo>
                  <a:cubicBezTo>
                    <a:pt x="165" y="0"/>
                    <a:pt x="165" y="0"/>
                    <a:pt x="165" y="0"/>
                  </a:cubicBezTo>
                  <a:cubicBezTo>
                    <a:pt x="165" y="19"/>
                    <a:pt x="165" y="19"/>
                    <a:pt x="165" y="19"/>
                  </a:cubicBezTo>
                  <a:cubicBezTo>
                    <a:pt x="208" y="20"/>
                    <a:pt x="245" y="40"/>
                    <a:pt x="287" y="63"/>
                  </a:cubicBezTo>
                  <a:cubicBezTo>
                    <a:pt x="339" y="75"/>
                    <a:pt x="361" y="91"/>
                    <a:pt x="372" y="99"/>
                  </a:cubicBezTo>
                  <a:cubicBezTo>
                    <a:pt x="380" y="105"/>
                    <a:pt x="380" y="113"/>
                    <a:pt x="380" y="117"/>
                  </a:cubicBezTo>
                  <a:lnTo>
                    <a:pt x="380" y="120"/>
                  </a:lnTo>
                  <a:close/>
                  <a:moveTo>
                    <a:pt x="29" y="78"/>
                  </a:moveTo>
                  <a:cubicBezTo>
                    <a:pt x="24" y="75"/>
                    <a:pt x="24" y="75"/>
                    <a:pt x="24" y="75"/>
                  </a:cubicBezTo>
                  <a:cubicBezTo>
                    <a:pt x="17" y="81"/>
                    <a:pt x="13" y="92"/>
                    <a:pt x="13" y="103"/>
                  </a:cubicBezTo>
                  <a:cubicBezTo>
                    <a:pt x="19" y="103"/>
                    <a:pt x="19" y="103"/>
                    <a:pt x="19" y="103"/>
                  </a:cubicBezTo>
                  <a:lnTo>
                    <a:pt x="29" y="78"/>
                  </a:lnTo>
                  <a:close/>
                  <a:moveTo>
                    <a:pt x="197" y="97"/>
                  </a:moveTo>
                  <a:cubicBezTo>
                    <a:pt x="183" y="97"/>
                    <a:pt x="183" y="97"/>
                    <a:pt x="183" y="97"/>
                  </a:cubicBezTo>
                  <a:cubicBezTo>
                    <a:pt x="183" y="111"/>
                    <a:pt x="183" y="111"/>
                    <a:pt x="183" y="111"/>
                  </a:cubicBezTo>
                  <a:cubicBezTo>
                    <a:pt x="197" y="111"/>
                    <a:pt x="197" y="111"/>
                    <a:pt x="197" y="111"/>
                  </a:cubicBezTo>
                  <a:lnTo>
                    <a:pt x="197" y="97"/>
                  </a:lnTo>
                  <a:close/>
                  <a:moveTo>
                    <a:pt x="211" y="84"/>
                  </a:moveTo>
                  <a:cubicBezTo>
                    <a:pt x="197" y="84"/>
                    <a:pt x="197" y="84"/>
                    <a:pt x="197" y="84"/>
                  </a:cubicBezTo>
                  <a:cubicBezTo>
                    <a:pt x="197" y="97"/>
                    <a:pt x="197" y="97"/>
                    <a:pt x="197" y="97"/>
                  </a:cubicBezTo>
                  <a:cubicBezTo>
                    <a:pt x="211" y="97"/>
                    <a:pt x="211" y="97"/>
                    <a:pt x="211" y="97"/>
                  </a:cubicBezTo>
                  <a:lnTo>
                    <a:pt x="211" y="84"/>
                  </a:lnTo>
                  <a:close/>
                  <a:moveTo>
                    <a:pt x="225" y="97"/>
                  </a:moveTo>
                  <a:cubicBezTo>
                    <a:pt x="211" y="97"/>
                    <a:pt x="211" y="97"/>
                    <a:pt x="211" y="97"/>
                  </a:cubicBezTo>
                  <a:cubicBezTo>
                    <a:pt x="211" y="111"/>
                    <a:pt x="211" y="111"/>
                    <a:pt x="211" y="111"/>
                  </a:cubicBezTo>
                  <a:cubicBezTo>
                    <a:pt x="225" y="111"/>
                    <a:pt x="225" y="111"/>
                    <a:pt x="225" y="111"/>
                  </a:cubicBezTo>
                  <a:lnTo>
                    <a:pt x="225" y="97"/>
                  </a:lnTo>
                  <a:close/>
                  <a:moveTo>
                    <a:pt x="239" y="84"/>
                  </a:moveTo>
                  <a:cubicBezTo>
                    <a:pt x="225" y="84"/>
                    <a:pt x="225" y="84"/>
                    <a:pt x="225" y="84"/>
                  </a:cubicBezTo>
                  <a:cubicBezTo>
                    <a:pt x="225" y="97"/>
                    <a:pt x="225" y="97"/>
                    <a:pt x="225" y="97"/>
                  </a:cubicBezTo>
                  <a:cubicBezTo>
                    <a:pt x="239" y="97"/>
                    <a:pt x="239" y="97"/>
                    <a:pt x="239" y="97"/>
                  </a:cubicBezTo>
                  <a:lnTo>
                    <a:pt x="239" y="84"/>
                  </a:lnTo>
                  <a:close/>
                  <a:moveTo>
                    <a:pt x="253" y="97"/>
                  </a:moveTo>
                  <a:cubicBezTo>
                    <a:pt x="239" y="97"/>
                    <a:pt x="239" y="97"/>
                    <a:pt x="239" y="97"/>
                  </a:cubicBezTo>
                  <a:cubicBezTo>
                    <a:pt x="239" y="111"/>
                    <a:pt x="239" y="111"/>
                    <a:pt x="239" y="111"/>
                  </a:cubicBezTo>
                  <a:cubicBezTo>
                    <a:pt x="253" y="111"/>
                    <a:pt x="253" y="111"/>
                    <a:pt x="253" y="111"/>
                  </a:cubicBezTo>
                  <a:lnTo>
                    <a:pt x="253" y="97"/>
                  </a:lnTo>
                  <a:close/>
                  <a:moveTo>
                    <a:pt x="367" y="104"/>
                  </a:moveTo>
                  <a:cubicBezTo>
                    <a:pt x="361" y="98"/>
                    <a:pt x="330" y="80"/>
                    <a:pt x="310" y="77"/>
                  </a:cubicBezTo>
                  <a:cubicBezTo>
                    <a:pt x="302" y="76"/>
                    <a:pt x="301" y="81"/>
                    <a:pt x="308" y="85"/>
                  </a:cubicBezTo>
                  <a:cubicBezTo>
                    <a:pt x="318" y="92"/>
                    <a:pt x="321" y="94"/>
                    <a:pt x="331" y="100"/>
                  </a:cubicBezTo>
                  <a:cubicBezTo>
                    <a:pt x="337" y="103"/>
                    <a:pt x="341" y="104"/>
                    <a:pt x="353" y="104"/>
                  </a:cubicBezTo>
                  <a:cubicBezTo>
                    <a:pt x="362" y="104"/>
                    <a:pt x="367" y="104"/>
                    <a:pt x="367" y="104"/>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grpSp>
      <p:grpSp>
        <p:nvGrpSpPr>
          <p:cNvPr id="12" name="Group 11"/>
          <p:cNvGrpSpPr/>
          <p:nvPr/>
        </p:nvGrpSpPr>
        <p:grpSpPr>
          <a:xfrm>
            <a:off x="7466642" y="5140042"/>
            <a:ext cx="777528" cy="777528"/>
            <a:chOff x="7466642" y="5140042"/>
            <a:chExt cx="777528" cy="777528"/>
          </a:xfrm>
        </p:grpSpPr>
        <p:sp>
          <p:nvSpPr>
            <p:cNvPr id="90" name="Oval 89"/>
            <p:cNvSpPr/>
            <p:nvPr/>
          </p:nvSpPr>
          <p:spPr>
            <a:xfrm flipH="1">
              <a:off x="7466642" y="5140042"/>
              <a:ext cx="777528" cy="777528"/>
            </a:xfrm>
            <a:prstGeom prst="ellipse">
              <a:avLst/>
            </a:prstGeom>
            <a:no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800" dirty="0"/>
            </a:p>
          </p:txBody>
        </p:sp>
        <p:sp>
          <p:nvSpPr>
            <p:cNvPr id="101" name="Freeform 596"/>
            <p:cNvSpPr>
              <a:spLocks noChangeAspect="1" noEditPoints="1"/>
            </p:cNvSpPr>
            <p:nvPr/>
          </p:nvSpPr>
          <p:spPr bwMode="auto">
            <a:xfrm>
              <a:off x="7718244" y="5328713"/>
              <a:ext cx="274320" cy="400183"/>
            </a:xfrm>
            <a:custGeom>
              <a:avLst/>
              <a:gdLst/>
              <a:ahLst/>
              <a:cxnLst>
                <a:cxn ang="0">
                  <a:pos x="122" y="245"/>
                </a:cxn>
                <a:cxn ang="0">
                  <a:pos x="72" y="284"/>
                </a:cxn>
                <a:cxn ang="0">
                  <a:pos x="144" y="116"/>
                </a:cxn>
                <a:cxn ang="0">
                  <a:pos x="79" y="87"/>
                </a:cxn>
                <a:cxn ang="0">
                  <a:pos x="49" y="233"/>
                </a:cxn>
                <a:cxn ang="0">
                  <a:pos x="144" y="116"/>
                </a:cxn>
                <a:cxn ang="0">
                  <a:pos x="111" y="10"/>
                </a:cxn>
                <a:cxn ang="0">
                  <a:pos x="149" y="0"/>
                </a:cxn>
                <a:cxn ang="0">
                  <a:pos x="159" y="39"/>
                </a:cxn>
                <a:cxn ang="0">
                  <a:pos x="148" y="12"/>
                </a:cxn>
                <a:cxn ang="0">
                  <a:pos x="122" y="23"/>
                </a:cxn>
                <a:cxn ang="0">
                  <a:pos x="111" y="22"/>
                </a:cxn>
                <a:cxn ang="0">
                  <a:pos x="35" y="10"/>
                </a:cxn>
                <a:cxn ang="0">
                  <a:pos x="73" y="0"/>
                </a:cxn>
                <a:cxn ang="0">
                  <a:pos x="83" y="22"/>
                </a:cxn>
                <a:cxn ang="0">
                  <a:pos x="72" y="23"/>
                </a:cxn>
                <a:cxn ang="0">
                  <a:pos x="46" y="12"/>
                </a:cxn>
                <a:cxn ang="0">
                  <a:pos x="35" y="39"/>
                </a:cxn>
                <a:cxn ang="0">
                  <a:pos x="174" y="95"/>
                </a:cxn>
                <a:cxn ang="0">
                  <a:pos x="82" y="33"/>
                </a:cxn>
                <a:cxn ang="0">
                  <a:pos x="20" y="188"/>
                </a:cxn>
                <a:cxn ang="0">
                  <a:pos x="0" y="234"/>
                </a:cxn>
                <a:cxn ang="0">
                  <a:pos x="20" y="245"/>
                </a:cxn>
                <a:cxn ang="0">
                  <a:pos x="41" y="284"/>
                </a:cxn>
                <a:cxn ang="0">
                  <a:pos x="60" y="245"/>
                </a:cxn>
                <a:cxn ang="0">
                  <a:pos x="38" y="116"/>
                </a:cxn>
                <a:cxn ang="0">
                  <a:pos x="115" y="76"/>
                </a:cxn>
                <a:cxn ang="0">
                  <a:pos x="156" y="245"/>
                </a:cxn>
                <a:cxn ang="0">
                  <a:pos x="134" y="284"/>
                </a:cxn>
                <a:cxn ang="0">
                  <a:pos x="174" y="262"/>
                </a:cxn>
                <a:cxn ang="0">
                  <a:pos x="183" y="245"/>
                </a:cxn>
                <a:cxn ang="0">
                  <a:pos x="194" y="188"/>
                </a:cxn>
                <a:cxn ang="0">
                  <a:pos x="110" y="60"/>
                </a:cxn>
                <a:cxn ang="0">
                  <a:pos x="78" y="55"/>
                </a:cxn>
                <a:cxn ang="0">
                  <a:pos x="110" y="49"/>
                </a:cxn>
                <a:cxn ang="0">
                  <a:pos x="110" y="60"/>
                </a:cxn>
              </a:cxnLst>
              <a:rect l="0" t="0" r="r" b="b"/>
              <a:pathLst>
                <a:path w="194" h="284">
                  <a:moveTo>
                    <a:pt x="122" y="284"/>
                  </a:moveTo>
                  <a:cubicBezTo>
                    <a:pt x="122" y="245"/>
                    <a:pt x="122" y="245"/>
                    <a:pt x="122" y="245"/>
                  </a:cubicBezTo>
                  <a:cubicBezTo>
                    <a:pt x="72" y="245"/>
                    <a:pt x="72" y="245"/>
                    <a:pt x="72" y="245"/>
                  </a:cubicBezTo>
                  <a:cubicBezTo>
                    <a:pt x="72" y="284"/>
                    <a:pt x="72" y="284"/>
                    <a:pt x="72" y="284"/>
                  </a:cubicBezTo>
                  <a:lnTo>
                    <a:pt x="122" y="284"/>
                  </a:lnTo>
                  <a:close/>
                  <a:moveTo>
                    <a:pt x="144" y="116"/>
                  </a:moveTo>
                  <a:cubicBezTo>
                    <a:pt x="144" y="100"/>
                    <a:pt x="131" y="87"/>
                    <a:pt x="115" y="87"/>
                  </a:cubicBezTo>
                  <a:cubicBezTo>
                    <a:pt x="79" y="87"/>
                    <a:pt x="79" y="87"/>
                    <a:pt x="79" y="87"/>
                  </a:cubicBezTo>
                  <a:cubicBezTo>
                    <a:pt x="62" y="87"/>
                    <a:pt x="49" y="100"/>
                    <a:pt x="49" y="116"/>
                  </a:cubicBezTo>
                  <a:cubicBezTo>
                    <a:pt x="49" y="233"/>
                    <a:pt x="49" y="233"/>
                    <a:pt x="49" y="233"/>
                  </a:cubicBezTo>
                  <a:cubicBezTo>
                    <a:pt x="144" y="233"/>
                    <a:pt x="144" y="233"/>
                    <a:pt x="144" y="233"/>
                  </a:cubicBezTo>
                  <a:lnTo>
                    <a:pt x="144" y="116"/>
                  </a:lnTo>
                  <a:close/>
                  <a:moveTo>
                    <a:pt x="111" y="22"/>
                  </a:moveTo>
                  <a:cubicBezTo>
                    <a:pt x="111" y="10"/>
                    <a:pt x="111" y="10"/>
                    <a:pt x="111" y="10"/>
                  </a:cubicBezTo>
                  <a:cubicBezTo>
                    <a:pt x="111" y="5"/>
                    <a:pt x="115" y="0"/>
                    <a:pt x="121" y="0"/>
                  </a:cubicBezTo>
                  <a:cubicBezTo>
                    <a:pt x="149" y="0"/>
                    <a:pt x="149" y="0"/>
                    <a:pt x="149" y="0"/>
                  </a:cubicBezTo>
                  <a:cubicBezTo>
                    <a:pt x="155" y="0"/>
                    <a:pt x="159" y="5"/>
                    <a:pt x="159" y="10"/>
                  </a:cubicBezTo>
                  <a:cubicBezTo>
                    <a:pt x="159" y="39"/>
                    <a:pt x="159" y="39"/>
                    <a:pt x="159" y="39"/>
                  </a:cubicBezTo>
                  <a:cubicBezTo>
                    <a:pt x="156" y="36"/>
                    <a:pt x="152" y="34"/>
                    <a:pt x="148" y="31"/>
                  </a:cubicBezTo>
                  <a:cubicBezTo>
                    <a:pt x="148" y="12"/>
                    <a:pt x="148" y="12"/>
                    <a:pt x="148" y="12"/>
                  </a:cubicBezTo>
                  <a:cubicBezTo>
                    <a:pt x="122" y="12"/>
                    <a:pt x="122" y="12"/>
                    <a:pt x="122" y="12"/>
                  </a:cubicBezTo>
                  <a:cubicBezTo>
                    <a:pt x="122" y="23"/>
                    <a:pt x="122" y="23"/>
                    <a:pt x="122" y="23"/>
                  </a:cubicBezTo>
                  <a:cubicBezTo>
                    <a:pt x="119" y="22"/>
                    <a:pt x="115" y="22"/>
                    <a:pt x="112" y="22"/>
                  </a:cubicBezTo>
                  <a:lnTo>
                    <a:pt x="111" y="22"/>
                  </a:lnTo>
                  <a:close/>
                  <a:moveTo>
                    <a:pt x="35" y="39"/>
                  </a:moveTo>
                  <a:cubicBezTo>
                    <a:pt x="35" y="10"/>
                    <a:pt x="35" y="10"/>
                    <a:pt x="35" y="10"/>
                  </a:cubicBezTo>
                  <a:cubicBezTo>
                    <a:pt x="35" y="5"/>
                    <a:pt x="39" y="0"/>
                    <a:pt x="45" y="0"/>
                  </a:cubicBezTo>
                  <a:cubicBezTo>
                    <a:pt x="73" y="0"/>
                    <a:pt x="73" y="0"/>
                    <a:pt x="73" y="0"/>
                  </a:cubicBezTo>
                  <a:cubicBezTo>
                    <a:pt x="78" y="0"/>
                    <a:pt x="83" y="5"/>
                    <a:pt x="83" y="10"/>
                  </a:cubicBezTo>
                  <a:cubicBezTo>
                    <a:pt x="83" y="22"/>
                    <a:pt x="83" y="22"/>
                    <a:pt x="83" y="22"/>
                  </a:cubicBezTo>
                  <a:cubicBezTo>
                    <a:pt x="82" y="22"/>
                    <a:pt x="82" y="22"/>
                    <a:pt x="82" y="22"/>
                  </a:cubicBezTo>
                  <a:cubicBezTo>
                    <a:pt x="78" y="22"/>
                    <a:pt x="75" y="22"/>
                    <a:pt x="72" y="23"/>
                  </a:cubicBezTo>
                  <a:cubicBezTo>
                    <a:pt x="72" y="12"/>
                    <a:pt x="72" y="12"/>
                    <a:pt x="72" y="12"/>
                  </a:cubicBezTo>
                  <a:cubicBezTo>
                    <a:pt x="46" y="12"/>
                    <a:pt x="46" y="12"/>
                    <a:pt x="46" y="12"/>
                  </a:cubicBezTo>
                  <a:cubicBezTo>
                    <a:pt x="46" y="31"/>
                    <a:pt x="46" y="31"/>
                    <a:pt x="46" y="31"/>
                  </a:cubicBezTo>
                  <a:cubicBezTo>
                    <a:pt x="42" y="34"/>
                    <a:pt x="38" y="36"/>
                    <a:pt x="35" y="39"/>
                  </a:cubicBezTo>
                  <a:close/>
                  <a:moveTo>
                    <a:pt x="174" y="188"/>
                  </a:moveTo>
                  <a:cubicBezTo>
                    <a:pt x="174" y="95"/>
                    <a:pt x="174" y="95"/>
                    <a:pt x="174" y="95"/>
                  </a:cubicBezTo>
                  <a:cubicBezTo>
                    <a:pt x="174" y="61"/>
                    <a:pt x="146" y="33"/>
                    <a:pt x="112" y="33"/>
                  </a:cubicBezTo>
                  <a:cubicBezTo>
                    <a:pt x="82" y="33"/>
                    <a:pt x="82" y="33"/>
                    <a:pt x="82" y="33"/>
                  </a:cubicBezTo>
                  <a:cubicBezTo>
                    <a:pt x="48" y="33"/>
                    <a:pt x="20" y="61"/>
                    <a:pt x="20" y="95"/>
                  </a:cubicBezTo>
                  <a:cubicBezTo>
                    <a:pt x="20" y="188"/>
                    <a:pt x="20" y="188"/>
                    <a:pt x="20" y="188"/>
                  </a:cubicBezTo>
                  <a:cubicBezTo>
                    <a:pt x="0" y="188"/>
                    <a:pt x="0" y="188"/>
                    <a:pt x="0" y="188"/>
                  </a:cubicBezTo>
                  <a:cubicBezTo>
                    <a:pt x="0" y="234"/>
                    <a:pt x="0" y="234"/>
                    <a:pt x="0" y="234"/>
                  </a:cubicBezTo>
                  <a:cubicBezTo>
                    <a:pt x="0" y="241"/>
                    <a:pt x="4" y="245"/>
                    <a:pt x="11" y="245"/>
                  </a:cubicBezTo>
                  <a:cubicBezTo>
                    <a:pt x="20" y="245"/>
                    <a:pt x="20" y="245"/>
                    <a:pt x="20" y="245"/>
                  </a:cubicBezTo>
                  <a:cubicBezTo>
                    <a:pt x="20" y="262"/>
                    <a:pt x="20" y="262"/>
                    <a:pt x="20" y="262"/>
                  </a:cubicBezTo>
                  <a:cubicBezTo>
                    <a:pt x="20" y="274"/>
                    <a:pt x="29" y="284"/>
                    <a:pt x="41" y="284"/>
                  </a:cubicBezTo>
                  <a:cubicBezTo>
                    <a:pt x="60" y="284"/>
                    <a:pt x="60" y="284"/>
                    <a:pt x="60" y="284"/>
                  </a:cubicBezTo>
                  <a:cubicBezTo>
                    <a:pt x="60" y="245"/>
                    <a:pt x="60" y="245"/>
                    <a:pt x="60" y="245"/>
                  </a:cubicBezTo>
                  <a:cubicBezTo>
                    <a:pt x="38" y="245"/>
                    <a:pt x="38" y="245"/>
                    <a:pt x="38" y="245"/>
                  </a:cubicBezTo>
                  <a:cubicBezTo>
                    <a:pt x="38" y="116"/>
                    <a:pt x="38" y="116"/>
                    <a:pt x="38" y="116"/>
                  </a:cubicBezTo>
                  <a:cubicBezTo>
                    <a:pt x="38" y="94"/>
                    <a:pt x="56" y="76"/>
                    <a:pt x="79" y="76"/>
                  </a:cubicBezTo>
                  <a:cubicBezTo>
                    <a:pt x="115" y="76"/>
                    <a:pt x="115" y="76"/>
                    <a:pt x="115" y="76"/>
                  </a:cubicBezTo>
                  <a:cubicBezTo>
                    <a:pt x="137" y="76"/>
                    <a:pt x="156" y="94"/>
                    <a:pt x="156" y="116"/>
                  </a:cubicBezTo>
                  <a:cubicBezTo>
                    <a:pt x="156" y="245"/>
                    <a:pt x="156" y="245"/>
                    <a:pt x="156" y="245"/>
                  </a:cubicBezTo>
                  <a:cubicBezTo>
                    <a:pt x="134" y="245"/>
                    <a:pt x="134" y="245"/>
                    <a:pt x="134" y="245"/>
                  </a:cubicBezTo>
                  <a:cubicBezTo>
                    <a:pt x="134" y="284"/>
                    <a:pt x="134" y="284"/>
                    <a:pt x="134" y="284"/>
                  </a:cubicBezTo>
                  <a:cubicBezTo>
                    <a:pt x="153" y="284"/>
                    <a:pt x="153" y="284"/>
                    <a:pt x="153" y="284"/>
                  </a:cubicBezTo>
                  <a:cubicBezTo>
                    <a:pt x="164" y="284"/>
                    <a:pt x="174" y="274"/>
                    <a:pt x="174" y="262"/>
                  </a:cubicBezTo>
                  <a:cubicBezTo>
                    <a:pt x="174" y="245"/>
                    <a:pt x="174" y="245"/>
                    <a:pt x="174" y="245"/>
                  </a:cubicBezTo>
                  <a:cubicBezTo>
                    <a:pt x="183" y="245"/>
                    <a:pt x="183" y="245"/>
                    <a:pt x="183" y="245"/>
                  </a:cubicBezTo>
                  <a:cubicBezTo>
                    <a:pt x="190" y="245"/>
                    <a:pt x="194" y="241"/>
                    <a:pt x="194" y="234"/>
                  </a:cubicBezTo>
                  <a:cubicBezTo>
                    <a:pt x="194" y="188"/>
                    <a:pt x="194" y="188"/>
                    <a:pt x="194" y="188"/>
                  </a:cubicBezTo>
                  <a:lnTo>
                    <a:pt x="174" y="188"/>
                  </a:lnTo>
                  <a:close/>
                  <a:moveTo>
                    <a:pt x="110" y="60"/>
                  </a:moveTo>
                  <a:cubicBezTo>
                    <a:pt x="83" y="60"/>
                    <a:pt x="83" y="60"/>
                    <a:pt x="83" y="60"/>
                  </a:cubicBezTo>
                  <a:cubicBezTo>
                    <a:pt x="80" y="60"/>
                    <a:pt x="78" y="58"/>
                    <a:pt x="78" y="55"/>
                  </a:cubicBezTo>
                  <a:cubicBezTo>
                    <a:pt x="78" y="51"/>
                    <a:pt x="80" y="49"/>
                    <a:pt x="83" y="49"/>
                  </a:cubicBezTo>
                  <a:cubicBezTo>
                    <a:pt x="110" y="49"/>
                    <a:pt x="110" y="49"/>
                    <a:pt x="110" y="49"/>
                  </a:cubicBezTo>
                  <a:cubicBezTo>
                    <a:pt x="114" y="49"/>
                    <a:pt x="116" y="51"/>
                    <a:pt x="116" y="55"/>
                  </a:cubicBezTo>
                  <a:cubicBezTo>
                    <a:pt x="116" y="58"/>
                    <a:pt x="114" y="60"/>
                    <a:pt x="110" y="60"/>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grpSp>
      <p:pic>
        <p:nvPicPr>
          <p:cNvPr id="58" name="Picture 57">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219995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91"/>
                                        </p:tgtEl>
                                        <p:attrNameLst>
                                          <p:attrName>style.visibility</p:attrName>
                                        </p:attrNameLst>
                                      </p:cBhvr>
                                      <p:to>
                                        <p:strVal val="visible"/>
                                      </p:to>
                                    </p:set>
                                    <p:animEffect transition="in" filter="wipe(left)">
                                      <p:cBhvr>
                                        <p:cTn id="7" dur="500"/>
                                        <p:tgtEl>
                                          <p:spTgt spid="91"/>
                                        </p:tgtEl>
                                      </p:cBhvr>
                                    </p:animEffect>
                                  </p:childTnLst>
                                </p:cTn>
                              </p:par>
                            </p:childTnLst>
                          </p:cTn>
                        </p:par>
                        <p:par>
                          <p:cTn id="8" fill="hold">
                            <p:stCondLst>
                              <p:cond delay="500"/>
                            </p:stCondLst>
                            <p:childTnLst>
                              <p:par>
                                <p:cTn id="9" presetID="35" presetClass="entr" presetSubtype="0" fill="hold" grpId="0" nodeType="afterEffect">
                                  <p:stCondLst>
                                    <p:cond delay="0"/>
                                  </p:stCondLst>
                                  <p:childTnLst>
                                    <p:set>
                                      <p:cBhvr>
                                        <p:cTn id="10" dur="1" fill="hold">
                                          <p:stCondLst>
                                            <p:cond delay="0"/>
                                          </p:stCondLst>
                                        </p:cTn>
                                        <p:tgtEl>
                                          <p:spTgt spid="94"/>
                                        </p:tgtEl>
                                        <p:attrNameLst>
                                          <p:attrName>style.visibility</p:attrName>
                                        </p:attrNameLst>
                                      </p:cBhvr>
                                      <p:to>
                                        <p:strVal val="visible"/>
                                      </p:to>
                                    </p:set>
                                    <p:animEffect transition="in" filter="fade">
                                      <p:cBhvr>
                                        <p:cTn id="11" dur="1000"/>
                                        <p:tgtEl>
                                          <p:spTgt spid="94"/>
                                        </p:tgtEl>
                                      </p:cBhvr>
                                    </p:animEffect>
                                    <p:anim calcmode="lin" valueType="num">
                                      <p:cBhvr>
                                        <p:cTn id="12" dur="1000" fill="hold"/>
                                        <p:tgtEl>
                                          <p:spTgt spid="94"/>
                                        </p:tgtEl>
                                        <p:attrNameLst>
                                          <p:attrName>style.rotation</p:attrName>
                                        </p:attrNameLst>
                                      </p:cBhvr>
                                      <p:tavLst>
                                        <p:tav tm="0">
                                          <p:val>
                                            <p:fltVal val="720"/>
                                          </p:val>
                                        </p:tav>
                                        <p:tav tm="100000">
                                          <p:val>
                                            <p:fltVal val="0"/>
                                          </p:val>
                                        </p:tav>
                                      </p:tavLst>
                                    </p:anim>
                                    <p:anim calcmode="lin" valueType="num">
                                      <p:cBhvr>
                                        <p:cTn id="13" dur="1000" fill="hold"/>
                                        <p:tgtEl>
                                          <p:spTgt spid="94"/>
                                        </p:tgtEl>
                                        <p:attrNameLst>
                                          <p:attrName>ppt_h</p:attrName>
                                        </p:attrNameLst>
                                      </p:cBhvr>
                                      <p:tavLst>
                                        <p:tav tm="0">
                                          <p:val>
                                            <p:fltVal val="0"/>
                                          </p:val>
                                        </p:tav>
                                        <p:tav tm="100000">
                                          <p:val>
                                            <p:strVal val="#ppt_h"/>
                                          </p:val>
                                        </p:tav>
                                      </p:tavLst>
                                    </p:anim>
                                    <p:anim calcmode="lin" valueType="num">
                                      <p:cBhvr>
                                        <p:cTn id="14" dur="1000" fill="hold"/>
                                        <p:tgtEl>
                                          <p:spTgt spid="94"/>
                                        </p:tgtEl>
                                        <p:attrNameLst>
                                          <p:attrName>ppt_w</p:attrName>
                                        </p:attrNameLst>
                                      </p:cBhvr>
                                      <p:tavLst>
                                        <p:tav tm="0">
                                          <p:val>
                                            <p:fltVal val="0"/>
                                          </p:val>
                                        </p:tav>
                                        <p:tav tm="100000">
                                          <p:val>
                                            <p:strVal val="#ppt_w"/>
                                          </p:val>
                                        </p:tav>
                                      </p:tavLst>
                                    </p:anim>
                                  </p:childTnLst>
                                </p:cTn>
                              </p:par>
                            </p:childTnLst>
                          </p:cTn>
                        </p:par>
                        <p:par>
                          <p:cTn id="15" fill="hold">
                            <p:stCondLst>
                              <p:cond delay="1500"/>
                            </p:stCondLst>
                            <p:childTnLst>
                              <p:par>
                                <p:cTn id="16" presetID="53" presetClass="entr" presetSubtype="16" fill="hold" nodeType="afterEffect">
                                  <p:stCondLst>
                                    <p:cond delay="0"/>
                                  </p:stCondLst>
                                  <p:childTnLst>
                                    <p:set>
                                      <p:cBhvr>
                                        <p:cTn id="17" dur="1" fill="hold">
                                          <p:stCondLst>
                                            <p:cond delay="0"/>
                                          </p:stCondLst>
                                        </p:cTn>
                                        <p:tgtEl>
                                          <p:spTgt spid="9"/>
                                        </p:tgtEl>
                                        <p:attrNameLst>
                                          <p:attrName>style.visibility</p:attrName>
                                        </p:attrNameLst>
                                      </p:cBhvr>
                                      <p:to>
                                        <p:strVal val="visible"/>
                                      </p:to>
                                    </p:set>
                                    <p:anim calcmode="lin" valueType="num">
                                      <p:cBhvr>
                                        <p:cTn id="18" dur="500" fill="hold"/>
                                        <p:tgtEl>
                                          <p:spTgt spid="9"/>
                                        </p:tgtEl>
                                        <p:attrNameLst>
                                          <p:attrName>ppt_w</p:attrName>
                                        </p:attrNameLst>
                                      </p:cBhvr>
                                      <p:tavLst>
                                        <p:tav tm="0">
                                          <p:val>
                                            <p:fltVal val="0"/>
                                          </p:val>
                                        </p:tav>
                                        <p:tav tm="100000">
                                          <p:val>
                                            <p:strVal val="#ppt_w"/>
                                          </p:val>
                                        </p:tav>
                                      </p:tavLst>
                                    </p:anim>
                                    <p:anim calcmode="lin" valueType="num">
                                      <p:cBhvr>
                                        <p:cTn id="19" dur="500" fill="hold"/>
                                        <p:tgtEl>
                                          <p:spTgt spid="9"/>
                                        </p:tgtEl>
                                        <p:attrNameLst>
                                          <p:attrName>ppt_h</p:attrName>
                                        </p:attrNameLst>
                                      </p:cBhvr>
                                      <p:tavLst>
                                        <p:tav tm="0">
                                          <p:val>
                                            <p:fltVal val="0"/>
                                          </p:val>
                                        </p:tav>
                                        <p:tav tm="100000">
                                          <p:val>
                                            <p:strVal val="#ppt_h"/>
                                          </p:val>
                                        </p:tav>
                                      </p:tavLst>
                                    </p:anim>
                                    <p:animEffect transition="in" filter="fade">
                                      <p:cBhvr>
                                        <p:cTn id="20" dur="500"/>
                                        <p:tgtEl>
                                          <p:spTgt spid="9"/>
                                        </p:tgtEl>
                                      </p:cBhvr>
                                    </p:animEffect>
                                  </p:childTnLst>
                                </p:cTn>
                              </p:par>
                            </p:childTnLst>
                          </p:cTn>
                        </p:par>
                        <p:par>
                          <p:cTn id="21" fill="hold">
                            <p:stCondLst>
                              <p:cond delay="2000"/>
                            </p:stCondLst>
                            <p:childTnLst>
                              <p:par>
                                <p:cTn id="22" presetID="22" presetClass="entr" presetSubtype="2" fill="hold" nodeType="afterEffect">
                                  <p:stCondLst>
                                    <p:cond delay="0"/>
                                  </p:stCondLst>
                                  <p:childTnLst>
                                    <p:set>
                                      <p:cBhvr>
                                        <p:cTn id="23" dur="1" fill="hold">
                                          <p:stCondLst>
                                            <p:cond delay="0"/>
                                          </p:stCondLst>
                                        </p:cTn>
                                        <p:tgtEl>
                                          <p:spTgt spid="57"/>
                                        </p:tgtEl>
                                        <p:attrNameLst>
                                          <p:attrName>style.visibility</p:attrName>
                                        </p:attrNameLst>
                                      </p:cBhvr>
                                      <p:to>
                                        <p:strVal val="visible"/>
                                      </p:to>
                                    </p:set>
                                    <p:animEffect transition="in" filter="wipe(right)">
                                      <p:cBhvr>
                                        <p:cTn id="24" dur="500"/>
                                        <p:tgtEl>
                                          <p:spTgt spid="57"/>
                                        </p:tgtEl>
                                      </p:cBhvr>
                                    </p:animEffect>
                                  </p:childTnLst>
                                </p:cTn>
                              </p:par>
                            </p:childTnLst>
                          </p:cTn>
                        </p:par>
                        <p:par>
                          <p:cTn id="25" fill="hold">
                            <p:stCondLst>
                              <p:cond delay="2500"/>
                            </p:stCondLst>
                            <p:childTnLst>
                              <p:par>
                                <p:cTn id="26" presetID="35" presetClass="entr" presetSubtype="0" fill="hold" grpId="0" nodeType="afterEffect">
                                  <p:stCondLst>
                                    <p:cond delay="0"/>
                                  </p:stCondLst>
                                  <p:childTnLst>
                                    <p:set>
                                      <p:cBhvr>
                                        <p:cTn id="27" dur="1" fill="hold">
                                          <p:stCondLst>
                                            <p:cond delay="0"/>
                                          </p:stCondLst>
                                        </p:cTn>
                                        <p:tgtEl>
                                          <p:spTgt spid="64"/>
                                        </p:tgtEl>
                                        <p:attrNameLst>
                                          <p:attrName>style.visibility</p:attrName>
                                        </p:attrNameLst>
                                      </p:cBhvr>
                                      <p:to>
                                        <p:strVal val="visible"/>
                                      </p:to>
                                    </p:set>
                                    <p:animEffect transition="in" filter="fade">
                                      <p:cBhvr>
                                        <p:cTn id="28" dur="1000"/>
                                        <p:tgtEl>
                                          <p:spTgt spid="64"/>
                                        </p:tgtEl>
                                      </p:cBhvr>
                                    </p:animEffect>
                                    <p:anim calcmode="lin" valueType="num">
                                      <p:cBhvr>
                                        <p:cTn id="29" dur="1000" fill="hold"/>
                                        <p:tgtEl>
                                          <p:spTgt spid="64"/>
                                        </p:tgtEl>
                                        <p:attrNameLst>
                                          <p:attrName>style.rotation</p:attrName>
                                        </p:attrNameLst>
                                      </p:cBhvr>
                                      <p:tavLst>
                                        <p:tav tm="0">
                                          <p:val>
                                            <p:fltVal val="720"/>
                                          </p:val>
                                        </p:tav>
                                        <p:tav tm="100000">
                                          <p:val>
                                            <p:fltVal val="0"/>
                                          </p:val>
                                        </p:tav>
                                      </p:tavLst>
                                    </p:anim>
                                    <p:anim calcmode="lin" valueType="num">
                                      <p:cBhvr>
                                        <p:cTn id="30" dur="1000" fill="hold"/>
                                        <p:tgtEl>
                                          <p:spTgt spid="64"/>
                                        </p:tgtEl>
                                        <p:attrNameLst>
                                          <p:attrName>ppt_h</p:attrName>
                                        </p:attrNameLst>
                                      </p:cBhvr>
                                      <p:tavLst>
                                        <p:tav tm="0">
                                          <p:val>
                                            <p:fltVal val="0"/>
                                          </p:val>
                                        </p:tav>
                                        <p:tav tm="100000">
                                          <p:val>
                                            <p:strVal val="#ppt_h"/>
                                          </p:val>
                                        </p:tav>
                                      </p:tavLst>
                                    </p:anim>
                                    <p:anim calcmode="lin" valueType="num">
                                      <p:cBhvr>
                                        <p:cTn id="31" dur="1000" fill="hold"/>
                                        <p:tgtEl>
                                          <p:spTgt spid="64"/>
                                        </p:tgtEl>
                                        <p:attrNameLst>
                                          <p:attrName>ppt_w</p:attrName>
                                        </p:attrNameLst>
                                      </p:cBhvr>
                                      <p:tavLst>
                                        <p:tav tm="0">
                                          <p:val>
                                            <p:fltVal val="0"/>
                                          </p:val>
                                        </p:tav>
                                        <p:tav tm="100000">
                                          <p:val>
                                            <p:strVal val="#ppt_w"/>
                                          </p:val>
                                        </p:tav>
                                      </p:tavLst>
                                    </p:anim>
                                  </p:childTnLst>
                                </p:cTn>
                              </p:par>
                              <p:par>
                                <p:cTn id="32" presetID="53" presetClass="entr" presetSubtype="16" fill="hold" nodeType="withEffect">
                                  <p:stCondLst>
                                    <p:cond delay="500"/>
                                  </p:stCondLst>
                                  <p:childTnLst>
                                    <p:set>
                                      <p:cBhvr>
                                        <p:cTn id="33" dur="1" fill="hold">
                                          <p:stCondLst>
                                            <p:cond delay="0"/>
                                          </p:stCondLst>
                                        </p:cTn>
                                        <p:tgtEl>
                                          <p:spTgt spid="6"/>
                                        </p:tgtEl>
                                        <p:attrNameLst>
                                          <p:attrName>style.visibility</p:attrName>
                                        </p:attrNameLst>
                                      </p:cBhvr>
                                      <p:to>
                                        <p:strVal val="visible"/>
                                      </p:to>
                                    </p:set>
                                    <p:anim calcmode="lin" valueType="num">
                                      <p:cBhvr>
                                        <p:cTn id="34" dur="500" fill="hold"/>
                                        <p:tgtEl>
                                          <p:spTgt spid="6"/>
                                        </p:tgtEl>
                                        <p:attrNameLst>
                                          <p:attrName>ppt_w</p:attrName>
                                        </p:attrNameLst>
                                      </p:cBhvr>
                                      <p:tavLst>
                                        <p:tav tm="0">
                                          <p:val>
                                            <p:fltVal val="0"/>
                                          </p:val>
                                        </p:tav>
                                        <p:tav tm="100000">
                                          <p:val>
                                            <p:strVal val="#ppt_w"/>
                                          </p:val>
                                        </p:tav>
                                      </p:tavLst>
                                    </p:anim>
                                    <p:anim calcmode="lin" valueType="num">
                                      <p:cBhvr>
                                        <p:cTn id="35" dur="500" fill="hold"/>
                                        <p:tgtEl>
                                          <p:spTgt spid="6"/>
                                        </p:tgtEl>
                                        <p:attrNameLst>
                                          <p:attrName>ppt_h</p:attrName>
                                        </p:attrNameLst>
                                      </p:cBhvr>
                                      <p:tavLst>
                                        <p:tav tm="0">
                                          <p:val>
                                            <p:fltVal val="0"/>
                                          </p:val>
                                        </p:tav>
                                        <p:tav tm="100000">
                                          <p:val>
                                            <p:strVal val="#ppt_h"/>
                                          </p:val>
                                        </p:tav>
                                      </p:tavLst>
                                    </p:anim>
                                    <p:animEffect transition="in" filter="fade">
                                      <p:cBhvr>
                                        <p:cTn id="36" dur="500"/>
                                        <p:tgtEl>
                                          <p:spTgt spid="6"/>
                                        </p:tgtEl>
                                      </p:cBhvr>
                                    </p:animEffect>
                                  </p:childTnLst>
                                </p:cTn>
                              </p:par>
                              <p:par>
                                <p:cTn id="37" presetID="2" presetClass="entr" presetSubtype="8" fill="hold" nodeType="withEffect">
                                  <p:stCondLst>
                                    <p:cond delay="500"/>
                                  </p:stCondLst>
                                  <p:childTnLst>
                                    <p:set>
                                      <p:cBhvr>
                                        <p:cTn id="38" dur="1" fill="hold">
                                          <p:stCondLst>
                                            <p:cond delay="0"/>
                                          </p:stCondLst>
                                        </p:cTn>
                                        <p:tgtEl>
                                          <p:spTgt spid="43"/>
                                        </p:tgtEl>
                                        <p:attrNameLst>
                                          <p:attrName>style.visibility</p:attrName>
                                        </p:attrNameLst>
                                      </p:cBhvr>
                                      <p:to>
                                        <p:strVal val="visible"/>
                                      </p:to>
                                    </p:set>
                                    <p:anim calcmode="lin" valueType="num">
                                      <p:cBhvr additive="base">
                                        <p:cTn id="39" dur="500" fill="hold"/>
                                        <p:tgtEl>
                                          <p:spTgt spid="43"/>
                                        </p:tgtEl>
                                        <p:attrNameLst>
                                          <p:attrName>ppt_x</p:attrName>
                                        </p:attrNameLst>
                                      </p:cBhvr>
                                      <p:tavLst>
                                        <p:tav tm="0">
                                          <p:val>
                                            <p:strVal val="0-#ppt_w/2"/>
                                          </p:val>
                                        </p:tav>
                                        <p:tav tm="100000">
                                          <p:val>
                                            <p:strVal val="#ppt_x"/>
                                          </p:val>
                                        </p:tav>
                                      </p:tavLst>
                                    </p:anim>
                                    <p:anim calcmode="lin" valueType="num">
                                      <p:cBhvr additive="base">
                                        <p:cTn id="40" dur="500" fill="hold"/>
                                        <p:tgtEl>
                                          <p:spTgt spid="43"/>
                                        </p:tgtEl>
                                        <p:attrNameLst>
                                          <p:attrName>ppt_y</p:attrName>
                                        </p:attrNameLst>
                                      </p:cBhvr>
                                      <p:tavLst>
                                        <p:tav tm="0">
                                          <p:val>
                                            <p:strVal val="#ppt_y"/>
                                          </p:val>
                                        </p:tav>
                                        <p:tav tm="100000">
                                          <p:val>
                                            <p:strVal val="#ppt_y"/>
                                          </p:val>
                                        </p:tav>
                                      </p:tavLst>
                                    </p:anim>
                                  </p:childTnLst>
                                </p:cTn>
                              </p:par>
                            </p:childTnLst>
                          </p:cTn>
                        </p:par>
                        <p:par>
                          <p:cTn id="41" fill="hold">
                            <p:stCondLst>
                              <p:cond delay="3500"/>
                            </p:stCondLst>
                            <p:childTnLst>
                              <p:par>
                                <p:cTn id="42" presetID="22" presetClass="entr" presetSubtype="8" fill="hold" nodeType="afterEffect">
                                  <p:stCondLst>
                                    <p:cond delay="0"/>
                                  </p:stCondLst>
                                  <p:childTnLst>
                                    <p:set>
                                      <p:cBhvr>
                                        <p:cTn id="43" dur="1" fill="hold">
                                          <p:stCondLst>
                                            <p:cond delay="0"/>
                                          </p:stCondLst>
                                        </p:cTn>
                                        <p:tgtEl>
                                          <p:spTgt spid="54"/>
                                        </p:tgtEl>
                                        <p:attrNameLst>
                                          <p:attrName>style.visibility</p:attrName>
                                        </p:attrNameLst>
                                      </p:cBhvr>
                                      <p:to>
                                        <p:strVal val="visible"/>
                                      </p:to>
                                    </p:set>
                                    <p:animEffect transition="in" filter="wipe(left)">
                                      <p:cBhvr>
                                        <p:cTn id="44" dur="500"/>
                                        <p:tgtEl>
                                          <p:spTgt spid="54"/>
                                        </p:tgtEl>
                                      </p:cBhvr>
                                    </p:animEffect>
                                  </p:childTnLst>
                                </p:cTn>
                              </p:par>
                            </p:childTnLst>
                          </p:cTn>
                        </p:par>
                        <p:par>
                          <p:cTn id="45" fill="hold">
                            <p:stCondLst>
                              <p:cond delay="4000"/>
                            </p:stCondLst>
                            <p:childTnLst>
                              <p:par>
                                <p:cTn id="46" presetID="35" presetClass="entr" presetSubtype="0" fill="hold" grpId="0" nodeType="afterEffect">
                                  <p:stCondLst>
                                    <p:cond delay="0"/>
                                  </p:stCondLst>
                                  <p:childTnLst>
                                    <p:set>
                                      <p:cBhvr>
                                        <p:cTn id="47" dur="1" fill="hold">
                                          <p:stCondLst>
                                            <p:cond delay="0"/>
                                          </p:stCondLst>
                                        </p:cTn>
                                        <p:tgtEl>
                                          <p:spTgt spid="69"/>
                                        </p:tgtEl>
                                        <p:attrNameLst>
                                          <p:attrName>style.visibility</p:attrName>
                                        </p:attrNameLst>
                                      </p:cBhvr>
                                      <p:to>
                                        <p:strVal val="visible"/>
                                      </p:to>
                                    </p:set>
                                    <p:animEffect transition="in" filter="fade">
                                      <p:cBhvr>
                                        <p:cTn id="48" dur="1000"/>
                                        <p:tgtEl>
                                          <p:spTgt spid="69"/>
                                        </p:tgtEl>
                                      </p:cBhvr>
                                    </p:animEffect>
                                    <p:anim calcmode="lin" valueType="num">
                                      <p:cBhvr>
                                        <p:cTn id="49" dur="1000" fill="hold"/>
                                        <p:tgtEl>
                                          <p:spTgt spid="69"/>
                                        </p:tgtEl>
                                        <p:attrNameLst>
                                          <p:attrName>style.rotation</p:attrName>
                                        </p:attrNameLst>
                                      </p:cBhvr>
                                      <p:tavLst>
                                        <p:tav tm="0">
                                          <p:val>
                                            <p:fltVal val="720"/>
                                          </p:val>
                                        </p:tav>
                                        <p:tav tm="100000">
                                          <p:val>
                                            <p:fltVal val="0"/>
                                          </p:val>
                                        </p:tav>
                                      </p:tavLst>
                                    </p:anim>
                                    <p:anim calcmode="lin" valueType="num">
                                      <p:cBhvr>
                                        <p:cTn id="50" dur="1000" fill="hold"/>
                                        <p:tgtEl>
                                          <p:spTgt spid="69"/>
                                        </p:tgtEl>
                                        <p:attrNameLst>
                                          <p:attrName>ppt_h</p:attrName>
                                        </p:attrNameLst>
                                      </p:cBhvr>
                                      <p:tavLst>
                                        <p:tav tm="0">
                                          <p:val>
                                            <p:fltVal val="0"/>
                                          </p:val>
                                        </p:tav>
                                        <p:tav tm="100000">
                                          <p:val>
                                            <p:strVal val="#ppt_h"/>
                                          </p:val>
                                        </p:tav>
                                      </p:tavLst>
                                    </p:anim>
                                    <p:anim calcmode="lin" valueType="num">
                                      <p:cBhvr>
                                        <p:cTn id="51" dur="1000" fill="hold"/>
                                        <p:tgtEl>
                                          <p:spTgt spid="69"/>
                                        </p:tgtEl>
                                        <p:attrNameLst>
                                          <p:attrName>ppt_w</p:attrName>
                                        </p:attrNameLst>
                                      </p:cBhvr>
                                      <p:tavLst>
                                        <p:tav tm="0">
                                          <p:val>
                                            <p:fltVal val="0"/>
                                          </p:val>
                                        </p:tav>
                                        <p:tav tm="100000">
                                          <p:val>
                                            <p:strVal val="#ppt_w"/>
                                          </p:val>
                                        </p:tav>
                                      </p:tavLst>
                                    </p:anim>
                                  </p:childTnLst>
                                </p:cTn>
                              </p:par>
                              <p:par>
                                <p:cTn id="52" presetID="53" presetClass="entr" presetSubtype="16" fill="hold" nodeType="withEffect">
                                  <p:stCondLst>
                                    <p:cond delay="500"/>
                                  </p:stCondLst>
                                  <p:childTnLst>
                                    <p:set>
                                      <p:cBhvr>
                                        <p:cTn id="53" dur="1" fill="hold">
                                          <p:stCondLst>
                                            <p:cond delay="0"/>
                                          </p:stCondLst>
                                        </p:cTn>
                                        <p:tgtEl>
                                          <p:spTgt spid="10"/>
                                        </p:tgtEl>
                                        <p:attrNameLst>
                                          <p:attrName>style.visibility</p:attrName>
                                        </p:attrNameLst>
                                      </p:cBhvr>
                                      <p:to>
                                        <p:strVal val="visible"/>
                                      </p:to>
                                    </p:set>
                                    <p:anim calcmode="lin" valueType="num">
                                      <p:cBhvr>
                                        <p:cTn id="54" dur="500" fill="hold"/>
                                        <p:tgtEl>
                                          <p:spTgt spid="10"/>
                                        </p:tgtEl>
                                        <p:attrNameLst>
                                          <p:attrName>ppt_w</p:attrName>
                                        </p:attrNameLst>
                                      </p:cBhvr>
                                      <p:tavLst>
                                        <p:tav tm="0">
                                          <p:val>
                                            <p:fltVal val="0"/>
                                          </p:val>
                                        </p:tav>
                                        <p:tav tm="100000">
                                          <p:val>
                                            <p:strVal val="#ppt_w"/>
                                          </p:val>
                                        </p:tav>
                                      </p:tavLst>
                                    </p:anim>
                                    <p:anim calcmode="lin" valueType="num">
                                      <p:cBhvr>
                                        <p:cTn id="55" dur="500" fill="hold"/>
                                        <p:tgtEl>
                                          <p:spTgt spid="10"/>
                                        </p:tgtEl>
                                        <p:attrNameLst>
                                          <p:attrName>ppt_h</p:attrName>
                                        </p:attrNameLst>
                                      </p:cBhvr>
                                      <p:tavLst>
                                        <p:tav tm="0">
                                          <p:val>
                                            <p:fltVal val="0"/>
                                          </p:val>
                                        </p:tav>
                                        <p:tav tm="100000">
                                          <p:val>
                                            <p:strVal val="#ppt_h"/>
                                          </p:val>
                                        </p:tav>
                                      </p:tavLst>
                                    </p:anim>
                                    <p:animEffect transition="in" filter="fade">
                                      <p:cBhvr>
                                        <p:cTn id="56" dur="500"/>
                                        <p:tgtEl>
                                          <p:spTgt spid="10"/>
                                        </p:tgtEl>
                                      </p:cBhvr>
                                    </p:animEffect>
                                  </p:childTnLst>
                                </p:cTn>
                              </p:par>
                              <p:par>
                                <p:cTn id="57" presetID="2" presetClass="entr" presetSubtype="2" fill="hold" nodeType="withEffect">
                                  <p:stCondLst>
                                    <p:cond delay="500"/>
                                  </p:stCondLst>
                                  <p:childTnLst>
                                    <p:set>
                                      <p:cBhvr>
                                        <p:cTn id="58" dur="1" fill="hold">
                                          <p:stCondLst>
                                            <p:cond delay="0"/>
                                          </p:stCondLst>
                                        </p:cTn>
                                        <p:tgtEl>
                                          <p:spTgt spid="49"/>
                                        </p:tgtEl>
                                        <p:attrNameLst>
                                          <p:attrName>style.visibility</p:attrName>
                                        </p:attrNameLst>
                                      </p:cBhvr>
                                      <p:to>
                                        <p:strVal val="visible"/>
                                      </p:to>
                                    </p:set>
                                    <p:anim calcmode="lin" valueType="num">
                                      <p:cBhvr additive="base">
                                        <p:cTn id="59" dur="500" fill="hold"/>
                                        <p:tgtEl>
                                          <p:spTgt spid="49"/>
                                        </p:tgtEl>
                                        <p:attrNameLst>
                                          <p:attrName>ppt_x</p:attrName>
                                        </p:attrNameLst>
                                      </p:cBhvr>
                                      <p:tavLst>
                                        <p:tav tm="0">
                                          <p:val>
                                            <p:strVal val="1+#ppt_w/2"/>
                                          </p:val>
                                        </p:tav>
                                        <p:tav tm="100000">
                                          <p:val>
                                            <p:strVal val="#ppt_x"/>
                                          </p:val>
                                        </p:tav>
                                      </p:tavLst>
                                    </p:anim>
                                    <p:anim calcmode="lin" valueType="num">
                                      <p:cBhvr additive="base">
                                        <p:cTn id="60" dur="500" fill="hold"/>
                                        <p:tgtEl>
                                          <p:spTgt spid="49"/>
                                        </p:tgtEl>
                                        <p:attrNameLst>
                                          <p:attrName>ppt_y</p:attrName>
                                        </p:attrNameLst>
                                      </p:cBhvr>
                                      <p:tavLst>
                                        <p:tav tm="0">
                                          <p:val>
                                            <p:strVal val="#ppt_y"/>
                                          </p:val>
                                        </p:tav>
                                        <p:tav tm="100000">
                                          <p:val>
                                            <p:strVal val="#ppt_y"/>
                                          </p:val>
                                        </p:tav>
                                      </p:tavLst>
                                    </p:anim>
                                  </p:childTnLst>
                                </p:cTn>
                              </p:par>
                            </p:childTnLst>
                          </p:cTn>
                        </p:par>
                        <p:par>
                          <p:cTn id="61" fill="hold">
                            <p:stCondLst>
                              <p:cond delay="5000"/>
                            </p:stCondLst>
                            <p:childTnLst>
                              <p:par>
                                <p:cTn id="62" presetID="22" presetClass="entr" presetSubtype="8" fill="hold" nodeType="afterEffect">
                                  <p:stCondLst>
                                    <p:cond delay="0"/>
                                  </p:stCondLst>
                                  <p:childTnLst>
                                    <p:set>
                                      <p:cBhvr>
                                        <p:cTn id="63" dur="1" fill="hold">
                                          <p:stCondLst>
                                            <p:cond delay="0"/>
                                          </p:stCondLst>
                                        </p:cTn>
                                        <p:tgtEl>
                                          <p:spTgt spid="53"/>
                                        </p:tgtEl>
                                        <p:attrNameLst>
                                          <p:attrName>style.visibility</p:attrName>
                                        </p:attrNameLst>
                                      </p:cBhvr>
                                      <p:to>
                                        <p:strVal val="visible"/>
                                      </p:to>
                                    </p:set>
                                    <p:animEffect transition="in" filter="wipe(left)">
                                      <p:cBhvr>
                                        <p:cTn id="64" dur="500"/>
                                        <p:tgtEl>
                                          <p:spTgt spid="53"/>
                                        </p:tgtEl>
                                      </p:cBhvr>
                                    </p:animEffect>
                                  </p:childTnLst>
                                </p:cTn>
                              </p:par>
                            </p:childTnLst>
                          </p:cTn>
                        </p:par>
                        <p:par>
                          <p:cTn id="65" fill="hold">
                            <p:stCondLst>
                              <p:cond delay="5500"/>
                            </p:stCondLst>
                            <p:childTnLst>
                              <p:par>
                                <p:cTn id="66" presetID="35" presetClass="entr" presetSubtype="0" fill="hold" grpId="0" nodeType="afterEffect">
                                  <p:stCondLst>
                                    <p:cond delay="0"/>
                                  </p:stCondLst>
                                  <p:childTnLst>
                                    <p:set>
                                      <p:cBhvr>
                                        <p:cTn id="67" dur="1" fill="hold">
                                          <p:stCondLst>
                                            <p:cond delay="0"/>
                                          </p:stCondLst>
                                        </p:cTn>
                                        <p:tgtEl>
                                          <p:spTgt spid="79"/>
                                        </p:tgtEl>
                                        <p:attrNameLst>
                                          <p:attrName>style.visibility</p:attrName>
                                        </p:attrNameLst>
                                      </p:cBhvr>
                                      <p:to>
                                        <p:strVal val="visible"/>
                                      </p:to>
                                    </p:set>
                                    <p:animEffect transition="in" filter="fade">
                                      <p:cBhvr>
                                        <p:cTn id="68" dur="1000"/>
                                        <p:tgtEl>
                                          <p:spTgt spid="79"/>
                                        </p:tgtEl>
                                      </p:cBhvr>
                                    </p:animEffect>
                                    <p:anim calcmode="lin" valueType="num">
                                      <p:cBhvr>
                                        <p:cTn id="69" dur="1000" fill="hold"/>
                                        <p:tgtEl>
                                          <p:spTgt spid="79"/>
                                        </p:tgtEl>
                                        <p:attrNameLst>
                                          <p:attrName>style.rotation</p:attrName>
                                        </p:attrNameLst>
                                      </p:cBhvr>
                                      <p:tavLst>
                                        <p:tav tm="0">
                                          <p:val>
                                            <p:fltVal val="720"/>
                                          </p:val>
                                        </p:tav>
                                        <p:tav tm="100000">
                                          <p:val>
                                            <p:fltVal val="0"/>
                                          </p:val>
                                        </p:tav>
                                      </p:tavLst>
                                    </p:anim>
                                    <p:anim calcmode="lin" valueType="num">
                                      <p:cBhvr>
                                        <p:cTn id="70" dur="1000" fill="hold"/>
                                        <p:tgtEl>
                                          <p:spTgt spid="79"/>
                                        </p:tgtEl>
                                        <p:attrNameLst>
                                          <p:attrName>ppt_h</p:attrName>
                                        </p:attrNameLst>
                                      </p:cBhvr>
                                      <p:tavLst>
                                        <p:tav tm="0">
                                          <p:val>
                                            <p:fltVal val="0"/>
                                          </p:val>
                                        </p:tav>
                                        <p:tav tm="100000">
                                          <p:val>
                                            <p:strVal val="#ppt_h"/>
                                          </p:val>
                                        </p:tav>
                                      </p:tavLst>
                                    </p:anim>
                                    <p:anim calcmode="lin" valueType="num">
                                      <p:cBhvr>
                                        <p:cTn id="71" dur="1000" fill="hold"/>
                                        <p:tgtEl>
                                          <p:spTgt spid="79"/>
                                        </p:tgtEl>
                                        <p:attrNameLst>
                                          <p:attrName>ppt_w</p:attrName>
                                        </p:attrNameLst>
                                      </p:cBhvr>
                                      <p:tavLst>
                                        <p:tav tm="0">
                                          <p:val>
                                            <p:fltVal val="0"/>
                                          </p:val>
                                        </p:tav>
                                        <p:tav tm="100000">
                                          <p:val>
                                            <p:strVal val="#ppt_w"/>
                                          </p:val>
                                        </p:tav>
                                      </p:tavLst>
                                    </p:anim>
                                  </p:childTnLst>
                                </p:cTn>
                              </p:par>
                              <p:par>
                                <p:cTn id="72" presetID="53" presetClass="entr" presetSubtype="16" fill="hold" nodeType="withEffect">
                                  <p:stCondLst>
                                    <p:cond delay="500"/>
                                  </p:stCondLst>
                                  <p:childTnLst>
                                    <p:set>
                                      <p:cBhvr>
                                        <p:cTn id="73" dur="1" fill="hold">
                                          <p:stCondLst>
                                            <p:cond delay="0"/>
                                          </p:stCondLst>
                                        </p:cTn>
                                        <p:tgtEl>
                                          <p:spTgt spid="11"/>
                                        </p:tgtEl>
                                        <p:attrNameLst>
                                          <p:attrName>style.visibility</p:attrName>
                                        </p:attrNameLst>
                                      </p:cBhvr>
                                      <p:to>
                                        <p:strVal val="visible"/>
                                      </p:to>
                                    </p:set>
                                    <p:anim calcmode="lin" valueType="num">
                                      <p:cBhvr>
                                        <p:cTn id="74" dur="500" fill="hold"/>
                                        <p:tgtEl>
                                          <p:spTgt spid="11"/>
                                        </p:tgtEl>
                                        <p:attrNameLst>
                                          <p:attrName>ppt_w</p:attrName>
                                        </p:attrNameLst>
                                      </p:cBhvr>
                                      <p:tavLst>
                                        <p:tav tm="0">
                                          <p:val>
                                            <p:fltVal val="0"/>
                                          </p:val>
                                        </p:tav>
                                        <p:tav tm="100000">
                                          <p:val>
                                            <p:strVal val="#ppt_w"/>
                                          </p:val>
                                        </p:tav>
                                      </p:tavLst>
                                    </p:anim>
                                    <p:anim calcmode="lin" valueType="num">
                                      <p:cBhvr>
                                        <p:cTn id="75" dur="500" fill="hold"/>
                                        <p:tgtEl>
                                          <p:spTgt spid="11"/>
                                        </p:tgtEl>
                                        <p:attrNameLst>
                                          <p:attrName>ppt_h</p:attrName>
                                        </p:attrNameLst>
                                      </p:cBhvr>
                                      <p:tavLst>
                                        <p:tav tm="0">
                                          <p:val>
                                            <p:fltVal val="0"/>
                                          </p:val>
                                        </p:tav>
                                        <p:tav tm="100000">
                                          <p:val>
                                            <p:strVal val="#ppt_h"/>
                                          </p:val>
                                        </p:tav>
                                      </p:tavLst>
                                    </p:anim>
                                    <p:animEffect transition="in" filter="fade">
                                      <p:cBhvr>
                                        <p:cTn id="76" dur="500"/>
                                        <p:tgtEl>
                                          <p:spTgt spid="11"/>
                                        </p:tgtEl>
                                      </p:cBhvr>
                                    </p:animEffect>
                                  </p:childTnLst>
                                </p:cTn>
                              </p:par>
                              <p:par>
                                <p:cTn id="77" presetID="2" presetClass="entr" presetSubtype="2" fill="hold" nodeType="withEffect">
                                  <p:stCondLst>
                                    <p:cond delay="500"/>
                                  </p:stCondLst>
                                  <p:childTnLst>
                                    <p:set>
                                      <p:cBhvr>
                                        <p:cTn id="78" dur="1" fill="hold">
                                          <p:stCondLst>
                                            <p:cond delay="0"/>
                                          </p:stCondLst>
                                        </p:cTn>
                                        <p:tgtEl>
                                          <p:spTgt spid="46"/>
                                        </p:tgtEl>
                                        <p:attrNameLst>
                                          <p:attrName>style.visibility</p:attrName>
                                        </p:attrNameLst>
                                      </p:cBhvr>
                                      <p:to>
                                        <p:strVal val="visible"/>
                                      </p:to>
                                    </p:set>
                                    <p:anim calcmode="lin" valueType="num">
                                      <p:cBhvr additive="base">
                                        <p:cTn id="79" dur="500" fill="hold"/>
                                        <p:tgtEl>
                                          <p:spTgt spid="46"/>
                                        </p:tgtEl>
                                        <p:attrNameLst>
                                          <p:attrName>ppt_x</p:attrName>
                                        </p:attrNameLst>
                                      </p:cBhvr>
                                      <p:tavLst>
                                        <p:tav tm="0">
                                          <p:val>
                                            <p:strVal val="1+#ppt_w/2"/>
                                          </p:val>
                                        </p:tav>
                                        <p:tav tm="100000">
                                          <p:val>
                                            <p:strVal val="#ppt_x"/>
                                          </p:val>
                                        </p:tav>
                                      </p:tavLst>
                                    </p:anim>
                                    <p:anim calcmode="lin" valueType="num">
                                      <p:cBhvr additive="base">
                                        <p:cTn id="80" dur="500" fill="hold"/>
                                        <p:tgtEl>
                                          <p:spTgt spid="46"/>
                                        </p:tgtEl>
                                        <p:attrNameLst>
                                          <p:attrName>ppt_y</p:attrName>
                                        </p:attrNameLst>
                                      </p:cBhvr>
                                      <p:tavLst>
                                        <p:tav tm="0">
                                          <p:val>
                                            <p:strVal val="#ppt_y"/>
                                          </p:val>
                                        </p:tav>
                                        <p:tav tm="100000">
                                          <p:val>
                                            <p:strVal val="#ppt_y"/>
                                          </p:val>
                                        </p:tav>
                                      </p:tavLst>
                                    </p:anim>
                                  </p:childTnLst>
                                </p:cTn>
                              </p:par>
                            </p:childTnLst>
                          </p:cTn>
                        </p:par>
                        <p:par>
                          <p:cTn id="81" fill="hold">
                            <p:stCondLst>
                              <p:cond delay="6500"/>
                            </p:stCondLst>
                            <p:childTnLst>
                              <p:par>
                                <p:cTn id="82" presetID="22" presetClass="entr" presetSubtype="8" fill="hold" nodeType="afterEffect">
                                  <p:stCondLst>
                                    <p:cond delay="0"/>
                                  </p:stCondLst>
                                  <p:childTnLst>
                                    <p:set>
                                      <p:cBhvr>
                                        <p:cTn id="83" dur="1" fill="hold">
                                          <p:stCondLst>
                                            <p:cond delay="0"/>
                                          </p:stCondLst>
                                        </p:cTn>
                                        <p:tgtEl>
                                          <p:spTgt spid="52"/>
                                        </p:tgtEl>
                                        <p:attrNameLst>
                                          <p:attrName>style.visibility</p:attrName>
                                        </p:attrNameLst>
                                      </p:cBhvr>
                                      <p:to>
                                        <p:strVal val="visible"/>
                                      </p:to>
                                    </p:set>
                                    <p:animEffect transition="in" filter="wipe(left)">
                                      <p:cBhvr>
                                        <p:cTn id="84" dur="500"/>
                                        <p:tgtEl>
                                          <p:spTgt spid="52"/>
                                        </p:tgtEl>
                                      </p:cBhvr>
                                    </p:animEffect>
                                  </p:childTnLst>
                                </p:cTn>
                              </p:par>
                            </p:childTnLst>
                          </p:cTn>
                        </p:par>
                        <p:par>
                          <p:cTn id="85" fill="hold">
                            <p:stCondLst>
                              <p:cond delay="7000"/>
                            </p:stCondLst>
                            <p:childTnLst>
                              <p:par>
                                <p:cTn id="86" presetID="35" presetClass="entr" presetSubtype="0" fill="hold" grpId="0" nodeType="afterEffect">
                                  <p:stCondLst>
                                    <p:cond delay="0"/>
                                  </p:stCondLst>
                                  <p:childTnLst>
                                    <p:set>
                                      <p:cBhvr>
                                        <p:cTn id="87" dur="1" fill="hold">
                                          <p:stCondLst>
                                            <p:cond delay="0"/>
                                          </p:stCondLst>
                                        </p:cTn>
                                        <p:tgtEl>
                                          <p:spTgt spid="89"/>
                                        </p:tgtEl>
                                        <p:attrNameLst>
                                          <p:attrName>style.visibility</p:attrName>
                                        </p:attrNameLst>
                                      </p:cBhvr>
                                      <p:to>
                                        <p:strVal val="visible"/>
                                      </p:to>
                                    </p:set>
                                    <p:animEffect transition="in" filter="fade">
                                      <p:cBhvr>
                                        <p:cTn id="88" dur="1000"/>
                                        <p:tgtEl>
                                          <p:spTgt spid="89"/>
                                        </p:tgtEl>
                                      </p:cBhvr>
                                    </p:animEffect>
                                    <p:anim calcmode="lin" valueType="num">
                                      <p:cBhvr>
                                        <p:cTn id="89" dur="1000" fill="hold"/>
                                        <p:tgtEl>
                                          <p:spTgt spid="89"/>
                                        </p:tgtEl>
                                        <p:attrNameLst>
                                          <p:attrName>style.rotation</p:attrName>
                                        </p:attrNameLst>
                                      </p:cBhvr>
                                      <p:tavLst>
                                        <p:tav tm="0">
                                          <p:val>
                                            <p:fltVal val="720"/>
                                          </p:val>
                                        </p:tav>
                                        <p:tav tm="100000">
                                          <p:val>
                                            <p:fltVal val="0"/>
                                          </p:val>
                                        </p:tav>
                                      </p:tavLst>
                                    </p:anim>
                                    <p:anim calcmode="lin" valueType="num">
                                      <p:cBhvr>
                                        <p:cTn id="90" dur="1000" fill="hold"/>
                                        <p:tgtEl>
                                          <p:spTgt spid="89"/>
                                        </p:tgtEl>
                                        <p:attrNameLst>
                                          <p:attrName>ppt_h</p:attrName>
                                        </p:attrNameLst>
                                      </p:cBhvr>
                                      <p:tavLst>
                                        <p:tav tm="0">
                                          <p:val>
                                            <p:fltVal val="0"/>
                                          </p:val>
                                        </p:tav>
                                        <p:tav tm="100000">
                                          <p:val>
                                            <p:strVal val="#ppt_h"/>
                                          </p:val>
                                        </p:tav>
                                      </p:tavLst>
                                    </p:anim>
                                    <p:anim calcmode="lin" valueType="num">
                                      <p:cBhvr>
                                        <p:cTn id="91" dur="1000" fill="hold"/>
                                        <p:tgtEl>
                                          <p:spTgt spid="89"/>
                                        </p:tgtEl>
                                        <p:attrNameLst>
                                          <p:attrName>ppt_w</p:attrName>
                                        </p:attrNameLst>
                                      </p:cBhvr>
                                      <p:tavLst>
                                        <p:tav tm="0">
                                          <p:val>
                                            <p:fltVal val="0"/>
                                          </p:val>
                                        </p:tav>
                                        <p:tav tm="100000">
                                          <p:val>
                                            <p:strVal val="#ppt_w"/>
                                          </p:val>
                                        </p:tav>
                                      </p:tavLst>
                                    </p:anim>
                                  </p:childTnLst>
                                </p:cTn>
                              </p:par>
                              <p:par>
                                <p:cTn id="92" presetID="53" presetClass="entr" presetSubtype="16" fill="hold" nodeType="withEffect">
                                  <p:stCondLst>
                                    <p:cond delay="500"/>
                                  </p:stCondLst>
                                  <p:childTnLst>
                                    <p:set>
                                      <p:cBhvr>
                                        <p:cTn id="93" dur="1" fill="hold">
                                          <p:stCondLst>
                                            <p:cond delay="0"/>
                                          </p:stCondLst>
                                        </p:cTn>
                                        <p:tgtEl>
                                          <p:spTgt spid="12"/>
                                        </p:tgtEl>
                                        <p:attrNameLst>
                                          <p:attrName>style.visibility</p:attrName>
                                        </p:attrNameLst>
                                      </p:cBhvr>
                                      <p:to>
                                        <p:strVal val="visible"/>
                                      </p:to>
                                    </p:set>
                                    <p:anim calcmode="lin" valueType="num">
                                      <p:cBhvr>
                                        <p:cTn id="94" dur="500" fill="hold"/>
                                        <p:tgtEl>
                                          <p:spTgt spid="12"/>
                                        </p:tgtEl>
                                        <p:attrNameLst>
                                          <p:attrName>ppt_w</p:attrName>
                                        </p:attrNameLst>
                                      </p:cBhvr>
                                      <p:tavLst>
                                        <p:tav tm="0">
                                          <p:val>
                                            <p:fltVal val="0"/>
                                          </p:val>
                                        </p:tav>
                                        <p:tav tm="100000">
                                          <p:val>
                                            <p:strVal val="#ppt_w"/>
                                          </p:val>
                                        </p:tav>
                                      </p:tavLst>
                                    </p:anim>
                                    <p:anim calcmode="lin" valueType="num">
                                      <p:cBhvr>
                                        <p:cTn id="95" dur="500" fill="hold"/>
                                        <p:tgtEl>
                                          <p:spTgt spid="12"/>
                                        </p:tgtEl>
                                        <p:attrNameLst>
                                          <p:attrName>ppt_h</p:attrName>
                                        </p:attrNameLst>
                                      </p:cBhvr>
                                      <p:tavLst>
                                        <p:tav tm="0">
                                          <p:val>
                                            <p:fltVal val="0"/>
                                          </p:val>
                                        </p:tav>
                                        <p:tav tm="100000">
                                          <p:val>
                                            <p:strVal val="#ppt_h"/>
                                          </p:val>
                                        </p:tav>
                                      </p:tavLst>
                                    </p:anim>
                                    <p:animEffect transition="in" filter="fade">
                                      <p:cBhvr>
                                        <p:cTn id="96" dur="500"/>
                                        <p:tgtEl>
                                          <p:spTgt spid="12"/>
                                        </p:tgtEl>
                                      </p:cBhvr>
                                    </p:animEffect>
                                  </p:childTnLst>
                                </p:cTn>
                              </p:par>
                              <p:par>
                                <p:cTn id="97" presetID="2" presetClass="entr" presetSubtype="2" fill="hold" nodeType="withEffect">
                                  <p:stCondLst>
                                    <p:cond delay="500"/>
                                  </p:stCondLst>
                                  <p:childTnLst>
                                    <p:set>
                                      <p:cBhvr>
                                        <p:cTn id="98" dur="1" fill="hold">
                                          <p:stCondLst>
                                            <p:cond delay="0"/>
                                          </p:stCondLst>
                                        </p:cTn>
                                        <p:tgtEl>
                                          <p:spTgt spid="29"/>
                                        </p:tgtEl>
                                        <p:attrNameLst>
                                          <p:attrName>style.visibility</p:attrName>
                                        </p:attrNameLst>
                                      </p:cBhvr>
                                      <p:to>
                                        <p:strVal val="visible"/>
                                      </p:to>
                                    </p:set>
                                    <p:anim calcmode="lin" valueType="num">
                                      <p:cBhvr additive="base">
                                        <p:cTn id="99" dur="500" fill="hold"/>
                                        <p:tgtEl>
                                          <p:spTgt spid="29"/>
                                        </p:tgtEl>
                                        <p:attrNameLst>
                                          <p:attrName>ppt_x</p:attrName>
                                        </p:attrNameLst>
                                      </p:cBhvr>
                                      <p:tavLst>
                                        <p:tav tm="0">
                                          <p:val>
                                            <p:strVal val="1+#ppt_w/2"/>
                                          </p:val>
                                        </p:tav>
                                        <p:tav tm="100000">
                                          <p:val>
                                            <p:strVal val="#ppt_x"/>
                                          </p:val>
                                        </p:tav>
                                      </p:tavLst>
                                    </p:anim>
                                    <p:anim calcmode="lin" valueType="num">
                                      <p:cBhvr additive="base">
                                        <p:cTn id="100" dur="500" fill="hold"/>
                                        <p:tgtEl>
                                          <p:spTgt spid="29"/>
                                        </p:tgtEl>
                                        <p:attrNameLst>
                                          <p:attrName>ppt_y</p:attrName>
                                        </p:attrNameLst>
                                      </p:cBhvr>
                                      <p:tavLst>
                                        <p:tav tm="0">
                                          <p:val>
                                            <p:strVal val="#ppt_y"/>
                                          </p:val>
                                        </p:tav>
                                        <p:tav tm="100000">
                                          <p:val>
                                            <p:strVal val="#ppt_y"/>
                                          </p:val>
                                        </p:tav>
                                      </p:tavLst>
                                    </p:anim>
                                  </p:childTnLst>
                                </p:cTn>
                              </p:par>
                            </p:childTnLst>
                          </p:cTn>
                        </p:par>
                        <p:par>
                          <p:cTn id="101" fill="hold">
                            <p:stCondLst>
                              <p:cond delay="8000"/>
                            </p:stCondLst>
                            <p:childTnLst>
                              <p:par>
                                <p:cTn id="102" presetID="22" presetClass="entr" presetSubtype="2" fill="hold" nodeType="afterEffect">
                                  <p:stCondLst>
                                    <p:cond delay="0"/>
                                  </p:stCondLst>
                                  <p:childTnLst>
                                    <p:set>
                                      <p:cBhvr>
                                        <p:cTn id="103" dur="1" fill="hold">
                                          <p:stCondLst>
                                            <p:cond delay="0"/>
                                          </p:stCondLst>
                                        </p:cTn>
                                        <p:tgtEl>
                                          <p:spTgt spid="55"/>
                                        </p:tgtEl>
                                        <p:attrNameLst>
                                          <p:attrName>style.visibility</p:attrName>
                                        </p:attrNameLst>
                                      </p:cBhvr>
                                      <p:to>
                                        <p:strVal val="visible"/>
                                      </p:to>
                                    </p:set>
                                    <p:animEffect transition="in" filter="wipe(right)">
                                      <p:cBhvr>
                                        <p:cTn id="104" dur="500"/>
                                        <p:tgtEl>
                                          <p:spTgt spid="55"/>
                                        </p:tgtEl>
                                      </p:cBhvr>
                                    </p:animEffect>
                                  </p:childTnLst>
                                </p:cTn>
                              </p:par>
                            </p:childTnLst>
                          </p:cTn>
                        </p:par>
                        <p:par>
                          <p:cTn id="105" fill="hold">
                            <p:stCondLst>
                              <p:cond delay="8500"/>
                            </p:stCondLst>
                            <p:childTnLst>
                              <p:par>
                                <p:cTn id="106" presetID="35" presetClass="entr" presetSubtype="0" fill="hold" grpId="0" nodeType="afterEffect">
                                  <p:stCondLst>
                                    <p:cond delay="0"/>
                                  </p:stCondLst>
                                  <p:childTnLst>
                                    <p:set>
                                      <p:cBhvr>
                                        <p:cTn id="107" dur="1" fill="hold">
                                          <p:stCondLst>
                                            <p:cond delay="0"/>
                                          </p:stCondLst>
                                        </p:cTn>
                                        <p:tgtEl>
                                          <p:spTgt spid="84"/>
                                        </p:tgtEl>
                                        <p:attrNameLst>
                                          <p:attrName>style.visibility</p:attrName>
                                        </p:attrNameLst>
                                      </p:cBhvr>
                                      <p:to>
                                        <p:strVal val="visible"/>
                                      </p:to>
                                    </p:set>
                                    <p:animEffect transition="in" filter="fade">
                                      <p:cBhvr>
                                        <p:cTn id="108" dur="1000"/>
                                        <p:tgtEl>
                                          <p:spTgt spid="84"/>
                                        </p:tgtEl>
                                      </p:cBhvr>
                                    </p:animEffect>
                                    <p:anim calcmode="lin" valueType="num">
                                      <p:cBhvr>
                                        <p:cTn id="109" dur="1000" fill="hold"/>
                                        <p:tgtEl>
                                          <p:spTgt spid="84"/>
                                        </p:tgtEl>
                                        <p:attrNameLst>
                                          <p:attrName>style.rotation</p:attrName>
                                        </p:attrNameLst>
                                      </p:cBhvr>
                                      <p:tavLst>
                                        <p:tav tm="0">
                                          <p:val>
                                            <p:fltVal val="720"/>
                                          </p:val>
                                        </p:tav>
                                        <p:tav tm="100000">
                                          <p:val>
                                            <p:fltVal val="0"/>
                                          </p:val>
                                        </p:tav>
                                      </p:tavLst>
                                    </p:anim>
                                    <p:anim calcmode="lin" valueType="num">
                                      <p:cBhvr>
                                        <p:cTn id="110" dur="1000" fill="hold"/>
                                        <p:tgtEl>
                                          <p:spTgt spid="84"/>
                                        </p:tgtEl>
                                        <p:attrNameLst>
                                          <p:attrName>ppt_h</p:attrName>
                                        </p:attrNameLst>
                                      </p:cBhvr>
                                      <p:tavLst>
                                        <p:tav tm="0">
                                          <p:val>
                                            <p:fltVal val="0"/>
                                          </p:val>
                                        </p:tav>
                                        <p:tav tm="100000">
                                          <p:val>
                                            <p:strVal val="#ppt_h"/>
                                          </p:val>
                                        </p:tav>
                                      </p:tavLst>
                                    </p:anim>
                                    <p:anim calcmode="lin" valueType="num">
                                      <p:cBhvr>
                                        <p:cTn id="111" dur="1000" fill="hold"/>
                                        <p:tgtEl>
                                          <p:spTgt spid="84"/>
                                        </p:tgtEl>
                                        <p:attrNameLst>
                                          <p:attrName>ppt_w</p:attrName>
                                        </p:attrNameLst>
                                      </p:cBhvr>
                                      <p:tavLst>
                                        <p:tav tm="0">
                                          <p:val>
                                            <p:fltVal val="0"/>
                                          </p:val>
                                        </p:tav>
                                        <p:tav tm="100000">
                                          <p:val>
                                            <p:strVal val="#ppt_w"/>
                                          </p:val>
                                        </p:tav>
                                      </p:tavLst>
                                    </p:anim>
                                  </p:childTnLst>
                                </p:cTn>
                              </p:par>
                              <p:par>
                                <p:cTn id="112" presetID="53" presetClass="entr" presetSubtype="16" fill="hold" nodeType="withEffect">
                                  <p:stCondLst>
                                    <p:cond delay="500"/>
                                  </p:stCondLst>
                                  <p:childTnLst>
                                    <p:set>
                                      <p:cBhvr>
                                        <p:cTn id="113" dur="1" fill="hold">
                                          <p:stCondLst>
                                            <p:cond delay="0"/>
                                          </p:stCondLst>
                                        </p:cTn>
                                        <p:tgtEl>
                                          <p:spTgt spid="8"/>
                                        </p:tgtEl>
                                        <p:attrNameLst>
                                          <p:attrName>style.visibility</p:attrName>
                                        </p:attrNameLst>
                                      </p:cBhvr>
                                      <p:to>
                                        <p:strVal val="visible"/>
                                      </p:to>
                                    </p:set>
                                    <p:anim calcmode="lin" valueType="num">
                                      <p:cBhvr>
                                        <p:cTn id="114" dur="500" fill="hold"/>
                                        <p:tgtEl>
                                          <p:spTgt spid="8"/>
                                        </p:tgtEl>
                                        <p:attrNameLst>
                                          <p:attrName>ppt_w</p:attrName>
                                        </p:attrNameLst>
                                      </p:cBhvr>
                                      <p:tavLst>
                                        <p:tav tm="0">
                                          <p:val>
                                            <p:fltVal val="0"/>
                                          </p:val>
                                        </p:tav>
                                        <p:tav tm="100000">
                                          <p:val>
                                            <p:strVal val="#ppt_w"/>
                                          </p:val>
                                        </p:tav>
                                      </p:tavLst>
                                    </p:anim>
                                    <p:anim calcmode="lin" valueType="num">
                                      <p:cBhvr>
                                        <p:cTn id="115" dur="500" fill="hold"/>
                                        <p:tgtEl>
                                          <p:spTgt spid="8"/>
                                        </p:tgtEl>
                                        <p:attrNameLst>
                                          <p:attrName>ppt_h</p:attrName>
                                        </p:attrNameLst>
                                      </p:cBhvr>
                                      <p:tavLst>
                                        <p:tav tm="0">
                                          <p:val>
                                            <p:fltVal val="0"/>
                                          </p:val>
                                        </p:tav>
                                        <p:tav tm="100000">
                                          <p:val>
                                            <p:strVal val="#ppt_h"/>
                                          </p:val>
                                        </p:tav>
                                      </p:tavLst>
                                    </p:anim>
                                    <p:animEffect transition="in" filter="fade">
                                      <p:cBhvr>
                                        <p:cTn id="116" dur="500"/>
                                        <p:tgtEl>
                                          <p:spTgt spid="8"/>
                                        </p:tgtEl>
                                      </p:cBhvr>
                                    </p:animEffect>
                                  </p:childTnLst>
                                </p:cTn>
                              </p:par>
                              <p:par>
                                <p:cTn id="117" presetID="2" presetClass="entr" presetSubtype="8" fill="hold" nodeType="withEffect">
                                  <p:stCondLst>
                                    <p:cond delay="500"/>
                                  </p:stCondLst>
                                  <p:childTnLst>
                                    <p:set>
                                      <p:cBhvr>
                                        <p:cTn id="118" dur="1" fill="hold">
                                          <p:stCondLst>
                                            <p:cond delay="0"/>
                                          </p:stCondLst>
                                        </p:cTn>
                                        <p:tgtEl>
                                          <p:spTgt spid="37"/>
                                        </p:tgtEl>
                                        <p:attrNameLst>
                                          <p:attrName>style.visibility</p:attrName>
                                        </p:attrNameLst>
                                      </p:cBhvr>
                                      <p:to>
                                        <p:strVal val="visible"/>
                                      </p:to>
                                    </p:set>
                                    <p:anim calcmode="lin" valueType="num">
                                      <p:cBhvr additive="base">
                                        <p:cTn id="119" dur="500" fill="hold"/>
                                        <p:tgtEl>
                                          <p:spTgt spid="37"/>
                                        </p:tgtEl>
                                        <p:attrNameLst>
                                          <p:attrName>ppt_x</p:attrName>
                                        </p:attrNameLst>
                                      </p:cBhvr>
                                      <p:tavLst>
                                        <p:tav tm="0">
                                          <p:val>
                                            <p:strVal val="0-#ppt_w/2"/>
                                          </p:val>
                                        </p:tav>
                                        <p:tav tm="100000">
                                          <p:val>
                                            <p:strVal val="#ppt_x"/>
                                          </p:val>
                                        </p:tav>
                                      </p:tavLst>
                                    </p:anim>
                                    <p:anim calcmode="lin" valueType="num">
                                      <p:cBhvr additive="base">
                                        <p:cTn id="120" dur="500" fill="hold"/>
                                        <p:tgtEl>
                                          <p:spTgt spid="37"/>
                                        </p:tgtEl>
                                        <p:attrNameLst>
                                          <p:attrName>ppt_y</p:attrName>
                                        </p:attrNameLst>
                                      </p:cBhvr>
                                      <p:tavLst>
                                        <p:tav tm="0">
                                          <p:val>
                                            <p:strVal val="#ppt_y"/>
                                          </p:val>
                                        </p:tav>
                                        <p:tav tm="100000">
                                          <p:val>
                                            <p:strVal val="#ppt_y"/>
                                          </p:val>
                                        </p:tav>
                                      </p:tavLst>
                                    </p:anim>
                                  </p:childTnLst>
                                </p:cTn>
                              </p:par>
                            </p:childTnLst>
                          </p:cTn>
                        </p:par>
                        <p:par>
                          <p:cTn id="121" fill="hold">
                            <p:stCondLst>
                              <p:cond delay="9500"/>
                            </p:stCondLst>
                            <p:childTnLst>
                              <p:par>
                                <p:cTn id="122" presetID="22" presetClass="entr" presetSubtype="2" fill="hold" nodeType="afterEffect">
                                  <p:stCondLst>
                                    <p:cond delay="0"/>
                                  </p:stCondLst>
                                  <p:childTnLst>
                                    <p:set>
                                      <p:cBhvr>
                                        <p:cTn id="123" dur="1" fill="hold">
                                          <p:stCondLst>
                                            <p:cond delay="0"/>
                                          </p:stCondLst>
                                        </p:cTn>
                                        <p:tgtEl>
                                          <p:spTgt spid="56"/>
                                        </p:tgtEl>
                                        <p:attrNameLst>
                                          <p:attrName>style.visibility</p:attrName>
                                        </p:attrNameLst>
                                      </p:cBhvr>
                                      <p:to>
                                        <p:strVal val="visible"/>
                                      </p:to>
                                    </p:set>
                                    <p:animEffect transition="in" filter="wipe(right)">
                                      <p:cBhvr>
                                        <p:cTn id="124" dur="500"/>
                                        <p:tgtEl>
                                          <p:spTgt spid="56"/>
                                        </p:tgtEl>
                                      </p:cBhvr>
                                    </p:animEffect>
                                  </p:childTnLst>
                                </p:cTn>
                              </p:par>
                            </p:childTnLst>
                          </p:cTn>
                        </p:par>
                        <p:par>
                          <p:cTn id="125" fill="hold">
                            <p:stCondLst>
                              <p:cond delay="10000"/>
                            </p:stCondLst>
                            <p:childTnLst>
                              <p:par>
                                <p:cTn id="126" presetID="35" presetClass="entr" presetSubtype="0" fill="hold" grpId="0" nodeType="afterEffect">
                                  <p:stCondLst>
                                    <p:cond delay="0"/>
                                  </p:stCondLst>
                                  <p:childTnLst>
                                    <p:set>
                                      <p:cBhvr>
                                        <p:cTn id="127" dur="1" fill="hold">
                                          <p:stCondLst>
                                            <p:cond delay="0"/>
                                          </p:stCondLst>
                                        </p:cTn>
                                        <p:tgtEl>
                                          <p:spTgt spid="74"/>
                                        </p:tgtEl>
                                        <p:attrNameLst>
                                          <p:attrName>style.visibility</p:attrName>
                                        </p:attrNameLst>
                                      </p:cBhvr>
                                      <p:to>
                                        <p:strVal val="visible"/>
                                      </p:to>
                                    </p:set>
                                    <p:animEffect transition="in" filter="fade">
                                      <p:cBhvr>
                                        <p:cTn id="128" dur="1000"/>
                                        <p:tgtEl>
                                          <p:spTgt spid="74"/>
                                        </p:tgtEl>
                                      </p:cBhvr>
                                    </p:animEffect>
                                    <p:anim calcmode="lin" valueType="num">
                                      <p:cBhvr>
                                        <p:cTn id="129" dur="1000" fill="hold"/>
                                        <p:tgtEl>
                                          <p:spTgt spid="74"/>
                                        </p:tgtEl>
                                        <p:attrNameLst>
                                          <p:attrName>style.rotation</p:attrName>
                                        </p:attrNameLst>
                                      </p:cBhvr>
                                      <p:tavLst>
                                        <p:tav tm="0">
                                          <p:val>
                                            <p:fltVal val="720"/>
                                          </p:val>
                                        </p:tav>
                                        <p:tav tm="100000">
                                          <p:val>
                                            <p:fltVal val="0"/>
                                          </p:val>
                                        </p:tav>
                                      </p:tavLst>
                                    </p:anim>
                                    <p:anim calcmode="lin" valueType="num">
                                      <p:cBhvr>
                                        <p:cTn id="130" dur="1000" fill="hold"/>
                                        <p:tgtEl>
                                          <p:spTgt spid="74"/>
                                        </p:tgtEl>
                                        <p:attrNameLst>
                                          <p:attrName>ppt_h</p:attrName>
                                        </p:attrNameLst>
                                      </p:cBhvr>
                                      <p:tavLst>
                                        <p:tav tm="0">
                                          <p:val>
                                            <p:fltVal val="0"/>
                                          </p:val>
                                        </p:tav>
                                        <p:tav tm="100000">
                                          <p:val>
                                            <p:strVal val="#ppt_h"/>
                                          </p:val>
                                        </p:tav>
                                      </p:tavLst>
                                    </p:anim>
                                    <p:anim calcmode="lin" valueType="num">
                                      <p:cBhvr>
                                        <p:cTn id="131" dur="1000" fill="hold"/>
                                        <p:tgtEl>
                                          <p:spTgt spid="74"/>
                                        </p:tgtEl>
                                        <p:attrNameLst>
                                          <p:attrName>ppt_w</p:attrName>
                                        </p:attrNameLst>
                                      </p:cBhvr>
                                      <p:tavLst>
                                        <p:tav tm="0">
                                          <p:val>
                                            <p:fltVal val="0"/>
                                          </p:val>
                                        </p:tav>
                                        <p:tav tm="100000">
                                          <p:val>
                                            <p:strVal val="#ppt_w"/>
                                          </p:val>
                                        </p:tav>
                                      </p:tavLst>
                                    </p:anim>
                                  </p:childTnLst>
                                </p:cTn>
                              </p:par>
                              <p:par>
                                <p:cTn id="132" presetID="53" presetClass="entr" presetSubtype="16" fill="hold" nodeType="withEffect">
                                  <p:stCondLst>
                                    <p:cond delay="500"/>
                                  </p:stCondLst>
                                  <p:childTnLst>
                                    <p:set>
                                      <p:cBhvr>
                                        <p:cTn id="133" dur="1" fill="hold">
                                          <p:stCondLst>
                                            <p:cond delay="0"/>
                                          </p:stCondLst>
                                        </p:cTn>
                                        <p:tgtEl>
                                          <p:spTgt spid="7"/>
                                        </p:tgtEl>
                                        <p:attrNameLst>
                                          <p:attrName>style.visibility</p:attrName>
                                        </p:attrNameLst>
                                      </p:cBhvr>
                                      <p:to>
                                        <p:strVal val="visible"/>
                                      </p:to>
                                    </p:set>
                                    <p:anim calcmode="lin" valueType="num">
                                      <p:cBhvr>
                                        <p:cTn id="134" dur="500" fill="hold"/>
                                        <p:tgtEl>
                                          <p:spTgt spid="7"/>
                                        </p:tgtEl>
                                        <p:attrNameLst>
                                          <p:attrName>ppt_w</p:attrName>
                                        </p:attrNameLst>
                                      </p:cBhvr>
                                      <p:tavLst>
                                        <p:tav tm="0">
                                          <p:val>
                                            <p:fltVal val="0"/>
                                          </p:val>
                                        </p:tav>
                                        <p:tav tm="100000">
                                          <p:val>
                                            <p:strVal val="#ppt_w"/>
                                          </p:val>
                                        </p:tav>
                                      </p:tavLst>
                                    </p:anim>
                                    <p:anim calcmode="lin" valueType="num">
                                      <p:cBhvr>
                                        <p:cTn id="135" dur="500" fill="hold"/>
                                        <p:tgtEl>
                                          <p:spTgt spid="7"/>
                                        </p:tgtEl>
                                        <p:attrNameLst>
                                          <p:attrName>ppt_h</p:attrName>
                                        </p:attrNameLst>
                                      </p:cBhvr>
                                      <p:tavLst>
                                        <p:tav tm="0">
                                          <p:val>
                                            <p:fltVal val="0"/>
                                          </p:val>
                                        </p:tav>
                                        <p:tav tm="100000">
                                          <p:val>
                                            <p:strVal val="#ppt_h"/>
                                          </p:val>
                                        </p:tav>
                                      </p:tavLst>
                                    </p:anim>
                                    <p:animEffect transition="in" filter="fade">
                                      <p:cBhvr>
                                        <p:cTn id="136" dur="500"/>
                                        <p:tgtEl>
                                          <p:spTgt spid="7"/>
                                        </p:tgtEl>
                                      </p:cBhvr>
                                    </p:animEffect>
                                  </p:childTnLst>
                                </p:cTn>
                              </p:par>
                              <p:par>
                                <p:cTn id="137" presetID="2" presetClass="entr" presetSubtype="8" fill="hold" nodeType="withEffect">
                                  <p:stCondLst>
                                    <p:cond delay="500"/>
                                  </p:stCondLst>
                                  <p:childTnLst>
                                    <p:set>
                                      <p:cBhvr>
                                        <p:cTn id="138" dur="1" fill="hold">
                                          <p:stCondLst>
                                            <p:cond delay="0"/>
                                          </p:stCondLst>
                                        </p:cTn>
                                        <p:tgtEl>
                                          <p:spTgt spid="40"/>
                                        </p:tgtEl>
                                        <p:attrNameLst>
                                          <p:attrName>style.visibility</p:attrName>
                                        </p:attrNameLst>
                                      </p:cBhvr>
                                      <p:to>
                                        <p:strVal val="visible"/>
                                      </p:to>
                                    </p:set>
                                    <p:anim calcmode="lin" valueType="num">
                                      <p:cBhvr additive="base">
                                        <p:cTn id="139" dur="500" fill="hold"/>
                                        <p:tgtEl>
                                          <p:spTgt spid="40"/>
                                        </p:tgtEl>
                                        <p:attrNameLst>
                                          <p:attrName>ppt_x</p:attrName>
                                        </p:attrNameLst>
                                      </p:cBhvr>
                                      <p:tavLst>
                                        <p:tav tm="0">
                                          <p:val>
                                            <p:strVal val="0-#ppt_w/2"/>
                                          </p:val>
                                        </p:tav>
                                        <p:tav tm="100000">
                                          <p:val>
                                            <p:strVal val="#ppt_x"/>
                                          </p:val>
                                        </p:tav>
                                      </p:tavLst>
                                    </p:anim>
                                    <p:anim calcmode="lin" valueType="num">
                                      <p:cBhvr additive="base">
                                        <p:cTn id="140" dur="500" fill="hold"/>
                                        <p:tgtEl>
                                          <p:spTgt spid="40"/>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4" grpId="0" animBg="1"/>
      <p:bldP spid="64" grpId="0" animBg="1"/>
      <p:bldP spid="69" grpId="0" animBg="1"/>
      <p:bldP spid="74" grpId="0" animBg="1"/>
      <p:bldP spid="79" grpId="0" animBg="1"/>
      <p:bldP spid="84" grpId="0" animBg="1"/>
      <p:bldP spid="89" grpId="0" animBg="1"/>
      <p:bldP spid="91"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1556</TotalTime>
  <Words>1318</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317</cp:revision>
  <dcterms:created xsi:type="dcterms:W3CDTF">2016-09-28T22:08:47Z</dcterms:created>
  <dcterms:modified xsi:type="dcterms:W3CDTF">2017-01-26T22:40:53Z</dcterms:modified>
</cp:coreProperties>
</file>