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96169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Freeform 5"/>
          <p:cNvSpPr>
            <a:spLocks/>
          </p:cNvSpPr>
          <p:nvPr/>
        </p:nvSpPr>
        <p:spPr bwMode="auto">
          <a:xfrm>
            <a:off x="4358218" y="1987018"/>
            <a:ext cx="2046817" cy="1496484"/>
          </a:xfrm>
          <a:custGeom>
            <a:avLst/>
            <a:gdLst/>
            <a:ahLst/>
            <a:cxnLst>
              <a:cxn ang="0">
                <a:pos x="317" y="733"/>
              </a:cxn>
              <a:cxn ang="0">
                <a:pos x="355" y="702"/>
              </a:cxn>
              <a:cxn ang="0">
                <a:pos x="355" y="700"/>
              </a:cxn>
              <a:cxn ang="0">
                <a:pos x="336" y="666"/>
              </a:cxn>
              <a:cxn ang="0">
                <a:pos x="326" y="642"/>
              </a:cxn>
              <a:cxn ang="0">
                <a:pos x="324" y="629"/>
              </a:cxn>
              <a:cxn ang="0">
                <a:pos x="410" y="563"/>
              </a:cxn>
              <a:cxn ang="0">
                <a:pos x="500" y="593"/>
              </a:cxn>
              <a:cxn ang="0">
                <a:pos x="506" y="634"/>
              </a:cxn>
              <a:cxn ang="0">
                <a:pos x="480" y="684"/>
              </a:cxn>
              <a:cxn ang="0">
                <a:pos x="473" y="705"/>
              </a:cxn>
              <a:cxn ang="0">
                <a:pos x="476" y="718"/>
              </a:cxn>
              <a:cxn ang="0">
                <a:pos x="503" y="734"/>
              </a:cxn>
              <a:cxn ang="0">
                <a:pos x="852" y="728"/>
              </a:cxn>
              <a:cxn ang="0">
                <a:pos x="852" y="728"/>
              </a:cxn>
              <a:cxn ang="0">
                <a:pos x="852" y="728"/>
              </a:cxn>
              <a:cxn ang="0">
                <a:pos x="844" y="617"/>
              </a:cxn>
              <a:cxn ang="0">
                <a:pos x="841" y="492"/>
              </a:cxn>
              <a:cxn ang="0">
                <a:pos x="849" y="446"/>
              </a:cxn>
              <a:cxn ang="0">
                <a:pos x="872" y="432"/>
              </a:cxn>
              <a:cxn ang="0">
                <a:pos x="874" y="432"/>
              </a:cxn>
              <a:cxn ang="0">
                <a:pos x="908" y="449"/>
              </a:cxn>
              <a:cxn ang="0">
                <a:pos x="959" y="467"/>
              </a:cxn>
              <a:cxn ang="0">
                <a:pos x="1001" y="441"/>
              </a:cxn>
              <a:cxn ang="0">
                <a:pos x="994" y="307"/>
              </a:cxn>
              <a:cxn ang="0">
                <a:pos x="947" y="283"/>
              </a:cxn>
              <a:cxn ang="0">
                <a:pos x="934" y="286"/>
              </a:cxn>
              <a:cxn ang="0">
                <a:pos x="895" y="308"/>
              </a:cxn>
              <a:cxn ang="0">
                <a:pos x="876" y="314"/>
              </a:cxn>
              <a:cxn ang="0">
                <a:pos x="860" y="311"/>
              </a:cxn>
              <a:cxn ang="0">
                <a:pos x="839" y="277"/>
              </a:cxn>
              <a:cxn ang="0">
                <a:pos x="853" y="0"/>
              </a:cxn>
              <a:cxn ang="0">
                <a:pos x="0" y="730"/>
              </a:cxn>
            </a:cxnLst>
            <a:rect l="0" t="0" r="r" b="b"/>
            <a:pathLst>
              <a:path w="1015" h="742">
                <a:moveTo>
                  <a:pt x="275" y="737"/>
                </a:moveTo>
                <a:cubicBezTo>
                  <a:pt x="290" y="736"/>
                  <a:pt x="305" y="735"/>
                  <a:pt x="317" y="733"/>
                </a:cubicBezTo>
                <a:cubicBezTo>
                  <a:pt x="323" y="731"/>
                  <a:pt x="343" y="728"/>
                  <a:pt x="351" y="718"/>
                </a:cubicBezTo>
                <a:cubicBezTo>
                  <a:pt x="355" y="713"/>
                  <a:pt x="355" y="707"/>
                  <a:pt x="355" y="702"/>
                </a:cubicBezTo>
                <a:cubicBezTo>
                  <a:pt x="355" y="701"/>
                  <a:pt x="355" y="701"/>
                  <a:pt x="355" y="701"/>
                </a:cubicBezTo>
                <a:cubicBezTo>
                  <a:pt x="355" y="701"/>
                  <a:pt x="355" y="701"/>
                  <a:pt x="355" y="700"/>
                </a:cubicBezTo>
                <a:cubicBezTo>
                  <a:pt x="355" y="693"/>
                  <a:pt x="352" y="687"/>
                  <a:pt x="349" y="682"/>
                </a:cubicBezTo>
                <a:cubicBezTo>
                  <a:pt x="345" y="675"/>
                  <a:pt x="340" y="671"/>
                  <a:pt x="336" y="666"/>
                </a:cubicBezTo>
                <a:cubicBezTo>
                  <a:pt x="333" y="660"/>
                  <a:pt x="329" y="654"/>
                  <a:pt x="326" y="644"/>
                </a:cubicBezTo>
                <a:cubicBezTo>
                  <a:pt x="326" y="643"/>
                  <a:pt x="326" y="642"/>
                  <a:pt x="326" y="642"/>
                </a:cubicBezTo>
                <a:cubicBezTo>
                  <a:pt x="325" y="638"/>
                  <a:pt x="324" y="634"/>
                  <a:pt x="324" y="630"/>
                </a:cubicBezTo>
                <a:cubicBezTo>
                  <a:pt x="324" y="630"/>
                  <a:pt x="324" y="630"/>
                  <a:pt x="324" y="629"/>
                </a:cubicBezTo>
                <a:cubicBezTo>
                  <a:pt x="324" y="611"/>
                  <a:pt x="332" y="595"/>
                  <a:pt x="347" y="583"/>
                </a:cubicBezTo>
                <a:cubicBezTo>
                  <a:pt x="362" y="571"/>
                  <a:pt x="384" y="563"/>
                  <a:pt x="410" y="563"/>
                </a:cubicBezTo>
                <a:cubicBezTo>
                  <a:pt x="438" y="563"/>
                  <a:pt x="464" y="567"/>
                  <a:pt x="481" y="576"/>
                </a:cubicBezTo>
                <a:cubicBezTo>
                  <a:pt x="490" y="581"/>
                  <a:pt x="496" y="586"/>
                  <a:pt x="500" y="593"/>
                </a:cubicBezTo>
                <a:cubicBezTo>
                  <a:pt x="504" y="600"/>
                  <a:pt x="507" y="608"/>
                  <a:pt x="507" y="618"/>
                </a:cubicBezTo>
                <a:cubicBezTo>
                  <a:pt x="508" y="623"/>
                  <a:pt x="507" y="628"/>
                  <a:pt x="506" y="634"/>
                </a:cubicBezTo>
                <a:cubicBezTo>
                  <a:pt x="502" y="651"/>
                  <a:pt x="496" y="661"/>
                  <a:pt x="490" y="670"/>
                </a:cubicBezTo>
                <a:cubicBezTo>
                  <a:pt x="486" y="674"/>
                  <a:pt x="483" y="679"/>
                  <a:pt x="480" y="684"/>
                </a:cubicBezTo>
                <a:cubicBezTo>
                  <a:pt x="476" y="689"/>
                  <a:pt x="473" y="696"/>
                  <a:pt x="473" y="704"/>
                </a:cubicBezTo>
                <a:cubicBezTo>
                  <a:pt x="473" y="704"/>
                  <a:pt x="473" y="704"/>
                  <a:pt x="473" y="705"/>
                </a:cubicBezTo>
                <a:cubicBezTo>
                  <a:pt x="473" y="705"/>
                  <a:pt x="473" y="705"/>
                  <a:pt x="473" y="705"/>
                </a:cubicBezTo>
                <a:cubicBezTo>
                  <a:pt x="473" y="709"/>
                  <a:pt x="474" y="714"/>
                  <a:pt x="476" y="718"/>
                </a:cubicBezTo>
                <a:cubicBezTo>
                  <a:pt x="478" y="724"/>
                  <a:pt x="483" y="727"/>
                  <a:pt x="486" y="729"/>
                </a:cubicBezTo>
                <a:cubicBezTo>
                  <a:pt x="493" y="732"/>
                  <a:pt x="498" y="733"/>
                  <a:pt x="503" y="734"/>
                </a:cubicBezTo>
                <a:cubicBezTo>
                  <a:pt x="512" y="736"/>
                  <a:pt x="556" y="742"/>
                  <a:pt x="852" y="728"/>
                </a:cubicBezTo>
                <a:cubicBezTo>
                  <a:pt x="852" y="728"/>
                  <a:pt x="852" y="728"/>
                  <a:pt x="852" y="728"/>
                </a:cubicBezTo>
                <a:cubicBezTo>
                  <a:pt x="851" y="728"/>
                  <a:pt x="851" y="728"/>
                  <a:pt x="850" y="728"/>
                </a:cubicBezTo>
                <a:cubicBezTo>
                  <a:pt x="851" y="728"/>
                  <a:pt x="851" y="728"/>
                  <a:pt x="852" y="728"/>
                </a:cubicBezTo>
                <a:cubicBezTo>
                  <a:pt x="852" y="727"/>
                  <a:pt x="852" y="727"/>
                  <a:pt x="852" y="727"/>
                </a:cubicBezTo>
                <a:cubicBezTo>
                  <a:pt x="852" y="727"/>
                  <a:pt x="852" y="727"/>
                  <a:pt x="852" y="728"/>
                </a:cubicBezTo>
                <a:cubicBezTo>
                  <a:pt x="852" y="728"/>
                  <a:pt x="853" y="728"/>
                  <a:pt x="853" y="728"/>
                </a:cubicBezTo>
                <a:cubicBezTo>
                  <a:pt x="851" y="703"/>
                  <a:pt x="846" y="648"/>
                  <a:pt x="844" y="617"/>
                </a:cubicBezTo>
                <a:cubicBezTo>
                  <a:pt x="842" y="587"/>
                  <a:pt x="841" y="556"/>
                  <a:pt x="840" y="528"/>
                </a:cubicBezTo>
                <a:cubicBezTo>
                  <a:pt x="840" y="515"/>
                  <a:pt x="840" y="503"/>
                  <a:pt x="841" y="492"/>
                </a:cubicBezTo>
                <a:cubicBezTo>
                  <a:pt x="841" y="481"/>
                  <a:pt x="842" y="471"/>
                  <a:pt x="843" y="463"/>
                </a:cubicBezTo>
                <a:cubicBezTo>
                  <a:pt x="845" y="457"/>
                  <a:pt x="846" y="452"/>
                  <a:pt x="849" y="446"/>
                </a:cubicBezTo>
                <a:cubicBezTo>
                  <a:pt x="851" y="442"/>
                  <a:pt x="854" y="438"/>
                  <a:pt x="860" y="435"/>
                </a:cubicBezTo>
                <a:cubicBezTo>
                  <a:pt x="864" y="434"/>
                  <a:pt x="868" y="432"/>
                  <a:pt x="872" y="432"/>
                </a:cubicBezTo>
                <a:cubicBezTo>
                  <a:pt x="873" y="432"/>
                  <a:pt x="873" y="432"/>
                  <a:pt x="873" y="432"/>
                </a:cubicBezTo>
                <a:cubicBezTo>
                  <a:pt x="873" y="432"/>
                  <a:pt x="873" y="432"/>
                  <a:pt x="874" y="432"/>
                </a:cubicBezTo>
                <a:cubicBezTo>
                  <a:pt x="882" y="432"/>
                  <a:pt x="889" y="436"/>
                  <a:pt x="894" y="439"/>
                </a:cubicBezTo>
                <a:cubicBezTo>
                  <a:pt x="899" y="442"/>
                  <a:pt x="903" y="446"/>
                  <a:pt x="908" y="449"/>
                </a:cubicBezTo>
                <a:cubicBezTo>
                  <a:pt x="917" y="456"/>
                  <a:pt x="926" y="462"/>
                  <a:pt x="943" y="465"/>
                </a:cubicBezTo>
                <a:cubicBezTo>
                  <a:pt x="949" y="466"/>
                  <a:pt x="954" y="467"/>
                  <a:pt x="959" y="467"/>
                </a:cubicBezTo>
                <a:cubicBezTo>
                  <a:pt x="970" y="467"/>
                  <a:pt x="978" y="464"/>
                  <a:pt x="985" y="460"/>
                </a:cubicBezTo>
                <a:cubicBezTo>
                  <a:pt x="991" y="455"/>
                  <a:pt x="997" y="449"/>
                  <a:pt x="1001" y="441"/>
                </a:cubicBezTo>
                <a:cubicBezTo>
                  <a:pt x="1010" y="424"/>
                  <a:pt x="1015" y="398"/>
                  <a:pt x="1014" y="369"/>
                </a:cubicBezTo>
                <a:cubicBezTo>
                  <a:pt x="1014" y="344"/>
                  <a:pt x="1006" y="322"/>
                  <a:pt x="994" y="307"/>
                </a:cubicBezTo>
                <a:cubicBezTo>
                  <a:pt x="982" y="292"/>
                  <a:pt x="967" y="283"/>
                  <a:pt x="948" y="283"/>
                </a:cubicBezTo>
                <a:cubicBezTo>
                  <a:pt x="948" y="283"/>
                  <a:pt x="948" y="283"/>
                  <a:pt x="947" y="283"/>
                </a:cubicBezTo>
                <a:cubicBezTo>
                  <a:pt x="944" y="284"/>
                  <a:pt x="940" y="284"/>
                  <a:pt x="936" y="285"/>
                </a:cubicBezTo>
                <a:cubicBezTo>
                  <a:pt x="935" y="285"/>
                  <a:pt x="935" y="286"/>
                  <a:pt x="934" y="286"/>
                </a:cubicBezTo>
                <a:cubicBezTo>
                  <a:pt x="924" y="289"/>
                  <a:pt x="917" y="292"/>
                  <a:pt x="912" y="296"/>
                </a:cubicBezTo>
                <a:cubicBezTo>
                  <a:pt x="906" y="300"/>
                  <a:pt x="902" y="304"/>
                  <a:pt x="895" y="308"/>
                </a:cubicBezTo>
                <a:cubicBezTo>
                  <a:pt x="890" y="311"/>
                  <a:pt x="884" y="314"/>
                  <a:pt x="877" y="314"/>
                </a:cubicBezTo>
                <a:cubicBezTo>
                  <a:pt x="877" y="314"/>
                  <a:pt x="877" y="314"/>
                  <a:pt x="876" y="314"/>
                </a:cubicBezTo>
                <a:cubicBezTo>
                  <a:pt x="876" y="314"/>
                  <a:pt x="876" y="314"/>
                  <a:pt x="876" y="314"/>
                </a:cubicBezTo>
                <a:cubicBezTo>
                  <a:pt x="871" y="314"/>
                  <a:pt x="865" y="313"/>
                  <a:pt x="860" y="311"/>
                </a:cubicBezTo>
                <a:cubicBezTo>
                  <a:pt x="853" y="307"/>
                  <a:pt x="848" y="301"/>
                  <a:pt x="845" y="295"/>
                </a:cubicBezTo>
                <a:cubicBezTo>
                  <a:pt x="842" y="290"/>
                  <a:pt x="841" y="284"/>
                  <a:pt x="839" y="277"/>
                </a:cubicBezTo>
                <a:cubicBezTo>
                  <a:pt x="837" y="265"/>
                  <a:pt x="835" y="251"/>
                  <a:pt x="836" y="235"/>
                </a:cubicBezTo>
                <a:cubicBezTo>
                  <a:pt x="839" y="140"/>
                  <a:pt x="848" y="41"/>
                  <a:pt x="853" y="0"/>
                </a:cubicBezTo>
                <a:cubicBezTo>
                  <a:pt x="381" y="4"/>
                  <a:pt x="0" y="326"/>
                  <a:pt x="0" y="722"/>
                </a:cubicBezTo>
                <a:cubicBezTo>
                  <a:pt x="0" y="725"/>
                  <a:pt x="0" y="727"/>
                  <a:pt x="0" y="730"/>
                </a:cubicBezTo>
                <a:cubicBezTo>
                  <a:pt x="72" y="732"/>
                  <a:pt x="239" y="737"/>
                  <a:pt x="275" y="737"/>
                </a:cubicBezTo>
                <a:close/>
              </a:path>
            </a:pathLst>
          </a:custGeom>
          <a:solidFill>
            <a:srgbClr val="44546B"/>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2" name="Freeform 6"/>
          <p:cNvSpPr>
            <a:spLocks/>
          </p:cNvSpPr>
          <p:nvPr/>
        </p:nvSpPr>
        <p:spPr bwMode="auto">
          <a:xfrm>
            <a:off x="6043085" y="1987018"/>
            <a:ext cx="1790700" cy="1794933"/>
          </a:xfrm>
          <a:custGeom>
            <a:avLst/>
            <a:gdLst/>
            <a:ahLst/>
            <a:cxnLst>
              <a:cxn ang="0">
                <a:pos x="10" y="295"/>
              </a:cxn>
              <a:cxn ang="0">
                <a:pos x="41" y="314"/>
              </a:cxn>
              <a:cxn ang="0">
                <a:pos x="42" y="314"/>
              </a:cxn>
              <a:cxn ang="0">
                <a:pos x="77" y="296"/>
              </a:cxn>
              <a:cxn ang="0">
                <a:pos x="101" y="285"/>
              </a:cxn>
              <a:cxn ang="0">
                <a:pos x="113" y="283"/>
              </a:cxn>
              <a:cxn ang="0">
                <a:pos x="179" y="369"/>
              </a:cxn>
              <a:cxn ang="0">
                <a:pos x="150" y="460"/>
              </a:cxn>
              <a:cxn ang="0">
                <a:pos x="108" y="465"/>
              </a:cxn>
              <a:cxn ang="0">
                <a:pos x="59" y="439"/>
              </a:cxn>
              <a:cxn ang="0">
                <a:pos x="38" y="432"/>
              </a:cxn>
              <a:cxn ang="0">
                <a:pos x="25" y="435"/>
              </a:cxn>
              <a:cxn ang="0">
                <a:pos x="8" y="463"/>
              </a:cxn>
              <a:cxn ang="0">
                <a:pos x="5" y="528"/>
              </a:cxn>
              <a:cxn ang="0">
                <a:pos x="18" y="728"/>
              </a:cxn>
              <a:cxn ang="0">
                <a:pos x="265" y="715"/>
              </a:cxn>
              <a:cxn ang="0">
                <a:pos x="330" y="718"/>
              </a:cxn>
              <a:cxn ang="0">
                <a:pos x="358" y="734"/>
              </a:cxn>
              <a:cxn ang="0">
                <a:pos x="361" y="748"/>
              </a:cxn>
              <a:cxn ang="0">
                <a:pos x="354" y="769"/>
              </a:cxn>
              <a:cxn ang="0">
                <a:pos x="328" y="818"/>
              </a:cxn>
              <a:cxn ang="0">
                <a:pos x="333" y="859"/>
              </a:cxn>
              <a:cxn ang="0">
                <a:pos x="424" y="889"/>
              </a:cxn>
              <a:cxn ang="0">
                <a:pos x="510" y="823"/>
              </a:cxn>
              <a:cxn ang="0">
                <a:pos x="508" y="811"/>
              </a:cxn>
              <a:cxn ang="0">
                <a:pos x="497" y="787"/>
              </a:cxn>
              <a:cxn ang="0">
                <a:pos x="479" y="752"/>
              </a:cxn>
              <a:cxn ang="0">
                <a:pos x="479" y="751"/>
              </a:cxn>
              <a:cxn ang="0">
                <a:pos x="513" y="717"/>
              </a:cxn>
              <a:cxn ang="0">
                <a:pos x="888" y="722"/>
              </a:cxn>
              <a:cxn ang="0">
                <a:pos x="18" y="0"/>
              </a:cxn>
              <a:cxn ang="0">
                <a:pos x="4" y="277"/>
              </a:cxn>
            </a:cxnLst>
            <a:rect l="0" t="0" r="r" b="b"/>
            <a:pathLst>
              <a:path w="888" h="890">
                <a:moveTo>
                  <a:pt x="4" y="277"/>
                </a:moveTo>
                <a:cubicBezTo>
                  <a:pt x="6" y="284"/>
                  <a:pt x="7" y="290"/>
                  <a:pt x="10" y="295"/>
                </a:cubicBezTo>
                <a:cubicBezTo>
                  <a:pt x="13" y="301"/>
                  <a:pt x="18" y="307"/>
                  <a:pt x="25" y="311"/>
                </a:cubicBezTo>
                <a:cubicBezTo>
                  <a:pt x="30" y="313"/>
                  <a:pt x="36" y="314"/>
                  <a:pt x="41" y="314"/>
                </a:cubicBezTo>
                <a:cubicBezTo>
                  <a:pt x="41" y="314"/>
                  <a:pt x="41" y="314"/>
                  <a:pt x="41" y="314"/>
                </a:cubicBezTo>
                <a:cubicBezTo>
                  <a:pt x="42" y="314"/>
                  <a:pt x="42" y="314"/>
                  <a:pt x="42" y="314"/>
                </a:cubicBezTo>
                <a:cubicBezTo>
                  <a:pt x="49" y="314"/>
                  <a:pt x="55" y="311"/>
                  <a:pt x="60" y="308"/>
                </a:cubicBezTo>
                <a:cubicBezTo>
                  <a:pt x="67" y="304"/>
                  <a:pt x="71" y="300"/>
                  <a:pt x="77" y="296"/>
                </a:cubicBezTo>
                <a:cubicBezTo>
                  <a:pt x="82" y="292"/>
                  <a:pt x="89" y="289"/>
                  <a:pt x="99" y="286"/>
                </a:cubicBezTo>
                <a:cubicBezTo>
                  <a:pt x="100" y="286"/>
                  <a:pt x="100" y="285"/>
                  <a:pt x="101" y="285"/>
                </a:cubicBezTo>
                <a:cubicBezTo>
                  <a:pt x="105" y="284"/>
                  <a:pt x="109" y="284"/>
                  <a:pt x="112" y="283"/>
                </a:cubicBezTo>
                <a:cubicBezTo>
                  <a:pt x="113" y="283"/>
                  <a:pt x="113" y="283"/>
                  <a:pt x="113" y="283"/>
                </a:cubicBezTo>
                <a:cubicBezTo>
                  <a:pt x="132" y="283"/>
                  <a:pt x="147" y="292"/>
                  <a:pt x="159" y="307"/>
                </a:cubicBezTo>
                <a:cubicBezTo>
                  <a:pt x="171" y="322"/>
                  <a:pt x="179" y="344"/>
                  <a:pt x="179" y="369"/>
                </a:cubicBezTo>
                <a:cubicBezTo>
                  <a:pt x="180" y="398"/>
                  <a:pt x="175" y="424"/>
                  <a:pt x="166" y="441"/>
                </a:cubicBezTo>
                <a:cubicBezTo>
                  <a:pt x="162" y="449"/>
                  <a:pt x="156" y="455"/>
                  <a:pt x="150" y="460"/>
                </a:cubicBezTo>
                <a:cubicBezTo>
                  <a:pt x="143" y="464"/>
                  <a:pt x="135" y="467"/>
                  <a:pt x="124" y="467"/>
                </a:cubicBezTo>
                <a:cubicBezTo>
                  <a:pt x="119" y="467"/>
                  <a:pt x="114" y="466"/>
                  <a:pt x="108" y="465"/>
                </a:cubicBezTo>
                <a:cubicBezTo>
                  <a:pt x="91" y="462"/>
                  <a:pt x="82" y="456"/>
                  <a:pt x="73" y="449"/>
                </a:cubicBezTo>
                <a:cubicBezTo>
                  <a:pt x="68" y="446"/>
                  <a:pt x="64" y="442"/>
                  <a:pt x="59" y="439"/>
                </a:cubicBezTo>
                <a:cubicBezTo>
                  <a:pt x="54" y="436"/>
                  <a:pt x="47" y="432"/>
                  <a:pt x="39" y="432"/>
                </a:cubicBezTo>
                <a:cubicBezTo>
                  <a:pt x="38" y="432"/>
                  <a:pt x="38" y="432"/>
                  <a:pt x="38" y="432"/>
                </a:cubicBezTo>
                <a:cubicBezTo>
                  <a:pt x="38" y="432"/>
                  <a:pt x="38" y="432"/>
                  <a:pt x="37" y="432"/>
                </a:cubicBezTo>
                <a:cubicBezTo>
                  <a:pt x="33" y="432"/>
                  <a:pt x="29" y="434"/>
                  <a:pt x="25" y="435"/>
                </a:cubicBezTo>
                <a:cubicBezTo>
                  <a:pt x="19" y="438"/>
                  <a:pt x="16" y="442"/>
                  <a:pt x="14" y="446"/>
                </a:cubicBezTo>
                <a:cubicBezTo>
                  <a:pt x="11" y="452"/>
                  <a:pt x="10" y="457"/>
                  <a:pt x="8" y="463"/>
                </a:cubicBezTo>
                <a:cubicBezTo>
                  <a:pt x="7" y="471"/>
                  <a:pt x="6" y="481"/>
                  <a:pt x="6" y="492"/>
                </a:cubicBezTo>
                <a:cubicBezTo>
                  <a:pt x="5" y="503"/>
                  <a:pt x="5" y="515"/>
                  <a:pt x="5" y="528"/>
                </a:cubicBezTo>
                <a:cubicBezTo>
                  <a:pt x="6" y="556"/>
                  <a:pt x="7" y="587"/>
                  <a:pt x="9" y="617"/>
                </a:cubicBezTo>
                <a:cubicBezTo>
                  <a:pt x="11" y="648"/>
                  <a:pt x="16" y="703"/>
                  <a:pt x="18" y="728"/>
                </a:cubicBezTo>
                <a:cubicBezTo>
                  <a:pt x="47" y="725"/>
                  <a:pt x="146" y="720"/>
                  <a:pt x="176" y="719"/>
                </a:cubicBezTo>
                <a:cubicBezTo>
                  <a:pt x="206" y="717"/>
                  <a:pt x="237" y="715"/>
                  <a:pt x="265" y="715"/>
                </a:cubicBezTo>
                <a:cubicBezTo>
                  <a:pt x="278" y="715"/>
                  <a:pt x="290" y="715"/>
                  <a:pt x="301" y="716"/>
                </a:cubicBezTo>
                <a:cubicBezTo>
                  <a:pt x="312" y="716"/>
                  <a:pt x="322" y="717"/>
                  <a:pt x="330" y="718"/>
                </a:cubicBezTo>
                <a:cubicBezTo>
                  <a:pt x="336" y="719"/>
                  <a:pt x="341" y="720"/>
                  <a:pt x="347" y="724"/>
                </a:cubicBezTo>
                <a:cubicBezTo>
                  <a:pt x="351" y="726"/>
                  <a:pt x="355" y="729"/>
                  <a:pt x="358" y="734"/>
                </a:cubicBezTo>
                <a:cubicBezTo>
                  <a:pt x="359" y="739"/>
                  <a:pt x="361" y="743"/>
                  <a:pt x="361" y="747"/>
                </a:cubicBezTo>
                <a:cubicBezTo>
                  <a:pt x="361" y="747"/>
                  <a:pt x="361" y="748"/>
                  <a:pt x="361" y="748"/>
                </a:cubicBezTo>
                <a:cubicBezTo>
                  <a:pt x="361" y="748"/>
                  <a:pt x="361" y="748"/>
                  <a:pt x="361" y="748"/>
                </a:cubicBezTo>
                <a:cubicBezTo>
                  <a:pt x="361" y="757"/>
                  <a:pt x="357" y="763"/>
                  <a:pt x="354" y="769"/>
                </a:cubicBezTo>
                <a:cubicBezTo>
                  <a:pt x="351" y="774"/>
                  <a:pt x="347" y="778"/>
                  <a:pt x="344" y="782"/>
                </a:cubicBezTo>
                <a:cubicBezTo>
                  <a:pt x="337" y="791"/>
                  <a:pt x="331" y="801"/>
                  <a:pt x="328" y="818"/>
                </a:cubicBezTo>
                <a:cubicBezTo>
                  <a:pt x="327" y="824"/>
                  <a:pt x="326" y="829"/>
                  <a:pt x="326" y="834"/>
                </a:cubicBezTo>
                <a:cubicBezTo>
                  <a:pt x="326" y="845"/>
                  <a:pt x="329" y="853"/>
                  <a:pt x="333" y="859"/>
                </a:cubicBezTo>
                <a:cubicBezTo>
                  <a:pt x="338" y="866"/>
                  <a:pt x="344" y="871"/>
                  <a:pt x="352" y="876"/>
                </a:cubicBezTo>
                <a:cubicBezTo>
                  <a:pt x="369" y="885"/>
                  <a:pt x="395" y="890"/>
                  <a:pt x="424" y="889"/>
                </a:cubicBezTo>
                <a:cubicBezTo>
                  <a:pt x="449" y="889"/>
                  <a:pt x="471" y="881"/>
                  <a:pt x="486" y="869"/>
                </a:cubicBezTo>
                <a:cubicBezTo>
                  <a:pt x="501" y="857"/>
                  <a:pt x="510" y="841"/>
                  <a:pt x="510" y="823"/>
                </a:cubicBezTo>
                <a:cubicBezTo>
                  <a:pt x="510" y="823"/>
                  <a:pt x="510" y="822"/>
                  <a:pt x="510" y="822"/>
                </a:cubicBezTo>
                <a:cubicBezTo>
                  <a:pt x="509" y="818"/>
                  <a:pt x="509" y="815"/>
                  <a:pt x="508" y="811"/>
                </a:cubicBezTo>
                <a:cubicBezTo>
                  <a:pt x="508" y="810"/>
                  <a:pt x="507" y="809"/>
                  <a:pt x="507" y="809"/>
                </a:cubicBezTo>
                <a:cubicBezTo>
                  <a:pt x="504" y="799"/>
                  <a:pt x="501" y="792"/>
                  <a:pt x="497" y="787"/>
                </a:cubicBezTo>
                <a:cubicBezTo>
                  <a:pt x="493" y="781"/>
                  <a:pt x="489" y="777"/>
                  <a:pt x="485" y="770"/>
                </a:cubicBezTo>
                <a:cubicBezTo>
                  <a:pt x="482" y="765"/>
                  <a:pt x="479" y="759"/>
                  <a:pt x="479" y="752"/>
                </a:cubicBezTo>
                <a:cubicBezTo>
                  <a:pt x="479" y="752"/>
                  <a:pt x="479" y="751"/>
                  <a:pt x="479" y="751"/>
                </a:cubicBezTo>
                <a:cubicBezTo>
                  <a:pt x="479" y="751"/>
                  <a:pt x="479" y="751"/>
                  <a:pt x="479" y="751"/>
                </a:cubicBezTo>
                <a:cubicBezTo>
                  <a:pt x="479" y="745"/>
                  <a:pt x="480" y="740"/>
                  <a:pt x="482" y="735"/>
                </a:cubicBezTo>
                <a:cubicBezTo>
                  <a:pt x="486" y="728"/>
                  <a:pt x="504" y="718"/>
                  <a:pt x="513" y="717"/>
                </a:cubicBezTo>
                <a:cubicBezTo>
                  <a:pt x="570" y="708"/>
                  <a:pt x="811" y="719"/>
                  <a:pt x="888" y="724"/>
                </a:cubicBezTo>
                <a:cubicBezTo>
                  <a:pt x="888" y="724"/>
                  <a:pt x="888" y="723"/>
                  <a:pt x="888" y="722"/>
                </a:cubicBezTo>
                <a:cubicBezTo>
                  <a:pt x="888" y="323"/>
                  <a:pt x="502" y="0"/>
                  <a:pt x="27" y="0"/>
                </a:cubicBezTo>
                <a:cubicBezTo>
                  <a:pt x="24" y="0"/>
                  <a:pt x="21" y="0"/>
                  <a:pt x="18" y="0"/>
                </a:cubicBezTo>
                <a:cubicBezTo>
                  <a:pt x="13" y="41"/>
                  <a:pt x="4" y="140"/>
                  <a:pt x="1" y="235"/>
                </a:cubicBezTo>
                <a:cubicBezTo>
                  <a:pt x="0" y="251"/>
                  <a:pt x="2" y="265"/>
                  <a:pt x="4" y="277"/>
                </a:cubicBezTo>
                <a:close/>
              </a:path>
            </a:pathLst>
          </a:custGeom>
          <a:solidFill>
            <a:srgbClr val="7A7A7A"/>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3" name="Freeform 7"/>
          <p:cNvSpPr>
            <a:spLocks/>
          </p:cNvSpPr>
          <p:nvPr/>
        </p:nvSpPr>
        <p:spPr bwMode="auto">
          <a:xfrm>
            <a:off x="4358218" y="3123668"/>
            <a:ext cx="1756833" cy="1778000"/>
          </a:xfrm>
          <a:custGeom>
            <a:avLst/>
            <a:gdLst/>
            <a:ahLst/>
            <a:cxnLst>
              <a:cxn ang="0">
                <a:pos x="860" y="599"/>
              </a:cxn>
              <a:cxn ang="0">
                <a:pos x="846" y="583"/>
              </a:cxn>
              <a:cxn ang="0">
                <a:pos x="829" y="580"/>
              </a:cxn>
              <a:cxn ang="0">
                <a:pos x="829" y="580"/>
              </a:cxn>
              <a:cxn ang="0">
                <a:pos x="828" y="580"/>
              </a:cxn>
              <a:cxn ang="0">
                <a:pos x="810" y="586"/>
              </a:cxn>
              <a:cxn ang="0">
                <a:pos x="794" y="598"/>
              </a:cxn>
              <a:cxn ang="0">
                <a:pos x="772" y="608"/>
              </a:cxn>
              <a:cxn ang="0">
                <a:pos x="769" y="609"/>
              </a:cxn>
              <a:cxn ang="0">
                <a:pos x="758" y="611"/>
              </a:cxn>
              <a:cxn ang="0">
                <a:pos x="757" y="611"/>
              </a:cxn>
              <a:cxn ang="0">
                <a:pos x="711" y="587"/>
              </a:cxn>
              <a:cxn ang="0">
                <a:pos x="691" y="525"/>
              </a:cxn>
              <a:cxn ang="0">
                <a:pos x="704" y="453"/>
              </a:cxn>
              <a:cxn ang="0">
                <a:pos x="721" y="434"/>
              </a:cxn>
              <a:cxn ang="0">
                <a:pos x="746" y="427"/>
              </a:cxn>
              <a:cxn ang="0">
                <a:pos x="762" y="429"/>
              </a:cxn>
              <a:cxn ang="0">
                <a:pos x="798" y="445"/>
              </a:cxn>
              <a:cxn ang="0">
                <a:pos x="812" y="455"/>
              </a:cxn>
              <a:cxn ang="0">
                <a:pos x="832" y="462"/>
              </a:cxn>
              <a:cxn ang="0">
                <a:pos x="832" y="462"/>
              </a:cxn>
              <a:cxn ang="0">
                <a:pos x="833" y="462"/>
              </a:cxn>
              <a:cxn ang="0">
                <a:pos x="846" y="459"/>
              </a:cxn>
              <a:cxn ang="0">
                <a:pos x="857" y="448"/>
              </a:cxn>
              <a:cxn ang="0">
                <a:pos x="862" y="431"/>
              </a:cxn>
              <a:cxn ang="0">
                <a:pos x="865" y="402"/>
              </a:cxn>
              <a:cxn ang="0">
                <a:pos x="865" y="366"/>
              </a:cxn>
              <a:cxn ang="0">
                <a:pos x="862" y="277"/>
              </a:cxn>
              <a:cxn ang="0">
                <a:pos x="852" y="165"/>
              </a:cxn>
              <a:cxn ang="0">
                <a:pos x="503" y="171"/>
              </a:cxn>
              <a:cxn ang="0">
                <a:pos x="486" y="166"/>
              </a:cxn>
              <a:cxn ang="0">
                <a:pos x="476" y="155"/>
              </a:cxn>
              <a:cxn ang="0">
                <a:pos x="473" y="142"/>
              </a:cxn>
              <a:cxn ang="0">
                <a:pos x="473" y="142"/>
              </a:cxn>
              <a:cxn ang="0">
                <a:pos x="473" y="141"/>
              </a:cxn>
              <a:cxn ang="0">
                <a:pos x="480" y="121"/>
              </a:cxn>
              <a:cxn ang="0">
                <a:pos x="490" y="107"/>
              </a:cxn>
              <a:cxn ang="0">
                <a:pos x="506" y="71"/>
              </a:cxn>
              <a:cxn ang="0">
                <a:pos x="507" y="55"/>
              </a:cxn>
              <a:cxn ang="0">
                <a:pos x="500" y="30"/>
              </a:cxn>
              <a:cxn ang="0">
                <a:pos x="481" y="13"/>
              </a:cxn>
              <a:cxn ang="0">
                <a:pos x="410" y="0"/>
              </a:cxn>
              <a:cxn ang="0">
                <a:pos x="347" y="20"/>
              </a:cxn>
              <a:cxn ang="0">
                <a:pos x="324" y="66"/>
              </a:cxn>
              <a:cxn ang="0">
                <a:pos x="324" y="67"/>
              </a:cxn>
              <a:cxn ang="0">
                <a:pos x="326" y="79"/>
              </a:cxn>
              <a:cxn ang="0">
                <a:pos x="326" y="81"/>
              </a:cxn>
              <a:cxn ang="0">
                <a:pos x="336" y="103"/>
              </a:cxn>
              <a:cxn ang="0">
                <a:pos x="349" y="119"/>
              </a:cxn>
              <a:cxn ang="0">
                <a:pos x="355" y="137"/>
              </a:cxn>
              <a:cxn ang="0">
                <a:pos x="355" y="138"/>
              </a:cxn>
              <a:cxn ang="0">
                <a:pos x="355" y="139"/>
              </a:cxn>
              <a:cxn ang="0">
                <a:pos x="351" y="155"/>
              </a:cxn>
              <a:cxn ang="0">
                <a:pos x="317" y="170"/>
              </a:cxn>
              <a:cxn ang="0">
                <a:pos x="275" y="174"/>
              </a:cxn>
              <a:cxn ang="0">
                <a:pos x="0" y="167"/>
              </a:cxn>
              <a:cxn ang="0">
                <a:pos x="853" y="882"/>
              </a:cxn>
              <a:cxn ang="0">
                <a:pos x="869" y="665"/>
              </a:cxn>
              <a:cxn ang="0">
                <a:pos x="860" y="599"/>
              </a:cxn>
            </a:cxnLst>
            <a:rect l="0" t="0" r="r" b="b"/>
            <a:pathLst>
              <a:path w="871" h="882">
                <a:moveTo>
                  <a:pt x="860" y="599"/>
                </a:moveTo>
                <a:cubicBezTo>
                  <a:pt x="858" y="593"/>
                  <a:pt x="853" y="587"/>
                  <a:pt x="846" y="583"/>
                </a:cubicBezTo>
                <a:cubicBezTo>
                  <a:pt x="840" y="581"/>
                  <a:pt x="835" y="580"/>
                  <a:pt x="829" y="580"/>
                </a:cubicBezTo>
                <a:cubicBezTo>
                  <a:pt x="829" y="580"/>
                  <a:pt x="829" y="580"/>
                  <a:pt x="829" y="580"/>
                </a:cubicBezTo>
                <a:cubicBezTo>
                  <a:pt x="829" y="580"/>
                  <a:pt x="829" y="580"/>
                  <a:pt x="828" y="580"/>
                </a:cubicBezTo>
                <a:cubicBezTo>
                  <a:pt x="821" y="580"/>
                  <a:pt x="815" y="583"/>
                  <a:pt x="810" y="586"/>
                </a:cubicBezTo>
                <a:cubicBezTo>
                  <a:pt x="803" y="590"/>
                  <a:pt x="799" y="594"/>
                  <a:pt x="794" y="598"/>
                </a:cubicBezTo>
                <a:cubicBezTo>
                  <a:pt x="788" y="602"/>
                  <a:pt x="782" y="605"/>
                  <a:pt x="772" y="608"/>
                </a:cubicBezTo>
                <a:cubicBezTo>
                  <a:pt x="771" y="608"/>
                  <a:pt x="770" y="609"/>
                  <a:pt x="769" y="609"/>
                </a:cubicBezTo>
                <a:cubicBezTo>
                  <a:pt x="766" y="610"/>
                  <a:pt x="762" y="610"/>
                  <a:pt x="758" y="611"/>
                </a:cubicBezTo>
                <a:cubicBezTo>
                  <a:pt x="758" y="611"/>
                  <a:pt x="757" y="611"/>
                  <a:pt x="757" y="611"/>
                </a:cubicBezTo>
                <a:cubicBezTo>
                  <a:pt x="739" y="611"/>
                  <a:pt x="723" y="602"/>
                  <a:pt x="711" y="587"/>
                </a:cubicBezTo>
                <a:cubicBezTo>
                  <a:pt x="699" y="572"/>
                  <a:pt x="691" y="550"/>
                  <a:pt x="691" y="525"/>
                </a:cubicBezTo>
                <a:cubicBezTo>
                  <a:pt x="691" y="496"/>
                  <a:pt x="695" y="470"/>
                  <a:pt x="704" y="453"/>
                </a:cubicBezTo>
                <a:cubicBezTo>
                  <a:pt x="709" y="445"/>
                  <a:pt x="714" y="439"/>
                  <a:pt x="721" y="434"/>
                </a:cubicBezTo>
                <a:cubicBezTo>
                  <a:pt x="727" y="430"/>
                  <a:pt x="735" y="427"/>
                  <a:pt x="746" y="427"/>
                </a:cubicBezTo>
                <a:cubicBezTo>
                  <a:pt x="751" y="427"/>
                  <a:pt x="756" y="428"/>
                  <a:pt x="762" y="429"/>
                </a:cubicBezTo>
                <a:cubicBezTo>
                  <a:pt x="779" y="432"/>
                  <a:pt x="789" y="438"/>
                  <a:pt x="798" y="445"/>
                </a:cubicBezTo>
                <a:cubicBezTo>
                  <a:pt x="802" y="448"/>
                  <a:pt x="807" y="452"/>
                  <a:pt x="812" y="455"/>
                </a:cubicBezTo>
                <a:cubicBezTo>
                  <a:pt x="817" y="458"/>
                  <a:pt x="824" y="462"/>
                  <a:pt x="832" y="462"/>
                </a:cubicBezTo>
                <a:cubicBezTo>
                  <a:pt x="832" y="462"/>
                  <a:pt x="832" y="462"/>
                  <a:pt x="832" y="462"/>
                </a:cubicBezTo>
                <a:cubicBezTo>
                  <a:pt x="833" y="462"/>
                  <a:pt x="833" y="462"/>
                  <a:pt x="833" y="462"/>
                </a:cubicBezTo>
                <a:cubicBezTo>
                  <a:pt x="837" y="462"/>
                  <a:pt x="842" y="460"/>
                  <a:pt x="846" y="459"/>
                </a:cubicBezTo>
                <a:cubicBezTo>
                  <a:pt x="852" y="456"/>
                  <a:pt x="855" y="452"/>
                  <a:pt x="857" y="448"/>
                </a:cubicBezTo>
                <a:cubicBezTo>
                  <a:pt x="860" y="442"/>
                  <a:pt x="861" y="437"/>
                  <a:pt x="862" y="431"/>
                </a:cubicBezTo>
                <a:cubicBezTo>
                  <a:pt x="864" y="423"/>
                  <a:pt x="864" y="413"/>
                  <a:pt x="865" y="402"/>
                </a:cubicBezTo>
                <a:cubicBezTo>
                  <a:pt x="865" y="391"/>
                  <a:pt x="865" y="379"/>
                  <a:pt x="865" y="366"/>
                </a:cubicBezTo>
                <a:cubicBezTo>
                  <a:pt x="865" y="338"/>
                  <a:pt x="863" y="306"/>
                  <a:pt x="862" y="277"/>
                </a:cubicBezTo>
                <a:cubicBezTo>
                  <a:pt x="860" y="247"/>
                  <a:pt x="854" y="190"/>
                  <a:pt x="852" y="165"/>
                </a:cubicBezTo>
                <a:cubicBezTo>
                  <a:pt x="556" y="179"/>
                  <a:pt x="512" y="173"/>
                  <a:pt x="503" y="171"/>
                </a:cubicBezTo>
                <a:cubicBezTo>
                  <a:pt x="498" y="170"/>
                  <a:pt x="493" y="169"/>
                  <a:pt x="486" y="166"/>
                </a:cubicBezTo>
                <a:cubicBezTo>
                  <a:pt x="483" y="164"/>
                  <a:pt x="478" y="161"/>
                  <a:pt x="476" y="155"/>
                </a:cubicBezTo>
                <a:cubicBezTo>
                  <a:pt x="474" y="151"/>
                  <a:pt x="473" y="146"/>
                  <a:pt x="473" y="142"/>
                </a:cubicBezTo>
                <a:cubicBezTo>
                  <a:pt x="473" y="142"/>
                  <a:pt x="473" y="142"/>
                  <a:pt x="473" y="142"/>
                </a:cubicBezTo>
                <a:cubicBezTo>
                  <a:pt x="473" y="141"/>
                  <a:pt x="473" y="141"/>
                  <a:pt x="473" y="141"/>
                </a:cubicBezTo>
                <a:cubicBezTo>
                  <a:pt x="473" y="133"/>
                  <a:pt x="476" y="126"/>
                  <a:pt x="480" y="121"/>
                </a:cubicBezTo>
                <a:cubicBezTo>
                  <a:pt x="483" y="116"/>
                  <a:pt x="486" y="111"/>
                  <a:pt x="490" y="107"/>
                </a:cubicBezTo>
                <a:cubicBezTo>
                  <a:pt x="496" y="98"/>
                  <a:pt x="502" y="88"/>
                  <a:pt x="506" y="71"/>
                </a:cubicBezTo>
                <a:cubicBezTo>
                  <a:pt x="507" y="65"/>
                  <a:pt x="508" y="60"/>
                  <a:pt x="507" y="55"/>
                </a:cubicBezTo>
                <a:cubicBezTo>
                  <a:pt x="507" y="45"/>
                  <a:pt x="504" y="37"/>
                  <a:pt x="500" y="30"/>
                </a:cubicBezTo>
                <a:cubicBezTo>
                  <a:pt x="496" y="23"/>
                  <a:pt x="490" y="18"/>
                  <a:pt x="481" y="13"/>
                </a:cubicBezTo>
                <a:cubicBezTo>
                  <a:pt x="464" y="4"/>
                  <a:pt x="438" y="0"/>
                  <a:pt x="410" y="0"/>
                </a:cubicBezTo>
                <a:cubicBezTo>
                  <a:pt x="384" y="0"/>
                  <a:pt x="362" y="8"/>
                  <a:pt x="347" y="20"/>
                </a:cubicBezTo>
                <a:cubicBezTo>
                  <a:pt x="332" y="32"/>
                  <a:pt x="324" y="48"/>
                  <a:pt x="324" y="66"/>
                </a:cubicBezTo>
                <a:cubicBezTo>
                  <a:pt x="324" y="67"/>
                  <a:pt x="324" y="67"/>
                  <a:pt x="324" y="67"/>
                </a:cubicBezTo>
                <a:cubicBezTo>
                  <a:pt x="324" y="71"/>
                  <a:pt x="325" y="75"/>
                  <a:pt x="326" y="79"/>
                </a:cubicBezTo>
                <a:cubicBezTo>
                  <a:pt x="326" y="79"/>
                  <a:pt x="326" y="80"/>
                  <a:pt x="326" y="81"/>
                </a:cubicBezTo>
                <a:cubicBezTo>
                  <a:pt x="329" y="91"/>
                  <a:pt x="333" y="97"/>
                  <a:pt x="336" y="103"/>
                </a:cubicBezTo>
                <a:cubicBezTo>
                  <a:pt x="340" y="108"/>
                  <a:pt x="345" y="112"/>
                  <a:pt x="349" y="119"/>
                </a:cubicBezTo>
                <a:cubicBezTo>
                  <a:pt x="352" y="124"/>
                  <a:pt x="355" y="130"/>
                  <a:pt x="355" y="137"/>
                </a:cubicBezTo>
                <a:cubicBezTo>
                  <a:pt x="355" y="138"/>
                  <a:pt x="355" y="138"/>
                  <a:pt x="355" y="138"/>
                </a:cubicBezTo>
                <a:cubicBezTo>
                  <a:pt x="355" y="138"/>
                  <a:pt x="355" y="138"/>
                  <a:pt x="355" y="139"/>
                </a:cubicBezTo>
                <a:cubicBezTo>
                  <a:pt x="355" y="144"/>
                  <a:pt x="355" y="150"/>
                  <a:pt x="351" y="155"/>
                </a:cubicBezTo>
                <a:cubicBezTo>
                  <a:pt x="343" y="165"/>
                  <a:pt x="323" y="168"/>
                  <a:pt x="317" y="170"/>
                </a:cubicBezTo>
                <a:cubicBezTo>
                  <a:pt x="305" y="172"/>
                  <a:pt x="290" y="173"/>
                  <a:pt x="275" y="174"/>
                </a:cubicBezTo>
                <a:cubicBezTo>
                  <a:pt x="239" y="174"/>
                  <a:pt x="72" y="169"/>
                  <a:pt x="0" y="167"/>
                </a:cubicBezTo>
                <a:cubicBezTo>
                  <a:pt x="5" y="560"/>
                  <a:pt x="343" y="873"/>
                  <a:pt x="853" y="882"/>
                </a:cubicBezTo>
                <a:cubicBezTo>
                  <a:pt x="856" y="851"/>
                  <a:pt x="867" y="717"/>
                  <a:pt x="869" y="665"/>
                </a:cubicBezTo>
                <a:cubicBezTo>
                  <a:pt x="869" y="649"/>
                  <a:pt x="871" y="625"/>
                  <a:pt x="860" y="599"/>
                </a:cubicBezTo>
                <a:close/>
              </a:path>
            </a:pathLst>
          </a:custGeom>
          <a:solidFill>
            <a:srgbClr val="5C9AD3"/>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4" name="Freeform 8"/>
          <p:cNvSpPr>
            <a:spLocks/>
          </p:cNvSpPr>
          <p:nvPr/>
        </p:nvSpPr>
        <p:spPr bwMode="auto">
          <a:xfrm>
            <a:off x="5753101" y="3415768"/>
            <a:ext cx="2080684" cy="1710267"/>
          </a:xfrm>
          <a:custGeom>
            <a:avLst/>
            <a:gdLst/>
            <a:ahLst/>
            <a:cxnLst>
              <a:cxn ang="0">
                <a:pos x="626" y="27"/>
              </a:cxn>
              <a:cxn ang="0">
                <a:pos x="623" y="43"/>
              </a:cxn>
              <a:cxn ang="0">
                <a:pos x="629" y="62"/>
              </a:cxn>
              <a:cxn ang="0">
                <a:pos x="651" y="101"/>
              </a:cxn>
              <a:cxn ang="0">
                <a:pos x="654" y="114"/>
              </a:cxn>
              <a:cxn ang="0">
                <a:pos x="630" y="161"/>
              </a:cxn>
              <a:cxn ang="0">
                <a:pos x="496" y="168"/>
              </a:cxn>
              <a:cxn ang="0">
                <a:pos x="470" y="126"/>
              </a:cxn>
              <a:cxn ang="0">
                <a:pos x="488" y="74"/>
              </a:cxn>
              <a:cxn ang="0">
                <a:pos x="505" y="40"/>
              </a:cxn>
              <a:cxn ang="0">
                <a:pos x="505" y="39"/>
              </a:cxn>
              <a:cxn ang="0">
                <a:pos x="491" y="16"/>
              </a:cxn>
              <a:cxn ang="0">
                <a:pos x="445" y="8"/>
              </a:cxn>
              <a:cxn ang="0">
                <a:pos x="320" y="11"/>
              </a:cxn>
              <a:cxn ang="0">
                <a:pos x="162" y="20"/>
              </a:cxn>
              <a:cxn ang="0">
                <a:pos x="161" y="20"/>
              </a:cxn>
              <a:cxn ang="0">
                <a:pos x="163" y="20"/>
              </a:cxn>
              <a:cxn ang="0">
                <a:pos x="171" y="132"/>
              </a:cxn>
              <a:cxn ang="0">
                <a:pos x="174" y="257"/>
              </a:cxn>
              <a:cxn ang="0">
                <a:pos x="166" y="303"/>
              </a:cxn>
              <a:cxn ang="0">
                <a:pos x="142" y="317"/>
              </a:cxn>
              <a:cxn ang="0">
                <a:pos x="141" y="317"/>
              </a:cxn>
              <a:cxn ang="0">
                <a:pos x="107" y="300"/>
              </a:cxn>
              <a:cxn ang="0">
                <a:pos x="55" y="282"/>
              </a:cxn>
              <a:cxn ang="0">
                <a:pos x="13" y="308"/>
              </a:cxn>
              <a:cxn ang="0">
                <a:pos x="20" y="442"/>
              </a:cxn>
              <a:cxn ang="0">
                <a:pos x="67" y="466"/>
              </a:cxn>
              <a:cxn ang="0">
                <a:pos x="81" y="463"/>
              </a:cxn>
              <a:cxn ang="0">
                <a:pos x="119" y="441"/>
              </a:cxn>
              <a:cxn ang="0">
                <a:pos x="138" y="435"/>
              </a:cxn>
              <a:cxn ang="0">
                <a:pos x="155" y="438"/>
              </a:cxn>
              <a:cxn ang="0">
                <a:pos x="178" y="520"/>
              </a:cxn>
              <a:cxn ang="0">
                <a:pos x="171" y="737"/>
              </a:cxn>
              <a:cxn ang="0">
                <a:pos x="381" y="848"/>
              </a:cxn>
              <a:cxn ang="0">
                <a:pos x="1032" y="16"/>
              </a:cxn>
            </a:cxnLst>
            <a:rect l="0" t="0" r="r" b="b"/>
            <a:pathLst>
              <a:path w="1032" h="848">
                <a:moveTo>
                  <a:pt x="657" y="9"/>
                </a:moveTo>
                <a:cubicBezTo>
                  <a:pt x="648" y="10"/>
                  <a:pt x="630" y="20"/>
                  <a:pt x="626" y="27"/>
                </a:cubicBezTo>
                <a:cubicBezTo>
                  <a:pt x="624" y="32"/>
                  <a:pt x="623" y="37"/>
                  <a:pt x="623" y="43"/>
                </a:cubicBezTo>
                <a:cubicBezTo>
                  <a:pt x="623" y="43"/>
                  <a:pt x="623" y="43"/>
                  <a:pt x="623" y="43"/>
                </a:cubicBezTo>
                <a:cubicBezTo>
                  <a:pt x="623" y="43"/>
                  <a:pt x="623" y="44"/>
                  <a:pt x="623" y="44"/>
                </a:cubicBezTo>
                <a:cubicBezTo>
                  <a:pt x="623" y="51"/>
                  <a:pt x="626" y="57"/>
                  <a:pt x="629" y="62"/>
                </a:cubicBezTo>
                <a:cubicBezTo>
                  <a:pt x="633" y="69"/>
                  <a:pt x="637" y="73"/>
                  <a:pt x="641" y="79"/>
                </a:cubicBezTo>
                <a:cubicBezTo>
                  <a:pt x="645" y="84"/>
                  <a:pt x="648" y="91"/>
                  <a:pt x="651" y="101"/>
                </a:cubicBezTo>
                <a:cubicBezTo>
                  <a:pt x="651" y="101"/>
                  <a:pt x="652" y="102"/>
                  <a:pt x="652" y="103"/>
                </a:cubicBezTo>
                <a:cubicBezTo>
                  <a:pt x="653" y="107"/>
                  <a:pt x="653" y="110"/>
                  <a:pt x="654" y="114"/>
                </a:cubicBezTo>
                <a:cubicBezTo>
                  <a:pt x="654" y="114"/>
                  <a:pt x="654" y="115"/>
                  <a:pt x="654" y="115"/>
                </a:cubicBezTo>
                <a:cubicBezTo>
                  <a:pt x="654" y="133"/>
                  <a:pt x="645" y="149"/>
                  <a:pt x="630" y="161"/>
                </a:cubicBezTo>
                <a:cubicBezTo>
                  <a:pt x="615" y="173"/>
                  <a:pt x="593" y="181"/>
                  <a:pt x="568" y="181"/>
                </a:cubicBezTo>
                <a:cubicBezTo>
                  <a:pt x="539" y="182"/>
                  <a:pt x="513" y="177"/>
                  <a:pt x="496" y="168"/>
                </a:cubicBezTo>
                <a:cubicBezTo>
                  <a:pt x="488" y="163"/>
                  <a:pt x="482" y="158"/>
                  <a:pt x="477" y="151"/>
                </a:cubicBezTo>
                <a:cubicBezTo>
                  <a:pt x="473" y="145"/>
                  <a:pt x="470" y="137"/>
                  <a:pt x="470" y="126"/>
                </a:cubicBezTo>
                <a:cubicBezTo>
                  <a:pt x="470" y="121"/>
                  <a:pt x="471" y="116"/>
                  <a:pt x="472" y="110"/>
                </a:cubicBezTo>
                <a:cubicBezTo>
                  <a:pt x="475" y="93"/>
                  <a:pt x="481" y="83"/>
                  <a:pt x="488" y="74"/>
                </a:cubicBezTo>
                <a:cubicBezTo>
                  <a:pt x="491" y="70"/>
                  <a:pt x="495" y="66"/>
                  <a:pt x="498" y="61"/>
                </a:cubicBezTo>
                <a:cubicBezTo>
                  <a:pt x="501" y="55"/>
                  <a:pt x="505" y="49"/>
                  <a:pt x="505" y="40"/>
                </a:cubicBezTo>
                <a:cubicBezTo>
                  <a:pt x="505" y="40"/>
                  <a:pt x="505" y="40"/>
                  <a:pt x="505" y="40"/>
                </a:cubicBezTo>
                <a:cubicBezTo>
                  <a:pt x="505" y="40"/>
                  <a:pt x="505" y="39"/>
                  <a:pt x="505" y="39"/>
                </a:cubicBezTo>
                <a:cubicBezTo>
                  <a:pt x="505" y="35"/>
                  <a:pt x="503" y="31"/>
                  <a:pt x="502" y="26"/>
                </a:cubicBezTo>
                <a:cubicBezTo>
                  <a:pt x="499" y="21"/>
                  <a:pt x="495" y="18"/>
                  <a:pt x="491" y="16"/>
                </a:cubicBezTo>
                <a:cubicBezTo>
                  <a:pt x="485" y="12"/>
                  <a:pt x="480" y="11"/>
                  <a:pt x="474" y="10"/>
                </a:cubicBezTo>
                <a:cubicBezTo>
                  <a:pt x="466" y="9"/>
                  <a:pt x="456" y="8"/>
                  <a:pt x="445" y="8"/>
                </a:cubicBezTo>
                <a:cubicBezTo>
                  <a:pt x="434" y="7"/>
                  <a:pt x="422" y="7"/>
                  <a:pt x="409" y="7"/>
                </a:cubicBezTo>
                <a:cubicBezTo>
                  <a:pt x="381" y="7"/>
                  <a:pt x="350" y="9"/>
                  <a:pt x="320" y="11"/>
                </a:cubicBezTo>
                <a:cubicBezTo>
                  <a:pt x="290" y="12"/>
                  <a:pt x="191" y="17"/>
                  <a:pt x="162" y="20"/>
                </a:cubicBezTo>
                <a:cubicBezTo>
                  <a:pt x="162" y="20"/>
                  <a:pt x="162" y="20"/>
                  <a:pt x="162" y="20"/>
                </a:cubicBezTo>
                <a:cubicBezTo>
                  <a:pt x="162" y="20"/>
                  <a:pt x="162" y="20"/>
                  <a:pt x="162" y="20"/>
                </a:cubicBezTo>
                <a:cubicBezTo>
                  <a:pt x="162" y="20"/>
                  <a:pt x="161" y="20"/>
                  <a:pt x="161" y="20"/>
                </a:cubicBezTo>
                <a:cubicBezTo>
                  <a:pt x="161" y="20"/>
                  <a:pt x="161" y="20"/>
                  <a:pt x="161" y="20"/>
                </a:cubicBezTo>
                <a:cubicBezTo>
                  <a:pt x="162" y="20"/>
                  <a:pt x="162" y="20"/>
                  <a:pt x="163" y="20"/>
                </a:cubicBezTo>
                <a:cubicBezTo>
                  <a:pt x="162" y="20"/>
                  <a:pt x="162" y="20"/>
                  <a:pt x="161" y="20"/>
                </a:cubicBezTo>
                <a:cubicBezTo>
                  <a:pt x="163" y="45"/>
                  <a:pt x="169" y="102"/>
                  <a:pt x="171" y="132"/>
                </a:cubicBezTo>
                <a:cubicBezTo>
                  <a:pt x="172" y="161"/>
                  <a:pt x="174" y="193"/>
                  <a:pt x="174" y="221"/>
                </a:cubicBezTo>
                <a:cubicBezTo>
                  <a:pt x="174" y="234"/>
                  <a:pt x="174" y="246"/>
                  <a:pt x="174" y="257"/>
                </a:cubicBezTo>
                <a:cubicBezTo>
                  <a:pt x="173" y="268"/>
                  <a:pt x="173" y="278"/>
                  <a:pt x="171" y="286"/>
                </a:cubicBezTo>
                <a:cubicBezTo>
                  <a:pt x="170" y="292"/>
                  <a:pt x="169" y="297"/>
                  <a:pt x="166" y="303"/>
                </a:cubicBezTo>
                <a:cubicBezTo>
                  <a:pt x="164" y="307"/>
                  <a:pt x="161" y="311"/>
                  <a:pt x="155" y="314"/>
                </a:cubicBezTo>
                <a:cubicBezTo>
                  <a:pt x="151" y="315"/>
                  <a:pt x="146" y="317"/>
                  <a:pt x="142" y="317"/>
                </a:cubicBezTo>
                <a:cubicBezTo>
                  <a:pt x="142" y="317"/>
                  <a:pt x="142" y="317"/>
                  <a:pt x="141" y="317"/>
                </a:cubicBezTo>
                <a:cubicBezTo>
                  <a:pt x="141" y="317"/>
                  <a:pt x="141" y="317"/>
                  <a:pt x="141" y="317"/>
                </a:cubicBezTo>
                <a:cubicBezTo>
                  <a:pt x="133" y="317"/>
                  <a:pt x="126" y="313"/>
                  <a:pt x="121" y="310"/>
                </a:cubicBezTo>
                <a:cubicBezTo>
                  <a:pt x="116" y="307"/>
                  <a:pt x="111" y="303"/>
                  <a:pt x="107" y="300"/>
                </a:cubicBezTo>
                <a:cubicBezTo>
                  <a:pt x="98" y="293"/>
                  <a:pt x="88" y="287"/>
                  <a:pt x="71" y="284"/>
                </a:cubicBezTo>
                <a:cubicBezTo>
                  <a:pt x="65" y="283"/>
                  <a:pt x="60" y="282"/>
                  <a:pt x="55" y="282"/>
                </a:cubicBezTo>
                <a:cubicBezTo>
                  <a:pt x="44" y="282"/>
                  <a:pt x="36" y="285"/>
                  <a:pt x="30" y="289"/>
                </a:cubicBezTo>
                <a:cubicBezTo>
                  <a:pt x="23" y="294"/>
                  <a:pt x="18" y="300"/>
                  <a:pt x="13" y="308"/>
                </a:cubicBezTo>
                <a:cubicBezTo>
                  <a:pt x="4" y="325"/>
                  <a:pt x="0" y="351"/>
                  <a:pt x="0" y="380"/>
                </a:cubicBezTo>
                <a:cubicBezTo>
                  <a:pt x="0" y="405"/>
                  <a:pt x="8" y="427"/>
                  <a:pt x="20" y="442"/>
                </a:cubicBezTo>
                <a:cubicBezTo>
                  <a:pt x="32" y="457"/>
                  <a:pt x="48" y="466"/>
                  <a:pt x="66" y="466"/>
                </a:cubicBezTo>
                <a:cubicBezTo>
                  <a:pt x="66" y="466"/>
                  <a:pt x="67" y="466"/>
                  <a:pt x="67" y="466"/>
                </a:cubicBezTo>
                <a:cubicBezTo>
                  <a:pt x="71" y="465"/>
                  <a:pt x="75" y="465"/>
                  <a:pt x="78" y="464"/>
                </a:cubicBezTo>
                <a:cubicBezTo>
                  <a:pt x="79" y="464"/>
                  <a:pt x="80" y="463"/>
                  <a:pt x="81" y="463"/>
                </a:cubicBezTo>
                <a:cubicBezTo>
                  <a:pt x="91" y="460"/>
                  <a:pt x="97" y="457"/>
                  <a:pt x="103" y="453"/>
                </a:cubicBezTo>
                <a:cubicBezTo>
                  <a:pt x="108" y="449"/>
                  <a:pt x="112" y="445"/>
                  <a:pt x="119" y="441"/>
                </a:cubicBezTo>
                <a:cubicBezTo>
                  <a:pt x="124" y="438"/>
                  <a:pt x="130" y="435"/>
                  <a:pt x="137" y="435"/>
                </a:cubicBezTo>
                <a:cubicBezTo>
                  <a:pt x="138" y="435"/>
                  <a:pt x="138" y="435"/>
                  <a:pt x="138" y="435"/>
                </a:cubicBezTo>
                <a:cubicBezTo>
                  <a:pt x="138" y="435"/>
                  <a:pt x="138" y="435"/>
                  <a:pt x="138" y="435"/>
                </a:cubicBezTo>
                <a:cubicBezTo>
                  <a:pt x="144" y="435"/>
                  <a:pt x="149" y="436"/>
                  <a:pt x="155" y="438"/>
                </a:cubicBezTo>
                <a:cubicBezTo>
                  <a:pt x="162" y="442"/>
                  <a:pt x="167" y="448"/>
                  <a:pt x="169" y="454"/>
                </a:cubicBezTo>
                <a:cubicBezTo>
                  <a:pt x="180" y="480"/>
                  <a:pt x="178" y="504"/>
                  <a:pt x="178" y="520"/>
                </a:cubicBezTo>
                <a:cubicBezTo>
                  <a:pt x="176" y="572"/>
                  <a:pt x="165" y="706"/>
                  <a:pt x="162" y="737"/>
                </a:cubicBezTo>
                <a:cubicBezTo>
                  <a:pt x="165" y="737"/>
                  <a:pt x="168" y="737"/>
                  <a:pt x="171" y="737"/>
                </a:cubicBezTo>
                <a:cubicBezTo>
                  <a:pt x="270" y="738"/>
                  <a:pt x="366" y="723"/>
                  <a:pt x="455" y="697"/>
                </a:cubicBezTo>
                <a:cubicBezTo>
                  <a:pt x="441" y="764"/>
                  <a:pt x="381" y="848"/>
                  <a:pt x="381" y="848"/>
                </a:cubicBezTo>
                <a:cubicBezTo>
                  <a:pt x="997" y="560"/>
                  <a:pt x="1032" y="148"/>
                  <a:pt x="1032" y="22"/>
                </a:cubicBezTo>
                <a:cubicBezTo>
                  <a:pt x="1032" y="20"/>
                  <a:pt x="1032" y="18"/>
                  <a:pt x="1032" y="16"/>
                </a:cubicBezTo>
                <a:cubicBezTo>
                  <a:pt x="955" y="11"/>
                  <a:pt x="714" y="0"/>
                  <a:pt x="657" y="9"/>
                </a:cubicBezTo>
                <a:close/>
              </a:path>
            </a:pathLst>
          </a:custGeom>
          <a:solidFill>
            <a:srgbClr val="FE4A1E"/>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50" name="Group 49"/>
          <p:cNvGrpSpPr/>
          <p:nvPr/>
        </p:nvGrpSpPr>
        <p:grpSpPr>
          <a:xfrm>
            <a:off x="5086352" y="5196418"/>
            <a:ext cx="1299633" cy="1096433"/>
            <a:chOff x="3814763" y="3897313"/>
            <a:chExt cx="974725" cy="822325"/>
          </a:xfrm>
          <a:solidFill>
            <a:schemeClr val="bg1">
              <a:lumMod val="85000"/>
            </a:schemeClr>
          </a:solidFill>
        </p:grpSpPr>
        <p:sp>
          <p:nvSpPr>
            <p:cNvPr id="4105" name="Freeform 9"/>
            <p:cNvSpPr>
              <a:spLocks/>
            </p:cNvSpPr>
            <p:nvPr/>
          </p:nvSpPr>
          <p:spPr bwMode="auto">
            <a:xfrm>
              <a:off x="3902075" y="3897313"/>
              <a:ext cx="161925" cy="176213"/>
            </a:xfrm>
            <a:custGeom>
              <a:avLst/>
              <a:gdLst/>
              <a:ahLst/>
              <a:cxnLst>
                <a:cxn ang="0">
                  <a:pos x="11" y="76"/>
                </a:cxn>
                <a:cxn ang="0">
                  <a:pos x="54" y="117"/>
                </a:cxn>
                <a:cxn ang="0">
                  <a:pos x="97" y="76"/>
                </a:cxn>
                <a:cxn ang="0">
                  <a:pos x="106" y="57"/>
                </a:cxn>
                <a:cxn ang="0">
                  <a:pos x="100" y="48"/>
                </a:cxn>
                <a:cxn ang="0">
                  <a:pos x="54" y="0"/>
                </a:cxn>
                <a:cxn ang="0">
                  <a:pos x="8" y="48"/>
                </a:cxn>
                <a:cxn ang="0">
                  <a:pos x="1" y="57"/>
                </a:cxn>
                <a:cxn ang="0">
                  <a:pos x="11" y="76"/>
                </a:cxn>
              </a:cxnLst>
              <a:rect l="0" t="0" r="r" b="b"/>
              <a:pathLst>
                <a:path w="107" h="117">
                  <a:moveTo>
                    <a:pt x="11" y="76"/>
                  </a:moveTo>
                  <a:cubicBezTo>
                    <a:pt x="17" y="98"/>
                    <a:pt x="31" y="117"/>
                    <a:pt x="54" y="117"/>
                  </a:cubicBezTo>
                  <a:cubicBezTo>
                    <a:pt x="77" y="117"/>
                    <a:pt x="91" y="97"/>
                    <a:pt x="97" y="76"/>
                  </a:cubicBezTo>
                  <a:cubicBezTo>
                    <a:pt x="103" y="73"/>
                    <a:pt x="107" y="64"/>
                    <a:pt x="106" y="57"/>
                  </a:cubicBezTo>
                  <a:cubicBezTo>
                    <a:pt x="106" y="52"/>
                    <a:pt x="103" y="50"/>
                    <a:pt x="100" y="48"/>
                  </a:cubicBezTo>
                  <a:cubicBezTo>
                    <a:pt x="98" y="21"/>
                    <a:pt x="81" y="0"/>
                    <a:pt x="54" y="0"/>
                  </a:cubicBezTo>
                  <a:cubicBezTo>
                    <a:pt x="27" y="0"/>
                    <a:pt x="10" y="21"/>
                    <a:pt x="8" y="48"/>
                  </a:cubicBezTo>
                  <a:cubicBezTo>
                    <a:pt x="4" y="49"/>
                    <a:pt x="1" y="52"/>
                    <a:pt x="1" y="57"/>
                  </a:cubicBezTo>
                  <a:cubicBezTo>
                    <a:pt x="0" y="64"/>
                    <a:pt x="4" y="74"/>
                    <a:pt x="11" y="7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6" name="Freeform 10"/>
            <p:cNvSpPr>
              <a:spLocks/>
            </p:cNvSpPr>
            <p:nvPr/>
          </p:nvSpPr>
          <p:spPr bwMode="auto">
            <a:xfrm>
              <a:off x="3814763" y="4044951"/>
              <a:ext cx="531813" cy="673100"/>
            </a:xfrm>
            <a:custGeom>
              <a:avLst/>
              <a:gdLst/>
              <a:ahLst/>
              <a:cxnLst>
                <a:cxn ang="0">
                  <a:pos x="254" y="133"/>
                </a:cxn>
                <a:cxn ang="0">
                  <a:pos x="307" y="80"/>
                </a:cxn>
                <a:cxn ang="0">
                  <a:pos x="349" y="12"/>
                </a:cxn>
                <a:cxn ang="0">
                  <a:pos x="340" y="3"/>
                </a:cxn>
                <a:cxn ang="0">
                  <a:pos x="277" y="53"/>
                </a:cxn>
                <a:cxn ang="0">
                  <a:pos x="248" y="84"/>
                </a:cxn>
                <a:cxn ang="0">
                  <a:pos x="221" y="87"/>
                </a:cxn>
                <a:cxn ang="0">
                  <a:pos x="189" y="48"/>
                </a:cxn>
                <a:cxn ang="0">
                  <a:pos x="185" y="44"/>
                </a:cxn>
                <a:cxn ang="0">
                  <a:pos x="155" y="30"/>
                </a:cxn>
                <a:cxn ang="0">
                  <a:pos x="142" y="26"/>
                </a:cxn>
                <a:cxn ang="0">
                  <a:pos x="123" y="88"/>
                </a:cxn>
                <a:cxn ang="0">
                  <a:pos x="123" y="38"/>
                </a:cxn>
                <a:cxn ang="0">
                  <a:pos x="108" y="30"/>
                </a:cxn>
                <a:cxn ang="0">
                  <a:pos x="105" y="50"/>
                </a:cxn>
                <a:cxn ang="0">
                  <a:pos x="81" y="26"/>
                </a:cxn>
                <a:cxn ang="0">
                  <a:pos x="81" y="26"/>
                </a:cxn>
                <a:cxn ang="0">
                  <a:pos x="30" y="46"/>
                </a:cxn>
                <a:cxn ang="0">
                  <a:pos x="5" y="221"/>
                </a:cxn>
                <a:cxn ang="0">
                  <a:pos x="42" y="224"/>
                </a:cxn>
                <a:cxn ang="0">
                  <a:pos x="51" y="90"/>
                </a:cxn>
                <a:cxn ang="0">
                  <a:pos x="52" y="211"/>
                </a:cxn>
                <a:cxn ang="0">
                  <a:pos x="53" y="419"/>
                </a:cxn>
                <a:cxn ang="0">
                  <a:pos x="79" y="445"/>
                </a:cxn>
                <a:cxn ang="0">
                  <a:pos x="105" y="419"/>
                </a:cxn>
                <a:cxn ang="0">
                  <a:pos x="118" y="246"/>
                </a:cxn>
                <a:cxn ang="0">
                  <a:pos x="144" y="445"/>
                </a:cxn>
                <a:cxn ang="0">
                  <a:pos x="144" y="445"/>
                </a:cxn>
                <a:cxn ang="0">
                  <a:pos x="170" y="225"/>
                </a:cxn>
                <a:cxn ang="0">
                  <a:pos x="171" y="90"/>
                </a:cxn>
                <a:cxn ang="0">
                  <a:pos x="171" y="90"/>
                </a:cxn>
                <a:cxn ang="0">
                  <a:pos x="203" y="126"/>
                </a:cxn>
                <a:cxn ang="0">
                  <a:pos x="217" y="139"/>
                </a:cxn>
                <a:cxn ang="0">
                  <a:pos x="225" y="143"/>
                </a:cxn>
                <a:cxn ang="0">
                  <a:pos x="231" y="144"/>
                </a:cxn>
                <a:cxn ang="0">
                  <a:pos x="245" y="140"/>
                </a:cxn>
              </a:cxnLst>
              <a:rect l="0" t="0" r="r" b="b"/>
              <a:pathLst>
                <a:path w="351" h="445">
                  <a:moveTo>
                    <a:pt x="245" y="140"/>
                  </a:moveTo>
                  <a:cubicBezTo>
                    <a:pt x="248" y="138"/>
                    <a:pt x="251" y="136"/>
                    <a:pt x="254" y="133"/>
                  </a:cubicBezTo>
                  <a:cubicBezTo>
                    <a:pt x="259" y="129"/>
                    <a:pt x="265" y="124"/>
                    <a:pt x="271" y="118"/>
                  </a:cubicBezTo>
                  <a:cubicBezTo>
                    <a:pt x="288" y="101"/>
                    <a:pt x="307" y="80"/>
                    <a:pt x="307" y="80"/>
                  </a:cubicBezTo>
                  <a:cubicBezTo>
                    <a:pt x="314" y="72"/>
                    <a:pt x="314" y="60"/>
                    <a:pt x="306" y="53"/>
                  </a:cubicBezTo>
                  <a:cubicBezTo>
                    <a:pt x="349" y="12"/>
                    <a:pt x="349" y="12"/>
                    <a:pt x="349" y="12"/>
                  </a:cubicBezTo>
                  <a:cubicBezTo>
                    <a:pt x="351" y="9"/>
                    <a:pt x="351" y="5"/>
                    <a:pt x="349" y="3"/>
                  </a:cubicBezTo>
                  <a:cubicBezTo>
                    <a:pt x="346" y="1"/>
                    <a:pt x="343" y="0"/>
                    <a:pt x="340" y="3"/>
                  </a:cubicBezTo>
                  <a:cubicBezTo>
                    <a:pt x="295" y="47"/>
                    <a:pt x="295" y="47"/>
                    <a:pt x="295" y="47"/>
                  </a:cubicBezTo>
                  <a:cubicBezTo>
                    <a:pt x="289" y="46"/>
                    <a:pt x="282" y="48"/>
                    <a:pt x="277" y="53"/>
                  </a:cubicBezTo>
                  <a:cubicBezTo>
                    <a:pt x="277" y="54"/>
                    <a:pt x="277" y="54"/>
                    <a:pt x="277" y="54"/>
                  </a:cubicBezTo>
                  <a:cubicBezTo>
                    <a:pt x="274" y="57"/>
                    <a:pt x="261" y="71"/>
                    <a:pt x="248" y="84"/>
                  </a:cubicBezTo>
                  <a:cubicBezTo>
                    <a:pt x="243" y="90"/>
                    <a:pt x="237" y="95"/>
                    <a:pt x="232" y="99"/>
                  </a:cubicBezTo>
                  <a:cubicBezTo>
                    <a:pt x="229" y="96"/>
                    <a:pt x="225" y="91"/>
                    <a:pt x="221" y="87"/>
                  </a:cubicBezTo>
                  <a:cubicBezTo>
                    <a:pt x="213" y="77"/>
                    <a:pt x="204" y="67"/>
                    <a:pt x="197" y="58"/>
                  </a:cubicBezTo>
                  <a:cubicBezTo>
                    <a:pt x="194" y="54"/>
                    <a:pt x="191" y="51"/>
                    <a:pt x="189" y="48"/>
                  </a:cubicBezTo>
                  <a:cubicBezTo>
                    <a:pt x="188" y="47"/>
                    <a:pt x="187" y="46"/>
                    <a:pt x="186" y="45"/>
                  </a:cubicBezTo>
                  <a:cubicBezTo>
                    <a:pt x="186" y="44"/>
                    <a:pt x="185" y="44"/>
                    <a:pt x="185" y="44"/>
                  </a:cubicBezTo>
                  <a:cubicBezTo>
                    <a:pt x="185" y="43"/>
                    <a:pt x="184" y="43"/>
                    <a:pt x="184" y="42"/>
                  </a:cubicBezTo>
                  <a:cubicBezTo>
                    <a:pt x="182" y="39"/>
                    <a:pt x="175" y="35"/>
                    <a:pt x="155" y="30"/>
                  </a:cubicBezTo>
                  <a:cubicBezTo>
                    <a:pt x="150" y="28"/>
                    <a:pt x="146" y="27"/>
                    <a:pt x="142" y="26"/>
                  </a:cubicBezTo>
                  <a:cubicBezTo>
                    <a:pt x="142" y="26"/>
                    <a:pt x="142" y="26"/>
                    <a:pt x="142" y="26"/>
                  </a:cubicBezTo>
                  <a:cubicBezTo>
                    <a:pt x="141" y="26"/>
                    <a:pt x="141" y="26"/>
                    <a:pt x="141" y="26"/>
                  </a:cubicBezTo>
                  <a:cubicBezTo>
                    <a:pt x="141" y="36"/>
                    <a:pt x="137" y="59"/>
                    <a:pt x="123" y="88"/>
                  </a:cubicBezTo>
                  <a:cubicBezTo>
                    <a:pt x="121" y="69"/>
                    <a:pt x="118" y="52"/>
                    <a:pt x="117" y="50"/>
                  </a:cubicBezTo>
                  <a:cubicBezTo>
                    <a:pt x="123" y="38"/>
                    <a:pt x="123" y="38"/>
                    <a:pt x="123" y="38"/>
                  </a:cubicBezTo>
                  <a:cubicBezTo>
                    <a:pt x="114" y="30"/>
                    <a:pt x="114" y="30"/>
                    <a:pt x="114" y="30"/>
                  </a:cubicBezTo>
                  <a:cubicBezTo>
                    <a:pt x="108" y="30"/>
                    <a:pt x="108" y="30"/>
                    <a:pt x="108" y="30"/>
                  </a:cubicBezTo>
                  <a:cubicBezTo>
                    <a:pt x="100" y="38"/>
                    <a:pt x="100" y="38"/>
                    <a:pt x="100" y="38"/>
                  </a:cubicBezTo>
                  <a:cubicBezTo>
                    <a:pt x="105" y="50"/>
                    <a:pt x="105" y="50"/>
                    <a:pt x="105" y="50"/>
                  </a:cubicBezTo>
                  <a:cubicBezTo>
                    <a:pt x="105" y="52"/>
                    <a:pt x="102" y="69"/>
                    <a:pt x="99" y="88"/>
                  </a:cubicBezTo>
                  <a:cubicBezTo>
                    <a:pt x="86" y="59"/>
                    <a:pt x="82" y="36"/>
                    <a:pt x="81" y="26"/>
                  </a:cubicBezTo>
                  <a:cubicBezTo>
                    <a:pt x="81" y="26"/>
                    <a:pt x="81" y="26"/>
                    <a:pt x="81" y="26"/>
                  </a:cubicBezTo>
                  <a:cubicBezTo>
                    <a:pt x="81" y="26"/>
                    <a:pt x="81" y="26"/>
                    <a:pt x="81" y="26"/>
                  </a:cubicBezTo>
                  <a:cubicBezTo>
                    <a:pt x="77" y="27"/>
                    <a:pt x="73" y="28"/>
                    <a:pt x="70" y="30"/>
                  </a:cubicBezTo>
                  <a:cubicBezTo>
                    <a:pt x="57" y="34"/>
                    <a:pt x="40" y="40"/>
                    <a:pt x="30" y="46"/>
                  </a:cubicBezTo>
                  <a:cubicBezTo>
                    <a:pt x="25" y="51"/>
                    <a:pt x="8" y="75"/>
                    <a:pt x="2" y="152"/>
                  </a:cubicBezTo>
                  <a:cubicBezTo>
                    <a:pt x="0" y="175"/>
                    <a:pt x="5" y="221"/>
                    <a:pt x="5" y="221"/>
                  </a:cubicBezTo>
                  <a:cubicBezTo>
                    <a:pt x="8" y="234"/>
                    <a:pt x="9" y="244"/>
                    <a:pt x="22" y="245"/>
                  </a:cubicBezTo>
                  <a:cubicBezTo>
                    <a:pt x="36" y="245"/>
                    <a:pt x="42" y="235"/>
                    <a:pt x="42" y="224"/>
                  </a:cubicBezTo>
                  <a:cubicBezTo>
                    <a:pt x="42" y="224"/>
                    <a:pt x="38" y="186"/>
                    <a:pt x="40" y="154"/>
                  </a:cubicBezTo>
                  <a:cubicBezTo>
                    <a:pt x="41" y="128"/>
                    <a:pt x="48" y="91"/>
                    <a:pt x="51" y="90"/>
                  </a:cubicBezTo>
                  <a:cubicBezTo>
                    <a:pt x="52" y="90"/>
                    <a:pt x="52" y="90"/>
                    <a:pt x="52" y="90"/>
                  </a:cubicBezTo>
                  <a:cubicBezTo>
                    <a:pt x="52" y="211"/>
                    <a:pt x="52" y="211"/>
                    <a:pt x="52" y="211"/>
                  </a:cubicBezTo>
                  <a:cubicBezTo>
                    <a:pt x="52" y="216"/>
                    <a:pt x="52" y="221"/>
                    <a:pt x="53" y="225"/>
                  </a:cubicBezTo>
                  <a:cubicBezTo>
                    <a:pt x="53" y="419"/>
                    <a:pt x="53" y="419"/>
                    <a:pt x="53" y="419"/>
                  </a:cubicBezTo>
                  <a:cubicBezTo>
                    <a:pt x="53" y="433"/>
                    <a:pt x="65" y="445"/>
                    <a:pt x="79" y="445"/>
                  </a:cubicBezTo>
                  <a:cubicBezTo>
                    <a:pt x="79" y="445"/>
                    <a:pt x="79" y="445"/>
                    <a:pt x="79" y="445"/>
                  </a:cubicBezTo>
                  <a:cubicBezTo>
                    <a:pt x="79" y="445"/>
                    <a:pt x="79" y="445"/>
                    <a:pt x="79" y="445"/>
                  </a:cubicBezTo>
                  <a:cubicBezTo>
                    <a:pt x="93" y="445"/>
                    <a:pt x="105" y="433"/>
                    <a:pt x="105" y="419"/>
                  </a:cubicBezTo>
                  <a:cubicBezTo>
                    <a:pt x="105" y="246"/>
                    <a:pt x="105" y="246"/>
                    <a:pt x="105" y="246"/>
                  </a:cubicBezTo>
                  <a:cubicBezTo>
                    <a:pt x="118" y="246"/>
                    <a:pt x="118" y="246"/>
                    <a:pt x="118" y="246"/>
                  </a:cubicBezTo>
                  <a:cubicBezTo>
                    <a:pt x="118" y="419"/>
                    <a:pt x="118" y="419"/>
                    <a:pt x="118" y="419"/>
                  </a:cubicBezTo>
                  <a:cubicBezTo>
                    <a:pt x="118" y="433"/>
                    <a:pt x="129" y="445"/>
                    <a:pt x="144" y="445"/>
                  </a:cubicBezTo>
                  <a:cubicBezTo>
                    <a:pt x="144" y="445"/>
                    <a:pt x="144" y="445"/>
                    <a:pt x="144" y="445"/>
                  </a:cubicBezTo>
                  <a:cubicBezTo>
                    <a:pt x="144" y="445"/>
                    <a:pt x="144" y="445"/>
                    <a:pt x="144" y="445"/>
                  </a:cubicBezTo>
                  <a:cubicBezTo>
                    <a:pt x="158" y="445"/>
                    <a:pt x="170" y="433"/>
                    <a:pt x="170" y="419"/>
                  </a:cubicBezTo>
                  <a:cubicBezTo>
                    <a:pt x="170" y="225"/>
                    <a:pt x="170" y="225"/>
                    <a:pt x="170" y="225"/>
                  </a:cubicBezTo>
                  <a:cubicBezTo>
                    <a:pt x="171" y="221"/>
                    <a:pt x="171" y="216"/>
                    <a:pt x="171" y="211"/>
                  </a:cubicBezTo>
                  <a:cubicBezTo>
                    <a:pt x="171" y="90"/>
                    <a:pt x="171" y="90"/>
                    <a:pt x="171" y="90"/>
                  </a:cubicBezTo>
                  <a:cubicBezTo>
                    <a:pt x="171" y="90"/>
                    <a:pt x="171" y="90"/>
                    <a:pt x="171" y="90"/>
                  </a:cubicBezTo>
                  <a:cubicBezTo>
                    <a:pt x="171" y="90"/>
                    <a:pt x="171" y="90"/>
                    <a:pt x="171" y="90"/>
                  </a:cubicBezTo>
                  <a:cubicBezTo>
                    <a:pt x="175" y="94"/>
                    <a:pt x="179" y="98"/>
                    <a:pt x="182" y="102"/>
                  </a:cubicBezTo>
                  <a:cubicBezTo>
                    <a:pt x="189" y="111"/>
                    <a:pt x="197" y="119"/>
                    <a:pt x="203" y="126"/>
                  </a:cubicBezTo>
                  <a:cubicBezTo>
                    <a:pt x="207" y="130"/>
                    <a:pt x="209" y="133"/>
                    <a:pt x="212" y="135"/>
                  </a:cubicBezTo>
                  <a:cubicBezTo>
                    <a:pt x="214" y="137"/>
                    <a:pt x="215" y="138"/>
                    <a:pt x="217" y="139"/>
                  </a:cubicBezTo>
                  <a:cubicBezTo>
                    <a:pt x="218" y="140"/>
                    <a:pt x="218" y="140"/>
                    <a:pt x="220" y="141"/>
                  </a:cubicBezTo>
                  <a:cubicBezTo>
                    <a:pt x="221" y="142"/>
                    <a:pt x="222" y="143"/>
                    <a:pt x="225" y="143"/>
                  </a:cubicBezTo>
                  <a:cubicBezTo>
                    <a:pt x="225" y="143"/>
                    <a:pt x="225" y="143"/>
                    <a:pt x="225" y="143"/>
                  </a:cubicBezTo>
                  <a:cubicBezTo>
                    <a:pt x="227" y="144"/>
                    <a:pt x="229" y="144"/>
                    <a:pt x="231" y="144"/>
                  </a:cubicBezTo>
                  <a:cubicBezTo>
                    <a:pt x="234" y="144"/>
                    <a:pt x="236" y="144"/>
                    <a:pt x="238" y="143"/>
                  </a:cubicBezTo>
                  <a:cubicBezTo>
                    <a:pt x="241" y="142"/>
                    <a:pt x="243" y="141"/>
                    <a:pt x="245" y="14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7" name="Freeform 11"/>
            <p:cNvSpPr>
              <a:spLocks/>
            </p:cNvSpPr>
            <p:nvPr/>
          </p:nvSpPr>
          <p:spPr bwMode="auto">
            <a:xfrm>
              <a:off x="4170363" y="3913188"/>
              <a:ext cx="619125" cy="806450"/>
            </a:xfrm>
            <a:custGeom>
              <a:avLst/>
              <a:gdLst/>
              <a:ahLst/>
              <a:cxnLst>
                <a:cxn ang="0">
                  <a:pos x="394" y="34"/>
                </a:cxn>
                <a:cxn ang="0">
                  <a:pos x="409" y="19"/>
                </a:cxn>
                <a:cxn ang="0">
                  <a:pos x="409" y="15"/>
                </a:cxn>
                <a:cxn ang="0">
                  <a:pos x="394" y="0"/>
                </a:cxn>
                <a:cxn ang="0">
                  <a:pos x="14" y="0"/>
                </a:cxn>
                <a:cxn ang="0">
                  <a:pos x="0" y="15"/>
                </a:cxn>
                <a:cxn ang="0">
                  <a:pos x="0" y="19"/>
                </a:cxn>
                <a:cxn ang="0">
                  <a:pos x="14" y="34"/>
                </a:cxn>
                <a:cxn ang="0">
                  <a:pos x="22" y="34"/>
                </a:cxn>
                <a:cxn ang="0">
                  <a:pos x="22" y="149"/>
                </a:cxn>
                <a:cxn ang="0">
                  <a:pos x="35" y="135"/>
                </a:cxn>
                <a:cxn ang="0">
                  <a:pos x="36" y="135"/>
                </a:cxn>
                <a:cxn ang="0">
                  <a:pos x="39" y="132"/>
                </a:cxn>
                <a:cxn ang="0">
                  <a:pos x="39" y="34"/>
                </a:cxn>
                <a:cxn ang="0">
                  <a:pos x="370" y="34"/>
                </a:cxn>
                <a:cxn ang="0">
                  <a:pos x="370" y="282"/>
                </a:cxn>
                <a:cxn ang="0">
                  <a:pos x="39" y="282"/>
                </a:cxn>
                <a:cxn ang="0">
                  <a:pos x="39" y="214"/>
                </a:cxn>
                <a:cxn ang="0">
                  <a:pos x="24" y="227"/>
                </a:cxn>
                <a:cxn ang="0">
                  <a:pos x="22" y="229"/>
                </a:cxn>
                <a:cxn ang="0">
                  <a:pos x="22" y="282"/>
                </a:cxn>
                <a:cxn ang="0">
                  <a:pos x="14" y="282"/>
                </a:cxn>
                <a:cxn ang="0">
                  <a:pos x="0" y="297"/>
                </a:cxn>
                <a:cxn ang="0">
                  <a:pos x="0" y="301"/>
                </a:cxn>
                <a:cxn ang="0">
                  <a:pos x="14" y="316"/>
                </a:cxn>
                <a:cxn ang="0">
                  <a:pos x="191" y="316"/>
                </a:cxn>
                <a:cxn ang="0">
                  <a:pos x="191" y="415"/>
                </a:cxn>
                <a:cxn ang="0">
                  <a:pos x="190" y="417"/>
                </a:cxn>
                <a:cxn ang="0">
                  <a:pos x="97" y="509"/>
                </a:cxn>
                <a:cxn ang="0">
                  <a:pos x="97" y="523"/>
                </a:cxn>
                <a:cxn ang="0">
                  <a:pos x="102" y="529"/>
                </a:cxn>
                <a:cxn ang="0">
                  <a:pos x="116" y="529"/>
                </a:cxn>
                <a:cxn ang="0">
                  <a:pos x="190" y="455"/>
                </a:cxn>
                <a:cxn ang="0">
                  <a:pos x="191" y="454"/>
                </a:cxn>
                <a:cxn ang="0">
                  <a:pos x="191" y="505"/>
                </a:cxn>
                <a:cxn ang="0">
                  <a:pos x="201" y="515"/>
                </a:cxn>
                <a:cxn ang="0">
                  <a:pos x="209" y="515"/>
                </a:cxn>
                <a:cxn ang="0">
                  <a:pos x="219" y="505"/>
                </a:cxn>
                <a:cxn ang="0">
                  <a:pos x="219" y="459"/>
                </a:cxn>
                <a:cxn ang="0">
                  <a:pos x="289" y="529"/>
                </a:cxn>
                <a:cxn ang="0">
                  <a:pos x="303" y="529"/>
                </a:cxn>
                <a:cxn ang="0">
                  <a:pos x="308" y="523"/>
                </a:cxn>
                <a:cxn ang="0">
                  <a:pos x="308" y="509"/>
                </a:cxn>
                <a:cxn ang="0">
                  <a:pos x="219" y="420"/>
                </a:cxn>
                <a:cxn ang="0">
                  <a:pos x="219" y="316"/>
                </a:cxn>
                <a:cxn ang="0">
                  <a:pos x="394" y="316"/>
                </a:cxn>
                <a:cxn ang="0">
                  <a:pos x="409" y="301"/>
                </a:cxn>
                <a:cxn ang="0">
                  <a:pos x="409" y="297"/>
                </a:cxn>
                <a:cxn ang="0">
                  <a:pos x="394" y="282"/>
                </a:cxn>
                <a:cxn ang="0">
                  <a:pos x="386" y="282"/>
                </a:cxn>
                <a:cxn ang="0">
                  <a:pos x="386" y="34"/>
                </a:cxn>
                <a:cxn ang="0">
                  <a:pos x="394" y="34"/>
                </a:cxn>
              </a:cxnLst>
              <a:rect l="0" t="0" r="r" b="b"/>
              <a:pathLst>
                <a:path w="409" h="533">
                  <a:moveTo>
                    <a:pt x="394" y="34"/>
                  </a:moveTo>
                  <a:cubicBezTo>
                    <a:pt x="402" y="34"/>
                    <a:pt x="409" y="27"/>
                    <a:pt x="409" y="19"/>
                  </a:cubicBezTo>
                  <a:cubicBezTo>
                    <a:pt x="409" y="15"/>
                    <a:pt x="409" y="15"/>
                    <a:pt x="409" y="15"/>
                  </a:cubicBezTo>
                  <a:cubicBezTo>
                    <a:pt x="409" y="7"/>
                    <a:pt x="402" y="0"/>
                    <a:pt x="394" y="0"/>
                  </a:cubicBezTo>
                  <a:cubicBezTo>
                    <a:pt x="14" y="0"/>
                    <a:pt x="14" y="0"/>
                    <a:pt x="14" y="0"/>
                  </a:cubicBezTo>
                  <a:cubicBezTo>
                    <a:pt x="6" y="0"/>
                    <a:pt x="0" y="7"/>
                    <a:pt x="0" y="15"/>
                  </a:cubicBezTo>
                  <a:cubicBezTo>
                    <a:pt x="0" y="19"/>
                    <a:pt x="0" y="19"/>
                    <a:pt x="0" y="19"/>
                  </a:cubicBezTo>
                  <a:cubicBezTo>
                    <a:pt x="0" y="27"/>
                    <a:pt x="6" y="34"/>
                    <a:pt x="14" y="34"/>
                  </a:cubicBezTo>
                  <a:cubicBezTo>
                    <a:pt x="22" y="34"/>
                    <a:pt x="22" y="34"/>
                    <a:pt x="22" y="34"/>
                  </a:cubicBezTo>
                  <a:cubicBezTo>
                    <a:pt x="22" y="149"/>
                    <a:pt x="22" y="149"/>
                    <a:pt x="22" y="149"/>
                  </a:cubicBezTo>
                  <a:cubicBezTo>
                    <a:pt x="29" y="142"/>
                    <a:pt x="34" y="137"/>
                    <a:pt x="35" y="135"/>
                  </a:cubicBezTo>
                  <a:cubicBezTo>
                    <a:pt x="36" y="135"/>
                    <a:pt x="36" y="135"/>
                    <a:pt x="36" y="135"/>
                  </a:cubicBezTo>
                  <a:cubicBezTo>
                    <a:pt x="37" y="134"/>
                    <a:pt x="38" y="133"/>
                    <a:pt x="39" y="132"/>
                  </a:cubicBezTo>
                  <a:cubicBezTo>
                    <a:pt x="39" y="34"/>
                    <a:pt x="39" y="34"/>
                    <a:pt x="39" y="34"/>
                  </a:cubicBezTo>
                  <a:cubicBezTo>
                    <a:pt x="370" y="34"/>
                    <a:pt x="370" y="34"/>
                    <a:pt x="370" y="34"/>
                  </a:cubicBezTo>
                  <a:cubicBezTo>
                    <a:pt x="370" y="282"/>
                    <a:pt x="370" y="282"/>
                    <a:pt x="370" y="282"/>
                  </a:cubicBezTo>
                  <a:cubicBezTo>
                    <a:pt x="39" y="282"/>
                    <a:pt x="39" y="282"/>
                    <a:pt x="39" y="282"/>
                  </a:cubicBezTo>
                  <a:cubicBezTo>
                    <a:pt x="39" y="214"/>
                    <a:pt x="39" y="214"/>
                    <a:pt x="39" y="214"/>
                  </a:cubicBezTo>
                  <a:cubicBezTo>
                    <a:pt x="33" y="219"/>
                    <a:pt x="29" y="224"/>
                    <a:pt x="24" y="227"/>
                  </a:cubicBezTo>
                  <a:cubicBezTo>
                    <a:pt x="24" y="228"/>
                    <a:pt x="23" y="228"/>
                    <a:pt x="22" y="229"/>
                  </a:cubicBezTo>
                  <a:cubicBezTo>
                    <a:pt x="22" y="282"/>
                    <a:pt x="22" y="282"/>
                    <a:pt x="22" y="282"/>
                  </a:cubicBezTo>
                  <a:cubicBezTo>
                    <a:pt x="14" y="282"/>
                    <a:pt x="14" y="282"/>
                    <a:pt x="14" y="282"/>
                  </a:cubicBezTo>
                  <a:cubicBezTo>
                    <a:pt x="6" y="282"/>
                    <a:pt x="0" y="289"/>
                    <a:pt x="0" y="297"/>
                  </a:cubicBezTo>
                  <a:cubicBezTo>
                    <a:pt x="0" y="301"/>
                    <a:pt x="0" y="301"/>
                    <a:pt x="0" y="301"/>
                  </a:cubicBezTo>
                  <a:cubicBezTo>
                    <a:pt x="0" y="309"/>
                    <a:pt x="6" y="316"/>
                    <a:pt x="14" y="316"/>
                  </a:cubicBezTo>
                  <a:cubicBezTo>
                    <a:pt x="191" y="316"/>
                    <a:pt x="191" y="316"/>
                    <a:pt x="191" y="316"/>
                  </a:cubicBezTo>
                  <a:cubicBezTo>
                    <a:pt x="191" y="415"/>
                    <a:pt x="191" y="415"/>
                    <a:pt x="191" y="415"/>
                  </a:cubicBezTo>
                  <a:cubicBezTo>
                    <a:pt x="191" y="416"/>
                    <a:pt x="190" y="416"/>
                    <a:pt x="190" y="417"/>
                  </a:cubicBezTo>
                  <a:cubicBezTo>
                    <a:pt x="97" y="509"/>
                    <a:pt x="97" y="509"/>
                    <a:pt x="97" y="509"/>
                  </a:cubicBezTo>
                  <a:cubicBezTo>
                    <a:pt x="93" y="513"/>
                    <a:pt x="93" y="520"/>
                    <a:pt x="97" y="523"/>
                  </a:cubicBezTo>
                  <a:cubicBezTo>
                    <a:pt x="102" y="529"/>
                    <a:pt x="102" y="529"/>
                    <a:pt x="102" y="529"/>
                  </a:cubicBezTo>
                  <a:cubicBezTo>
                    <a:pt x="106" y="533"/>
                    <a:pt x="113" y="533"/>
                    <a:pt x="116" y="529"/>
                  </a:cubicBezTo>
                  <a:cubicBezTo>
                    <a:pt x="190" y="455"/>
                    <a:pt x="190" y="455"/>
                    <a:pt x="190" y="455"/>
                  </a:cubicBezTo>
                  <a:cubicBezTo>
                    <a:pt x="190" y="455"/>
                    <a:pt x="191" y="454"/>
                    <a:pt x="191" y="454"/>
                  </a:cubicBezTo>
                  <a:cubicBezTo>
                    <a:pt x="191" y="505"/>
                    <a:pt x="191" y="505"/>
                    <a:pt x="191" y="505"/>
                  </a:cubicBezTo>
                  <a:cubicBezTo>
                    <a:pt x="191" y="511"/>
                    <a:pt x="196" y="515"/>
                    <a:pt x="201" y="515"/>
                  </a:cubicBezTo>
                  <a:cubicBezTo>
                    <a:pt x="209" y="515"/>
                    <a:pt x="209" y="515"/>
                    <a:pt x="209" y="515"/>
                  </a:cubicBezTo>
                  <a:cubicBezTo>
                    <a:pt x="214" y="515"/>
                    <a:pt x="219" y="511"/>
                    <a:pt x="219" y="505"/>
                  </a:cubicBezTo>
                  <a:cubicBezTo>
                    <a:pt x="219" y="459"/>
                    <a:pt x="219" y="459"/>
                    <a:pt x="219" y="459"/>
                  </a:cubicBezTo>
                  <a:cubicBezTo>
                    <a:pt x="289" y="529"/>
                    <a:pt x="289" y="529"/>
                    <a:pt x="289" y="529"/>
                  </a:cubicBezTo>
                  <a:cubicBezTo>
                    <a:pt x="293" y="533"/>
                    <a:pt x="299" y="533"/>
                    <a:pt x="303" y="529"/>
                  </a:cubicBezTo>
                  <a:cubicBezTo>
                    <a:pt x="308" y="523"/>
                    <a:pt x="308" y="523"/>
                    <a:pt x="308" y="523"/>
                  </a:cubicBezTo>
                  <a:cubicBezTo>
                    <a:pt x="312" y="520"/>
                    <a:pt x="312" y="513"/>
                    <a:pt x="308" y="509"/>
                  </a:cubicBezTo>
                  <a:cubicBezTo>
                    <a:pt x="219" y="420"/>
                    <a:pt x="219" y="420"/>
                    <a:pt x="219" y="420"/>
                  </a:cubicBezTo>
                  <a:cubicBezTo>
                    <a:pt x="219" y="316"/>
                    <a:pt x="219" y="316"/>
                    <a:pt x="219" y="316"/>
                  </a:cubicBezTo>
                  <a:cubicBezTo>
                    <a:pt x="394" y="316"/>
                    <a:pt x="394" y="316"/>
                    <a:pt x="394" y="316"/>
                  </a:cubicBezTo>
                  <a:cubicBezTo>
                    <a:pt x="402" y="316"/>
                    <a:pt x="409" y="309"/>
                    <a:pt x="409" y="301"/>
                  </a:cubicBezTo>
                  <a:cubicBezTo>
                    <a:pt x="409" y="297"/>
                    <a:pt x="409" y="297"/>
                    <a:pt x="409" y="297"/>
                  </a:cubicBezTo>
                  <a:cubicBezTo>
                    <a:pt x="409" y="289"/>
                    <a:pt x="402" y="282"/>
                    <a:pt x="394" y="282"/>
                  </a:cubicBezTo>
                  <a:cubicBezTo>
                    <a:pt x="386" y="282"/>
                    <a:pt x="386" y="282"/>
                    <a:pt x="386" y="282"/>
                  </a:cubicBezTo>
                  <a:cubicBezTo>
                    <a:pt x="386" y="34"/>
                    <a:pt x="386" y="34"/>
                    <a:pt x="386" y="34"/>
                  </a:cubicBezTo>
                  <a:lnTo>
                    <a:pt x="394"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8" name="Freeform 12"/>
            <p:cNvSpPr>
              <a:spLocks/>
            </p:cNvSpPr>
            <p:nvPr/>
          </p:nvSpPr>
          <p:spPr bwMode="auto">
            <a:xfrm>
              <a:off x="4329113" y="4249738"/>
              <a:ext cx="46038" cy="33338"/>
            </a:xfrm>
            <a:custGeom>
              <a:avLst/>
              <a:gdLst/>
              <a:ahLst/>
              <a:cxnLst>
                <a:cxn ang="0">
                  <a:pos x="30" y="19"/>
                </a:cxn>
                <a:cxn ang="0">
                  <a:pos x="30" y="0"/>
                </a:cxn>
                <a:cxn ang="0">
                  <a:pos x="1" y="22"/>
                </a:cxn>
                <a:cxn ang="0">
                  <a:pos x="27" y="22"/>
                </a:cxn>
                <a:cxn ang="0">
                  <a:pos x="30" y="19"/>
                </a:cxn>
              </a:cxnLst>
              <a:rect l="0" t="0" r="r" b="b"/>
              <a:pathLst>
                <a:path w="30" h="22">
                  <a:moveTo>
                    <a:pt x="30" y="19"/>
                  </a:moveTo>
                  <a:cubicBezTo>
                    <a:pt x="30" y="0"/>
                    <a:pt x="30" y="0"/>
                    <a:pt x="30" y="0"/>
                  </a:cubicBezTo>
                  <a:cubicBezTo>
                    <a:pt x="30" y="0"/>
                    <a:pt x="0" y="22"/>
                    <a:pt x="1" y="22"/>
                  </a:cubicBezTo>
                  <a:cubicBezTo>
                    <a:pt x="27" y="22"/>
                    <a:pt x="27" y="22"/>
                    <a:pt x="27" y="22"/>
                  </a:cubicBezTo>
                  <a:cubicBezTo>
                    <a:pt x="29" y="22"/>
                    <a:pt x="30" y="21"/>
                    <a:pt x="30"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9" name="Freeform 13"/>
            <p:cNvSpPr>
              <a:spLocks/>
            </p:cNvSpPr>
            <p:nvPr/>
          </p:nvSpPr>
          <p:spPr bwMode="auto">
            <a:xfrm>
              <a:off x="4389438" y="4202113"/>
              <a:ext cx="49213" cy="80963"/>
            </a:xfrm>
            <a:custGeom>
              <a:avLst/>
              <a:gdLst/>
              <a:ahLst/>
              <a:cxnLst>
                <a:cxn ang="0">
                  <a:pos x="29" y="53"/>
                </a:cxn>
                <a:cxn ang="0">
                  <a:pos x="32" y="50"/>
                </a:cxn>
                <a:cxn ang="0">
                  <a:pos x="32" y="0"/>
                </a:cxn>
                <a:cxn ang="0">
                  <a:pos x="0" y="23"/>
                </a:cxn>
                <a:cxn ang="0">
                  <a:pos x="0" y="24"/>
                </a:cxn>
                <a:cxn ang="0">
                  <a:pos x="0" y="50"/>
                </a:cxn>
                <a:cxn ang="0">
                  <a:pos x="2" y="53"/>
                </a:cxn>
                <a:cxn ang="0">
                  <a:pos x="29" y="53"/>
                </a:cxn>
              </a:cxnLst>
              <a:rect l="0" t="0" r="r" b="b"/>
              <a:pathLst>
                <a:path w="32" h="53">
                  <a:moveTo>
                    <a:pt x="29" y="53"/>
                  </a:moveTo>
                  <a:cubicBezTo>
                    <a:pt x="30" y="53"/>
                    <a:pt x="32" y="52"/>
                    <a:pt x="32" y="50"/>
                  </a:cubicBezTo>
                  <a:cubicBezTo>
                    <a:pt x="32" y="0"/>
                    <a:pt x="32" y="0"/>
                    <a:pt x="32" y="0"/>
                  </a:cubicBezTo>
                  <a:cubicBezTo>
                    <a:pt x="0" y="23"/>
                    <a:pt x="0" y="23"/>
                    <a:pt x="0" y="23"/>
                  </a:cubicBezTo>
                  <a:cubicBezTo>
                    <a:pt x="0" y="24"/>
                    <a:pt x="0" y="24"/>
                    <a:pt x="0" y="24"/>
                  </a:cubicBezTo>
                  <a:cubicBezTo>
                    <a:pt x="0" y="50"/>
                    <a:pt x="0" y="50"/>
                    <a:pt x="0" y="50"/>
                  </a:cubicBezTo>
                  <a:cubicBezTo>
                    <a:pt x="0" y="52"/>
                    <a:pt x="1" y="53"/>
                    <a:pt x="2" y="53"/>
                  </a:cubicBezTo>
                  <a:lnTo>
                    <a:pt x="29"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0" name="Freeform 14"/>
            <p:cNvSpPr>
              <a:spLocks/>
            </p:cNvSpPr>
            <p:nvPr/>
          </p:nvSpPr>
          <p:spPr bwMode="auto">
            <a:xfrm>
              <a:off x="4451350" y="4164013"/>
              <a:ext cx="49213" cy="119063"/>
            </a:xfrm>
            <a:custGeom>
              <a:avLst/>
              <a:gdLst/>
              <a:ahLst/>
              <a:cxnLst>
                <a:cxn ang="0">
                  <a:pos x="29" y="78"/>
                </a:cxn>
                <a:cxn ang="0">
                  <a:pos x="32" y="75"/>
                </a:cxn>
                <a:cxn ang="0">
                  <a:pos x="32" y="9"/>
                </a:cxn>
                <a:cxn ang="0">
                  <a:pos x="23" y="0"/>
                </a:cxn>
                <a:cxn ang="0">
                  <a:pos x="10" y="10"/>
                </a:cxn>
                <a:cxn ang="0">
                  <a:pos x="0" y="17"/>
                </a:cxn>
                <a:cxn ang="0">
                  <a:pos x="0" y="75"/>
                </a:cxn>
                <a:cxn ang="0">
                  <a:pos x="3" y="78"/>
                </a:cxn>
                <a:cxn ang="0">
                  <a:pos x="29" y="78"/>
                </a:cxn>
              </a:cxnLst>
              <a:rect l="0" t="0" r="r" b="b"/>
              <a:pathLst>
                <a:path w="32" h="78">
                  <a:moveTo>
                    <a:pt x="29" y="78"/>
                  </a:moveTo>
                  <a:cubicBezTo>
                    <a:pt x="31" y="78"/>
                    <a:pt x="32" y="77"/>
                    <a:pt x="32" y="75"/>
                  </a:cubicBezTo>
                  <a:cubicBezTo>
                    <a:pt x="32" y="9"/>
                    <a:pt x="32" y="9"/>
                    <a:pt x="32" y="9"/>
                  </a:cubicBezTo>
                  <a:cubicBezTo>
                    <a:pt x="23" y="0"/>
                    <a:pt x="23" y="0"/>
                    <a:pt x="23" y="0"/>
                  </a:cubicBezTo>
                  <a:cubicBezTo>
                    <a:pt x="10" y="10"/>
                    <a:pt x="10" y="10"/>
                    <a:pt x="10" y="10"/>
                  </a:cubicBezTo>
                  <a:cubicBezTo>
                    <a:pt x="0" y="17"/>
                    <a:pt x="0" y="17"/>
                    <a:pt x="0" y="17"/>
                  </a:cubicBezTo>
                  <a:cubicBezTo>
                    <a:pt x="0" y="75"/>
                    <a:pt x="0" y="75"/>
                    <a:pt x="0" y="75"/>
                  </a:cubicBezTo>
                  <a:cubicBezTo>
                    <a:pt x="0" y="77"/>
                    <a:pt x="1" y="78"/>
                    <a:pt x="3" y="78"/>
                  </a:cubicBezTo>
                  <a:lnTo>
                    <a:pt x="29" y="7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1" name="Freeform 15"/>
            <p:cNvSpPr>
              <a:spLocks/>
            </p:cNvSpPr>
            <p:nvPr/>
          </p:nvSpPr>
          <p:spPr bwMode="auto">
            <a:xfrm>
              <a:off x="4513263" y="4181476"/>
              <a:ext cx="49213" cy="101600"/>
            </a:xfrm>
            <a:custGeom>
              <a:avLst/>
              <a:gdLst/>
              <a:ahLst/>
              <a:cxnLst>
                <a:cxn ang="0">
                  <a:pos x="30" y="67"/>
                </a:cxn>
                <a:cxn ang="0">
                  <a:pos x="32" y="64"/>
                </a:cxn>
                <a:cxn ang="0">
                  <a:pos x="32" y="0"/>
                </a:cxn>
                <a:cxn ang="0">
                  <a:pos x="20" y="10"/>
                </a:cxn>
                <a:cxn ang="0">
                  <a:pos x="16" y="13"/>
                </a:cxn>
                <a:cxn ang="0">
                  <a:pos x="5" y="12"/>
                </a:cxn>
                <a:cxn ang="0">
                  <a:pos x="4" y="11"/>
                </a:cxn>
                <a:cxn ang="0">
                  <a:pos x="0" y="7"/>
                </a:cxn>
                <a:cxn ang="0">
                  <a:pos x="0" y="64"/>
                </a:cxn>
                <a:cxn ang="0">
                  <a:pos x="3" y="67"/>
                </a:cxn>
                <a:cxn ang="0">
                  <a:pos x="30" y="67"/>
                </a:cxn>
              </a:cxnLst>
              <a:rect l="0" t="0" r="r" b="b"/>
              <a:pathLst>
                <a:path w="32" h="67">
                  <a:moveTo>
                    <a:pt x="30" y="67"/>
                  </a:moveTo>
                  <a:cubicBezTo>
                    <a:pt x="31" y="67"/>
                    <a:pt x="32" y="66"/>
                    <a:pt x="32" y="64"/>
                  </a:cubicBezTo>
                  <a:cubicBezTo>
                    <a:pt x="32" y="0"/>
                    <a:pt x="32" y="0"/>
                    <a:pt x="32" y="0"/>
                  </a:cubicBezTo>
                  <a:cubicBezTo>
                    <a:pt x="20" y="10"/>
                    <a:pt x="20" y="10"/>
                    <a:pt x="20" y="10"/>
                  </a:cubicBezTo>
                  <a:cubicBezTo>
                    <a:pt x="16" y="13"/>
                    <a:pt x="16" y="13"/>
                    <a:pt x="16" y="13"/>
                  </a:cubicBezTo>
                  <a:cubicBezTo>
                    <a:pt x="13" y="16"/>
                    <a:pt x="8" y="15"/>
                    <a:pt x="5" y="12"/>
                  </a:cubicBezTo>
                  <a:cubicBezTo>
                    <a:pt x="4" y="11"/>
                    <a:pt x="4" y="11"/>
                    <a:pt x="4" y="11"/>
                  </a:cubicBezTo>
                  <a:cubicBezTo>
                    <a:pt x="0" y="7"/>
                    <a:pt x="0" y="7"/>
                    <a:pt x="0" y="7"/>
                  </a:cubicBezTo>
                  <a:cubicBezTo>
                    <a:pt x="0" y="64"/>
                    <a:pt x="0" y="64"/>
                    <a:pt x="0" y="64"/>
                  </a:cubicBezTo>
                  <a:cubicBezTo>
                    <a:pt x="0" y="66"/>
                    <a:pt x="2" y="67"/>
                    <a:pt x="3" y="67"/>
                  </a:cubicBezTo>
                  <a:lnTo>
                    <a:pt x="30" y="6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Freeform 16"/>
            <p:cNvSpPr>
              <a:spLocks/>
            </p:cNvSpPr>
            <p:nvPr/>
          </p:nvSpPr>
          <p:spPr bwMode="auto">
            <a:xfrm>
              <a:off x="4576763" y="4132263"/>
              <a:ext cx="49213" cy="150813"/>
            </a:xfrm>
            <a:custGeom>
              <a:avLst/>
              <a:gdLst/>
              <a:ahLst/>
              <a:cxnLst>
                <a:cxn ang="0">
                  <a:pos x="29" y="99"/>
                </a:cxn>
                <a:cxn ang="0">
                  <a:pos x="32" y="96"/>
                </a:cxn>
                <a:cxn ang="0">
                  <a:pos x="32" y="0"/>
                </a:cxn>
                <a:cxn ang="0">
                  <a:pos x="13" y="15"/>
                </a:cxn>
                <a:cxn ang="0">
                  <a:pos x="0" y="25"/>
                </a:cxn>
                <a:cxn ang="0">
                  <a:pos x="0" y="96"/>
                </a:cxn>
                <a:cxn ang="0">
                  <a:pos x="3" y="99"/>
                </a:cxn>
                <a:cxn ang="0">
                  <a:pos x="29" y="99"/>
                </a:cxn>
              </a:cxnLst>
              <a:rect l="0" t="0" r="r" b="b"/>
              <a:pathLst>
                <a:path w="32" h="99">
                  <a:moveTo>
                    <a:pt x="29" y="99"/>
                  </a:moveTo>
                  <a:cubicBezTo>
                    <a:pt x="31" y="99"/>
                    <a:pt x="32" y="98"/>
                    <a:pt x="32" y="96"/>
                  </a:cubicBezTo>
                  <a:cubicBezTo>
                    <a:pt x="32" y="0"/>
                    <a:pt x="32" y="0"/>
                    <a:pt x="32" y="0"/>
                  </a:cubicBezTo>
                  <a:cubicBezTo>
                    <a:pt x="13" y="15"/>
                    <a:pt x="13" y="15"/>
                    <a:pt x="13" y="15"/>
                  </a:cubicBezTo>
                  <a:cubicBezTo>
                    <a:pt x="0" y="25"/>
                    <a:pt x="0" y="25"/>
                    <a:pt x="0" y="25"/>
                  </a:cubicBezTo>
                  <a:cubicBezTo>
                    <a:pt x="0" y="96"/>
                    <a:pt x="0" y="96"/>
                    <a:pt x="0" y="96"/>
                  </a:cubicBezTo>
                  <a:cubicBezTo>
                    <a:pt x="0" y="98"/>
                    <a:pt x="1" y="99"/>
                    <a:pt x="3" y="99"/>
                  </a:cubicBezTo>
                  <a:lnTo>
                    <a:pt x="29" y="9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4294188" y="4054476"/>
              <a:ext cx="374650" cy="217488"/>
            </a:xfrm>
            <a:custGeom>
              <a:avLst/>
              <a:gdLst/>
              <a:ahLst/>
              <a:cxnLst>
                <a:cxn ang="0">
                  <a:pos x="248" y="8"/>
                </a:cxn>
                <a:cxn ang="0">
                  <a:pos x="245" y="2"/>
                </a:cxn>
                <a:cxn ang="0">
                  <a:pos x="239" y="0"/>
                </a:cxn>
                <a:cxn ang="0">
                  <a:pos x="230" y="0"/>
                </a:cxn>
                <a:cxn ang="0">
                  <a:pos x="200" y="0"/>
                </a:cxn>
                <a:cxn ang="0">
                  <a:pos x="197" y="1"/>
                </a:cxn>
                <a:cxn ang="0">
                  <a:pos x="196" y="1"/>
                </a:cxn>
                <a:cxn ang="0">
                  <a:pos x="191" y="8"/>
                </a:cxn>
                <a:cxn ang="0">
                  <a:pos x="197" y="16"/>
                </a:cxn>
                <a:cxn ang="0">
                  <a:pos x="200" y="17"/>
                </a:cxn>
                <a:cxn ang="0">
                  <a:pos x="210" y="17"/>
                </a:cxn>
                <a:cxn ang="0">
                  <a:pos x="215" y="17"/>
                </a:cxn>
                <a:cxn ang="0">
                  <a:pos x="206" y="24"/>
                </a:cxn>
                <a:cxn ang="0">
                  <a:pos x="189" y="39"/>
                </a:cxn>
                <a:cxn ang="0">
                  <a:pos x="179" y="47"/>
                </a:cxn>
                <a:cxn ang="0">
                  <a:pos x="166" y="57"/>
                </a:cxn>
                <a:cxn ang="0">
                  <a:pos x="158" y="63"/>
                </a:cxn>
                <a:cxn ang="0">
                  <a:pos x="150" y="55"/>
                </a:cxn>
                <a:cxn ang="0">
                  <a:pos x="146" y="52"/>
                </a:cxn>
                <a:cxn ang="0">
                  <a:pos x="136" y="42"/>
                </a:cxn>
                <a:cxn ang="0">
                  <a:pos x="134" y="40"/>
                </a:cxn>
                <a:cxn ang="0">
                  <a:pos x="123" y="39"/>
                </a:cxn>
                <a:cxn ang="0">
                  <a:pos x="114" y="46"/>
                </a:cxn>
                <a:cxn ang="0">
                  <a:pos x="104" y="54"/>
                </a:cxn>
                <a:cxn ang="0">
                  <a:pos x="97" y="58"/>
                </a:cxn>
                <a:cxn ang="0">
                  <a:pos x="94" y="61"/>
                </a:cxn>
                <a:cxn ang="0">
                  <a:pos x="62" y="85"/>
                </a:cxn>
                <a:cxn ang="0">
                  <a:pos x="61" y="86"/>
                </a:cxn>
                <a:cxn ang="0">
                  <a:pos x="51" y="93"/>
                </a:cxn>
                <a:cxn ang="0">
                  <a:pos x="9" y="124"/>
                </a:cxn>
                <a:cxn ang="0">
                  <a:pos x="4" y="128"/>
                </a:cxn>
                <a:cxn ang="0">
                  <a:pos x="3" y="140"/>
                </a:cxn>
                <a:cxn ang="0">
                  <a:pos x="11" y="143"/>
                </a:cxn>
                <a:cxn ang="0">
                  <a:pos x="15" y="142"/>
                </a:cxn>
                <a:cxn ang="0">
                  <a:pos x="51" y="114"/>
                </a:cxn>
                <a:cxn ang="0">
                  <a:pos x="61" y="107"/>
                </a:cxn>
                <a:cxn ang="0">
                  <a:pos x="62" y="107"/>
                </a:cxn>
                <a:cxn ang="0">
                  <a:pos x="94" y="82"/>
                </a:cxn>
                <a:cxn ang="0">
                  <a:pos x="98" y="80"/>
                </a:cxn>
                <a:cxn ang="0">
                  <a:pos x="104" y="75"/>
                </a:cxn>
                <a:cxn ang="0">
                  <a:pos x="114" y="67"/>
                </a:cxn>
                <a:cxn ang="0">
                  <a:pos x="127" y="57"/>
                </a:cxn>
                <a:cxn ang="0">
                  <a:pos x="136" y="66"/>
                </a:cxn>
                <a:cxn ang="0">
                  <a:pos x="146" y="76"/>
                </a:cxn>
                <a:cxn ang="0">
                  <a:pos x="150" y="79"/>
                </a:cxn>
                <a:cxn ang="0">
                  <a:pos x="151" y="81"/>
                </a:cxn>
                <a:cxn ang="0">
                  <a:pos x="162" y="82"/>
                </a:cxn>
                <a:cxn ang="0">
                  <a:pos x="166" y="79"/>
                </a:cxn>
                <a:cxn ang="0">
                  <a:pos x="179" y="69"/>
                </a:cxn>
                <a:cxn ang="0">
                  <a:pos x="189" y="61"/>
                </a:cxn>
                <a:cxn ang="0">
                  <a:pos x="202" y="51"/>
                </a:cxn>
                <a:cxn ang="0">
                  <a:pos x="230" y="27"/>
                </a:cxn>
                <a:cxn ang="0">
                  <a:pos x="231" y="26"/>
                </a:cxn>
                <a:cxn ang="0">
                  <a:pos x="231" y="46"/>
                </a:cxn>
                <a:cxn ang="0">
                  <a:pos x="239" y="54"/>
                </a:cxn>
                <a:cxn ang="0">
                  <a:pos x="248" y="46"/>
                </a:cxn>
                <a:cxn ang="0">
                  <a:pos x="248" y="8"/>
                </a:cxn>
              </a:cxnLst>
              <a:rect l="0" t="0" r="r" b="b"/>
              <a:pathLst>
                <a:path w="248" h="144">
                  <a:moveTo>
                    <a:pt x="248" y="8"/>
                  </a:moveTo>
                  <a:cubicBezTo>
                    <a:pt x="248" y="6"/>
                    <a:pt x="247" y="4"/>
                    <a:pt x="245" y="2"/>
                  </a:cubicBezTo>
                  <a:cubicBezTo>
                    <a:pt x="243" y="1"/>
                    <a:pt x="241" y="0"/>
                    <a:pt x="239" y="0"/>
                  </a:cubicBezTo>
                  <a:cubicBezTo>
                    <a:pt x="230" y="0"/>
                    <a:pt x="230" y="0"/>
                    <a:pt x="230" y="0"/>
                  </a:cubicBezTo>
                  <a:cubicBezTo>
                    <a:pt x="200" y="0"/>
                    <a:pt x="200" y="0"/>
                    <a:pt x="200" y="0"/>
                  </a:cubicBezTo>
                  <a:cubicBezTo>
                    <a:pt x="199" y="0"/>
                    <a:pt x="198" y="0"/>
                    <a:pt x="197" y="1"/>
                  </a:cubicBezTo>
                  <a:cubicBezTo>
                    <a:pt x="197" y="1"/>
                    <a:pt x="196" y="1"/>
                    <a:pt x="196" y="1"/>
                  </a:cubicBezTo>
                  <a:cubicBezTo>
                    <a:pt x="193" y="2"/>
                    <a:pt x="191" y="5"/>
                    <a:pt x="191" y="8"/>
                  </a:cubicBezTo>
                  <a:cubicBezTo>
                    <a:pt x="191" y="12"/>
                    <a:pt x="194" y="15"/>
                    <a:pt x="197" y="16"/>
                  </a:cubicBezTo>
                  <a:cubicBezTo>
                    <a:pt x="198" y="17"/>
                    <a:pt x="199" y="17"/>
                    <a:pt x="200" y="17"/>
                  </a:cubicBezTo>
                  <a:cubicBezTo>
                    <a:pt x="210" y="17"/>
                    <a:pt x="210" y="17"/>
                    <a:pt x="210" y="17"/>
                  </a:cubicBezTo>
                  <a:cubicBezTo>
                    <a:pt x="215" y="17"/>
                    <a:pt x="215" y="17"/>
                    <a:pt x="215" y="17"/>
                  </a:cubicBezTo>
                  <a:cubicBezTo>
                    <a:pt x="206" y="24"/>
                    <a:pt x="206" y="24"/>
                    <a:pt x="206" y="24"/>
                  </a:cubicBezTo>
                  <a:cubicBezTo>
                    <a:pt x="189" y="39"/>
                    <a:pt x="189" y="39"/>
                    <a:pt x="189" y="39"/>
                  </a:cubicBezTo>
                  <a:cubicBezTo>
                    <a:pt x="179" y="47"/>
                    <a:pt x="179" y="47"/>
                    <a:pt x="179" y="47"/>
                  </a:cubicBezTo>
                  <a:cubicBezTo>
                    <a:pt x="166" y="57"/>
                    <a:pt x="166" y="57"/>
                    <a:pt x="166" y="57"/>
                  </a:cubicBezTo>
                  <a:cubicBezTo>
                    <a:pt x="158" y="63"/>
                    <a:pt x="158" y="63"/>
                    <a:pt x="158" y="63"/>
                  </a:cubicBezTo>
                  <a:cubicBezTo>
                    <a:pt x="150" y="55"/>
                    <a:pt x="150" y="55"/>
                    <a:pt x="150" y="55"/>
                  </a:cubicBezTo>
                  <a:cubicBezTo>
                    <a:pt x="146" y="52"/>
                    <a:pt x="146" y="52"/>
                    <a:pt x="146" y="52"/>
                  </a:cubicBezTo>
                  <a:cubicBezTo>
                    <a:pt x="136" y="42"/>
                    <a:pt x="136" y="42"/>
                    <a:pt x="136" y="42"/>
                  </a:cubicBezTo>
                  <a:cubicBezTo>
                    <a:pt x="134" y="40"/>
                    <a:pt x="134" y="40"/>
                    <a:pt x="134" y="40"/>
                  </a:cubicBezTo>
                  <a:cubicBezTo>
                    <a:pt x="131" y="37"/>
                    <a:pt x="127" y="36"/>
                    <a:pt x="123" y="39"/>
                  </a:cubicBezTo>
                  <a:cubicBezTo>
                    <a:pt x="114" y="46"/>
                    <a:pt x="114" y="46"/>
                    <a:pt x="114" y="46"/>
                  </a:cubicBezTo>
                  <a:cubicBezTo>
                    <a:pt x="104" y="54"/>
                    <a:pt x="104" y="54"/>
                    <a:pt x="104" y="54"/>
                  </a:cubicBezTo>
                  <a:cubicBezTo>
                    <a:pt x="97" y="58"/>
                    <a:pt x="97" y="58"/>
                    <a:pt x="97" y="58"/>
                  </a:cubicBezTo>
                  <a:cubicBezTo>
                    <a:pt x="94" y="61"/>
                    <a:pt x="94" y="61"/>
                    <a:pt x="94" y="61"/>
                  </a:cubicBezTo>
                  <a:cubicBezTo>
                    <a:pt x="62" y="85"/>
                    <a:pt x="62" y="85"/>
                    <a:pt x="62" y="85"/>
                  </a:cubicBezTo>
                  <a:cubicBezTo>
                    <a:pt x="61" y="86"/>
                    <a:pt x="61" y="86"/>
                    <a:pt x="61" y="86"/>
                  </a:cubicBezTo>
                  <a:cubicBezTo>
                    <a:pt x="51" y="93"/>
                    <a:pt x="51" y="93"/>
                    <a:pt x="51" y="93"/>
                  </a:cubicBezTo>
                  <a:cubicBezTo>
                    <a:pt x="9" y="124"/>
                    <a:pt x="9" y="124"/>
                    <a:pt x="9" y="124"/>
                  </a:cubicBezTo>
                  <a:cubicBezTo>
                    <a:pt x="4" y="128"/>
                    <a:pt x="4" y="128"/>
                    <a:pt x="4" y="128"/>
                  </a:cubicBezTo>
                  <a:cubicBezTo>
                    <a:pt x="1" y="131"/>
                    <a:pt x="0" y="136"/>
                    <a:pt x="3" y="140"/>
                  </a:cubicBezTo>
                  <a:cubicBezTo>
                    <a:pt x="5" y="143"/>
                    <a:pt x="8" y="144"/>
                    <a:pt x="11" y="143"/>
                  </a:cubicBezTo>
                  <a:cubicBezTo>
                    <a:pt x="12" y="143"/>
                    <a:pt x="14" y="143"/>
                    <a:pt x="15" y="142"/>
                  </a:cubicBezTo>
                  <a:cubicBezTo>
                    <a:pt x="51" y="114"/>
                    <a:pt x="51" y="114"/>
                    <a:pt x="51" y="114"/>
                  </a:cubicBezTo>
                  <a:cubicBezTo>
                    <a:pt x="61" y="107"/>
                    <a:pt x="61" y="107"/>
                    <a:pt x="61" y="107"/>
                  </a:cubicBezTo>
                  <a:cubicBezTo>
                    <a:pt x="62" y="107"/>
                    <a:pt x="62" y="107"/>
                    <a:pt x="62" y="107"/>
                  </a:cubicBezTo>
                  <a:cubicBezTo>
                    <a:pt x="94" y="82"/>
                    <a:pt x="94" y="82"/>
                    <a:pt x="94" y="82"/>
                  </a:cubicBezTo>
                  <a:cubicBezTo>
                    <a:pt x="98" y="80"/>
                    <a:pt x="98" y="80"/>
                    <a:pt x="98" y="80"/>
                  </a:cubicBezTo>
                  <a:cubicBezTo>
                    <a:pt x="104" y="75"/>
                    <a:pt x="104" y="75"/>
                    <a:pt x="104" y="75"/>
                  </a:cubicBezTo>
                  <a:cubicBezTo>
                    <a:pt x="114" y="67"/>
                    <a:pt x="114" y="67"/>
                    <a:pt x="114" y="67"/>
                  </a:cubicBezTo>
                  <a:cubicBezTo>
                    <a:pt x="127" y="57"/>
                    <a:pt x="127" y="57"/>
                    <a:pt x="127" y="57"/>
                  </a:cubicBezTo>
                  <a:cubicBezTo>
                    <a:pt x="136" y="66"/>
                    <a:pt x="136" y="66"/>
                    <a:pt x="136" y="66"/>
                  </a:cubicBezTo>
                  <a:cubicBezTo>
                    <a:pt x="146" y="76"/>
                    <a:pt x="146" y="76"/>
                    <a:pt x="146" y="76"/>
                  </a:cubicBezTo>
                  <a:cubicBezTo>
                    <a:pt x="150" y="79"/>
                    <a:pt x="150" y="79"/>
                    <a:pt x="150" y="79"/>
                  </a:cubicBezTo>
                  <a:cubicBezTo>
                    <a:pt x="151" y="81"/>
                    <a:pt x="151" y="81"/>
                    <a:pt x="151" y="81"/>
                  </a:cubicBezTo>
                  <a:cubicBezTo>
                    <a:pt x="154" y="84"/>
                    <a:pt x="159" y="84"/>
                    <a:pt x="162" y="82"/>
                  </a:cubicBezTo>
                  <a:cubicBezTo>
                    <a:pt x="166" y="79"/>
                    <a:pt x="166" y="79"/>
                    <a:pt x="166" y="79"/>
                  </a:cubicBezTo>
                  <a:cubicBezTo>
                    <a:pt x="179" y="69"/>
                    <a:pt x="179" y="69"/>
                    <a:pt x="179" y="69"/>
                  </a:cubicBezTo>
                  <a:cubicBezTo>
                    <a:pt x="189" y="61"/>
                    <a:pt x="189" y="61"/>
                    <a:pt x="189" y="61"/>
                  </a:cubicBezTo>
                  <a:cubicBezTo>
                    <a:pt x="202" y="51"/>
                    <a:pt x="202" y="51"/>
                    <a:pt x="202" y="51"/>
                  </a:cubicBezTo>
                  <a:cubicBezTo>
                    <a:pt x="230" y="27"/>
                    <a:pt x="230" y="27"/>
                    <a:pt x="230" y="27"/>
                  </a:cubicBezTo>
                  <a:cubicBezTo>
                    <a:pt x="231" y="26"/>
                    <a:pt x="231" y="26"/>
                    <a:pt x="231" y="26"/>
                  </a:cubicBezTo>
                  <a:cubicBezTo>
                    <a:pt x="231" y="46"/>
                    <a:pt x="231" y="46"/>
                    <a:pt x="231" y="46"/>
                  </a:cubicBezTo>
                  <a:cubicBezTo>
                    <a:pt x="231" y="50"/>
                    <a:pt x="234" y="54"/>
                    <a:pt x="239" y="54"/>
                  </a:cubicBezTo>
                  <a:cubicBezTo>
                    <a:pt x="244" y="54"/>
                    <a:pt x="248" y="50"/>
                    <a:pt x="248" y="46"/>
                  </a:cubicBezTo>
                  <a:lnTo>
                    <a:pt x="248" y="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1" name="TextBox 50"/>
          <p:cNvSpPr txBox="1"/>
          <p:nvPr/>
        </p:nvSpPr>
        <p:spPr>
          <a:xfrm>
            <a:off x="6398696" y="3885667"/>
            <a:ext cx="748410" cy="707886"/>
          </a:xfrm>
          <a:prstGeom prst="rect">
            <a:avLst/>
          </a:prstGeom>
          <a:noFill/>
        </p:spPr>
        <p:txBody>
          <a:bodyPr wrap="none" rtlCol="0">
            <a:spAutoFit/>
          </a:bodyPr>
          <a:lstStyle/>
          <a:p>
            <a:pPr algn="ctr"/>
            <a:r>
              <a:rPr lang="en-US" sz="2667" b="1" dirty="0">
                <a:solidFill>
                  <a:schemeClr val="bg1"/>
                </a:solidFill>
              </a:rPr>
              <a:t>01</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2" name="TextBox 51"/>
          <p:cNvSpPr txBox="1"/>
          <p:nvPr/>
        </p:nvSpPr>
        <p:spPr>
          <a:xfrm>
            <a:off x="4815875" y="3567765"/>
            <a:ext cx="748410" cy="707886"/>
          </a:xfrm>
          <a:prstGeom prst="rect">
            <a:avLst/>
          </a:prstGeom>
          <a:noFill/>
        </p:spPr>
        <p:txBody>
          <a:bodyPr wrap="none" rtlCol="0">
            <a:spAutoFit/>
          </a:bodyPr>
          <a:lstStyle/>
          <a:p>
            <a:pPr algn="ctr"/>
            <a:r>
              <a:rPr lang="en-US" sz="2667" b="1" dirty="0">
                <a:solidFill>
                  <a:schemeClr val="bg1"/>
                </a:solidFill>
              </a:rPr>
              <a:t>02</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3" name="TextBox 52"/>
          <p:cNvSpPr txBox="1"/>
          <p:nvPr/>
        </p:nvSpPr>
        <p:spPr>
          <a:xfrm>
            <a:off x="5123884" y="2297231"/>
            <a:ext cx="748410" cy="707886"/>
          </a:xfrm>
          <a:prstGeom prst="rect">
            <a:avLst/>
          </a:prstGeom>
          <a:noFill/>
        </p:spPr>
        <p:txBody>
          <a:bodyPr wrap="none" rtlCol="0">
            <a:spAutoFit/>
          </a:bodyPr>
          <a:lstStyle/>
          <a:p>
            <a:pPr algn="ctr"/>
            <a:r>
              <a:rPr lang="en-US" sz="2667" b="1" dirty="0">
                <a:solidFill>
                  <a:schemeClr val="bg1"/>
                </a:solidFill>
              </a:rPr>
              <a:t>03</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4" name="TextBox 53"/>
          <p:cNvSpPr txBox="1"/>
          <p:nvPr/>
        </p:nvSpPr>
        <p:spPr>
          <a:xfrm>
            <a:off x="6561256" y="2528237"/>
            <a:ext cx="748410" cy="707886"/>
          </a:xfrm>
          <a:prstGeom prst="rect">
            <a:avLst/>
          </a:prstGeom>
          <a:noFill/>
        </p:spPr>
        <p:txBody>
          <a:bodyPr wrap="none" rtlCol="0">
            <a:spAutoFit/>
          </a:bodyPr>
          <a:lstStyle/>
          <a:p>
            <a:pPr algn="ctr"/>
            <a:r>
              <a:rPr lang="en-US" sz="2667" b="1" dirty="0">
                <a:solidFill>
                  <a:schemeClr val="bg1"/>
                </a:solidFill>
              </a:rPr>
              <a:t>04</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grpSp>
        <p:nvGrpSpPr>
          <p:cNvPr id="55" name="Group 16"/>
          <p:cNvGrpSpPr/>
          <p:nvPr/>
        </p:nvGrpSpPr>
        <p:grpSpPr>
          <a:xfrm>
            <a:off x="8128002" y="1951563"/>
            <a:ext cx="2926080" cy="1106637"/>
            <a:chOff x="5638262" y="1484028"/>
            <a:chExt cx="2749866" cy="829977"/>
          </a:xfrm>
        </p:grpSpPr>
        <p:sp>
          <p:nvSpPr>
            <p:cNvPr id="56" name="TextBox 55"/>
            <p:cNvSpPr txBox="1"/>
            <p:nvPr/>
          </p:nvSpPr>
          <p:spPr>
            <a:xfrm>
              <a:off x="5638263" y="1484028"/>
              <a:ext cx="1260914" cy="184666"/>
            </a:xfrm>
            <a:prstGeom prst="rect">
              <a:avLst/>
            </a:prstGeom>
            <a:noFill/>
          </p:spPr>
          <p:txBody>
            <a:bodyPr wrap="none" lIns="0" tIns="0" rIns="0" bIns="0" rtlCol="0" anchor="ctr">
              <a:spAutoFit/>
            </a:bodyPr>
            <a:lstStyle/>
            <a:p>
              <a:r>
                <a:rPr lang="en-US" sz="1600" b="1" dirty="0">
                  <a:solidFill>
                    <a:srgbClr val="7A7A7A"/>
                  </a:solidFill>
                  <a:latin typeface="Candara" panose="020E0502030303020204" pitchFamily="34" charset="0"/>
                </a:rPr>
                <a:t>Title Goes Here</a:t>
              </a:r>
            </a:p>
          </p:txBody>
        </p:sp>
        <p:sp>
          <p:nvSpPr>
            <p:cNvPr id="57" name="TextBox 56"/>
            <p:cNvSpPr txBox="1"/>
            <p:nvPr/>
          </p:nvSpPr>
          <p:spPr>
            <a:xfrm>
              <a:off x="5638262" y="1698645"/>
              <a:ext cx="2749866" cy="615360"/>
            </a:xfrm>
            <a:prstGeom prst="rect">
              <a:avLst/>
            </a:prstGeom>
            <a:noFill/>
          </p:spPr>
          <p:txBody>
            <a:bodyPr wrap="square" lIns="0" tIns="0" rIns="0" bIns="0" rtlCol="0" anchor="t">
              <a:spAutoFit/>
            </a:bodyPr>
            <a:lstStyle/>
            <a:p>
              <a:pPr defTabSz="1219170">
                <a:spcBef>
                  <a:spcPct val="20000"/>
                </a:spcBef>
                <a:defRPr/>
              </a:pPr>
              <a:r>
                <a:rPr lang="en-US" sz="1333"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grpSp>
      <p:grpSp>
        <p:nvGrpSpPr>
          <p:cNvPr id="58" name="Group 16"/>
          <p:cNvGrpSpPr/>
          <p:nvPr/>
        </p:nvGrpSpPr>
        <p:grpSpPr>
          <a:xfrm>
            <a:off x="8128002" y="4119030"/>
            <a:ext cx="2926080" cy="1106637"/>
            <a:chOff x="5638262" y="1484028"/>
            <a:chExt cx="2749866" cy="829977"/>
          </a:xfrm>
        </p:grpSpPr>
        <p:sp>
          <p:nvSpPr>
            <p:cNvPr id="59" name="TextBox 58"/>
            <p:cNvSpPr txBox="1"/>
            <p:nvPr/>
          </p:nvSpPr>
          <p:spPr>
            <a:xfrm>
              <a:off x="5638263" y="1484028"/>
              <a:ext cx="1260914" cy="184666"/>
            </a:xfrm>
            <a:prstGeom prst="rect">
              <a:avLst/>
            </a:prstGeom>
            <a:noFill/>
          </p:spPr>
          <p:txBody>
            <a:bodyPr wrap="none" lIns="0" tIns="0" rIns="0" bIns="0" rtlCol="0" anchor="ctr">
              <a:spAutoFit/>
            </a:bodyPr>
            <a:lstStyle/>
            <a:p>
              <a:r>
                <a:rPr lang="en-US" sz="1600" b="1" dirty="0">
                  <a:solidFill>
                    <a:srgbClr val="FE4A1E"/>
                  </a:solidFill>
                  <a:latin typeface="Candara" panose="020E0502030303020204" pitchFamily="34" charset="0"/>
                </a:rPr>
                <a:t>Title Goes Here</a:t>
              </a:r>
            </a:p>
          </p:txBody>
        </p:sp>
        <p:sp>
          <p:nvSpPr>
            <p:cNvPr id="60" name="TextBox 59"/>
            <p:cNvSpPr txBox="1"/>
            <p:nvPr/>
          </p:nvSpPr>
          <p:spPr>
            <a:xfrm>
              <a:off x="5638262" y="1698645"/>
              <a:ext cx="2749866" cy="615360"/>
            </a:xfrm>
            <a:prstGeom prst="rect">
              <a:avLst/>
            </a:prstGeom>
            <a:noFill/>
          </p:spPr>
          <p:txBody>
            <a:bodyPr wrap="square" lIns="0" tIns="0" rIns="0" bIns="0" rtlCol="0" anchor="t">
              <a:spAutoFit/>
            </a:bodyPr>
            <a:lstStyle/>
            <a:p>
              <a:pPr defTabSz="1219170">
                <a:spcBef>
                  <a:spcPct val="20000"/>
                </a:spcBef>
                <a:defRPr/>
              </a:pPr>
              <a:r>
                <a:rPr lang="en-US" sz="1333"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grpSp>
      <p:grpSp>
        <p:nvGrpSpPr>
          <p:cNvPr id="61" name="Group 16"/>
          <p:cNvGrpSpPr/>
          <p:nvPr/>
        </p:nvGrpSpPr>
        <p:grpSpPr>
          <a:xfrm>
            <a:off x="1242735" y="1951563"/>
            <a:ext cx="2926080" cy="1106637"/>
            <a:chOff x="5638262" y="1484028"/>
            <a:chExt cx="2749866" cy="829977"/>
          </a:xfrm>
        </p:grpSpPr>
        <p:sp>
          <p:nvSpPr>
            <p:cNvPr id="62" name="TextBox 61"/>
            <p:cNvSpPr txBox="1"/>
            <p:nvPr/>
          </p:nvSpPr>
          <p:spPr>
            <a:xfrm>
              <a:off x="7027271" y="1484028"/>
              <a:ext cx="1260914" cy="184666"/>
            </a:xfrm>
            <a:prstGeom prst="rect">
              <a:avLst/>
            </a:prstGeom>
            <a:noFill/>
          </p:spPr>
          <p:txBody>
            <a:bodyPr wrap="none" lIns="0" tIns="0" rIns="0" bIns="0" rtlCol="0" anchor="ctr">
              <a:spAutoFit/>
            </a:bodyPr>
            <a:lstStyle/>
            <a:p>
              <a:pPr algn="r"/>
              <a:r>
                <a:rPr lang="en-US" sz="1600" b="1" dirty="0">
                  <a:solidFill>
                    <a:srgbClr val="44546B"/>
                  </a:solidFill>
                  <a:latin typeface="Candara" panose="020E0502030303020204" pitchFamily="34" charset="0"/>
                </a:rPr>
                <a:t>Title Goes Here</a:t>
              </a:r>
            </a:p>
          </p:txBody>
        </p:sp>
        <p:sp>
          <p:nvSpPr>
            <p:cNvPr id="63" name="TextBox 62"/>
            <p:cNvSpPr txBox="1"/>
            <p:nvPr/>
          </p:nvSpPr>
          <p:spPr>
            <a:xfrm>
              <a:off x="5638262" y="1698645"/>
              <a:ext cx="2749866" cy="615360"/>
            </a:xfrm>
            <a:prstGeom prst="rect">
              <a:avLst/>
            </a:prstGeom>
            <a:noFill/>
          </p:spPr>
          <p:txBody>
            <a:bodyPr wrap="square" lIns="0" tIns="0" rIns="0" bIns="0" rtlCol="0" anchor="t">
              <a:spAutoFit/>
            </a:bodyPr>
            <a:lstStyle/>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grpSp>
      <p:grpSp>
        <p:nvGrpSpPr>
          <p:cNvPr id="64" name="Group 16"/>
          <p:cNvGrpSpPr/>
          <p:nvPr/>
        </p:nvGrpSpPr>
        <p:grpSpPr>
          <a:xfrm>
            <a:off x="1242735" y="4119030"/>
            <a:ext cx="2926080" cy="1106637"/>
            <a:chOff x="5638262" y="1484028"/>
            <a:chExt cx="2749866" cy="829977"/>
          </a:xfrm>
        </p:grpSpPr>
        <p:sp>
          <p:nvSpPr>
            <p:cNvPr id="65" name="TextBox 64"/>
            <p:cNvSpPr txBox="1"/>
            <p:nvPr/>
          </p:nvSpPr>
          <p:spPr>
            <a:xfrm>
              <a:off x="7027271" y="1484028"/>
              <a:ext cx="1260914" cy="184666"/>
            </a:xfrm>
            <a:prstGeom prst="rect">
              <a:avLst/>
            </a:prstGeom>
            <a:noFill/>
          </p:spPr>
          <p:txBody>
            <a:bodyPr wrap="none" lIns="0" tIns="0" rIns="0" bIns="0" rtlCol="0" anchor="ctr">
              <a:spAutoFit/>
            </a:bodyPr>
            <a:lstStyle/>
            <a:p>
              <a:pPr algn="r"/>
              <a:r>
                <a:rPr lang="en-US" sz="1600" b="1" dirty="0">
                  <a:solidFill>
                    <a:srgbClr val="5C9AD3"/>
                  </a:solidFill>
                  <a:latin typeface="Candara" panose="020E0502030303020204" pitchFamily="34" charset="0"/>
                </a:rPr>
                <a:t>Title Goes Here</a:t>
              </a:r>
            </a:p>
          </p:txBody>
        </p:sp>
        <p:sp>
          <p:nvSpPr>
            <p:cNvPr id="66" name="TextBox 65"/>
            <p:cNvSpPr txBox="1"/>
            <p:nvPr/>
          </p:nvSpPr>
          <p:spPr>
            <a:xfrm>
              <a:off x="5638262" y="1698645"/>
              <a:ext cx="2749866" cy="615360"/>
            </a:xfrm>
            <a:prstGeom prst="rect">
              <a:avLst/>
            </a:prstGeom>
            <a:noFill/>
          </p:spPr>
          <p:txBody>
            <a:bodyPr wrap="square" lIns="0" tIns="0" rIns="0" bIns="0" rtlCol="0" anchor="t">
              <a:spAutoFit/>
            </a:bodyPr>
            <a:lstStyle/>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of passages of lorem ipsum available, but the majority suffered alteration some form</a:t>
              </a:r>
              <a:r>
                <a:rPr lang="en-US" sz="1333" dirty="0">
                  <a:solidFill>
                    <a:schemeClr val="tx1">
                      <a:lumMod val="50000"/>
                      <a:lumOff val="50000"/>
                    </a:schemeClr>
                  </a:solidFill>
                </a:rPr>
                <a:t>.</a:t>
              </a:r>
            </a:p>
          </p:txBody>
        </p:sp>
      </p:grpSp>
      <p:grpSp>
        <p:nvGrpSpPr>
          <p:cNvPr id="36" name="Group 35"/>
          <p:cNvGrpSpPr/>
          <p:nvPr/>
        </p:nvGrpSpPr>
        <p:grpSpPr>
          <a:xfrm>
            <a:off x="3341511" y="258228"/>
            <a:ext cx="5508978" cy="954108"/>
            <a:chOff x="3341511" y="258228"/>
            <a:chExt cx="5508978" cy="954108"/>
          </a:xfrm>
        </p:grpSpPr>
        <p:sp>
          <p:nvSpPr>
            <p:cNvPr id="37" name="TextBox 3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8" name="TextBox 3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35" name="Picture 3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399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750"/>
                                        <p:tgtEl>
                                          <p:spTgt spid="36"/>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 calcmode="lin" valueType="num">
                                      <p:cBhvr additive="base">
                                        <p:cTn id="11" dur="500" fill="hold"/>
                                        <p:tgtEl>
                                          <p:spTgt spid="50"/>
                                        </p:tgtEl>
                                        <p:attrNameLst>
                                          <p:attrName>ppt_x</p:attrName>
                                        </p:attrNameLst>
                                      </p:cBhvr>
                                      <p:tavLst>
                                        <p:tav tm="0">
                                          <p:val>
                                            <p:strVal val="#ppt_x"/>
                                          </p:val>
                                        </p:tav>
                                        <p:tav tm="100000">
                                          <p:val>
                                            <p:strVal val="#ppt_x"/>
                                          </p:val>
                                        </p:tav>
                                      </p:tavLst>
                                    </p:anim>
                                    <p:anim calcmode="lin" valueType="num">
                                      <p:cBhvr additive="base">
                                        <p:cTn id="12" dur="500" fill="hold"/>
                                        <p:tgtEl>
                                          <p:spTgt spid="50"/>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0" fill="hold" grpId="0" nodeType="afterEffect">
                                  <p:stCondLst>
                                    <p:cond delay="0"/>
                                  </p:stCondLst>
                                  <p:childTnLst>
                                    <p:set>
                                      <p:cBhvr>
                                        <p:cTn id="15" dur="1" fill="hold">
                                          <p:stCondLst>
                                            <p:cond delay="0"/>
                                          </p:stCondLst>
                                        </p:cTn>
                                        <p:tgtEl>
                                          <p:spTgt spid="4104"/>
                                        </p:tgtEl>
                                        <p:attrNameLst>
                                          <p:attrName>style.visibility</p:attrName>
                                        </p:attrNameLst>
                                      </p:cBhvr>
                                      <p:to>
                                        <p:strVal val="visible"/>
                                      </p:to>
                                    </p:set>
                                    <p:anim calcmode="lin" valueType="num">
                                      <p:cBhvr>
                                        <p:cTn id="16" dur="500" fill="hold"/>
                                        <p:tgtEl>
                                          <p:spTgt spid="4104"/>
                                        </p:tgtEl>
                                        <p:attrNameLst>
                                          <p:attrName>ppt_w</p:attrName>
                                        </p:attrNameLst>
                                      </p:cBhvr>
                                      <p:tavLst>
                                        <p:tav tm="0">
                                          <p:val>
                                            <p:fltVal val="0"/>
                                          </p:val>
                                        </p:tav>
                                        <p:tav tm="100000">
                                          <p:val>
                                            <p:strVal val="#ppt_w"/>
                                          </p:val>
                                        </p:tav>
                                      </p:tavLst>
                                    </p:anim>
                                    <p:anim calcmode="lin" valueType="num">
                                      <p:cBhvr>
                                        <p:cTn id="17" dur="500" fill="hold"/>
                                        <p:tgtEl>
                                          <p:spTgt spid="4104"/>
                                        </p:tgtEl>
                                        <p:attrNameLst>
                                          <p:attrName>ppt_h</p:attrName>
                                        </p:attrNameLst>
                                      </p:cBhvr>
                                      <p:tavLst>
                                        <p:tav tm="0">
                                          <p:val>
                                            <p:fltVal val="0"/>
                                          </p:val>
                                        </p:tav>
                                        <p:tav tm="100000">
                                          <p:val>
                                            <p:strVal val="#ppt_h"/>
                                          </p:val>
                                        </p:tav>
                                      </p:tavLst>
                                    </p:anim>
                                    <p:animEffect transition="in" filter="fade">
                                      <p:cBhvr>
                                        <p:cTn id="18" dur="500"/>
                                        <p:tgtEl>
                                          <p:spTgt spid="4104"/>
                                        </p:tgtEl>
                                      </p:cBhvr>
                                    </p:animEffect>
                                  </p:childTnLst>
                                </p:cTn>
                              </p:par>
                            </p:childTnLst>
                          </p:cTn>
                        </p:par>
                        <p:par>
                          <p:cTn id="19" fill="hold">
                            <p:stCondLst>
                              <p:cond delay="1750"/>
                            </p:stCondLst>
                            <p:childTnLst>
                              <p:par>
                                <p:cTn id="20" presetID="10" presetClass="entr" presetSubtype="0" fill="hold" grpId="0" nodeType="after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500"/>
                                        <p:tgtEl>
                                          <p:spTgt spid="51"/>
                                        </p:tgtEl>
                                      </p:cBhvr>
                                    </p:animEffect>
                                  </p:childTnLst>
                                </p:cTn>
                              </p:par>
                              <p:par>
                                <p:cTn id="23" presetID="2" presetClass="entr" presetSubtype="2" fill="hold" nodeType="withEffect">
                                  <p:stCondLst>
                                    <p:cond delay="0"/>
                                  </p:stCondLst>
                                  <p:childTnLst>
                                    <p:set>
                                      <p:cBhvr>
                                        <p:cTn id="24" dur="1" fill="hold">
                                          <p:stCondLst>
                                            <p:cond delay="0"/>
                                          </p:stCondLst>
                                        </p:cTn>
                                        <p:tgtEl>
                                          <p:spTgt spid="58"/>
                                        </p:tgtEl>
                                        <p:attrNameLst>
                                          <p:attrName>style.visibility</p:attrName>
                                        </p:attrNameLst>
                                      </p:cBhvr>
                                      <p:to>
                                        <p:strVal val="visible"/>
                                      </p:to>
                                    </p:set>
                                    <p:anim calcmode="lin" valueType="num">
                                      <p:cBhvr additive="base">
                                        <p:cTn id="25" dur="500" fill="hold"/>
                                        <p:tgtEl>
                                          <p:spTgt spid="58"/>
                                        </p:tgtEl>
                                        <p:attrNameLst>
                                          <p:attrName>ppt_x</p:attrName>
                                        </p:attrNameLst>
                                      </p:cBhvr>
                                      <p:tavLst>
                                        <p:tav tm="0">
                                          <p:val>
                                            <p:strVal val="1+#ppt_w/2"/>
                                          </p:val>
                                        </p:tav>
                                        <p:tav tm="100000">
                                          <p:val>
                                            <p:strVal val="#ppt_x"/>
                                          </p:val>
                                        </p:tav>
                                      </p:tavLst>
                                    </p:anim>
                                    <p:anim calcmode="lin" valueType="num">
                                      <p:cBhvr additive="base">
                                        <p:cTn id="26" dur="500" fill="hold"/>
                                        <p:tgtEl>
                                          <p:spTgt spid="58"/>
                                        </p:tgtEl>
                                        <p:attrNameLst>
                                          <p:attrName>ppt_y</p:attrName>
                                        </p:attrNameLst>
                                      </p:cBhvr>
                                      <p:tavLst>
                                        <p:tav tm="0">
                                          <p:val>
                                            <p:strVal val="#ppt_y"/>
                                          </p:val>
                                        </p:tav>
                                        <p:tav tm="100000">
                                          <p:val>
                                            <p:strVal val="#ppt_y"/>
                                          </p:val>
                                        </p:tav>
                                      </p:tavLst>
                                    </p:anim>
                                  </p:childTnLst>
                                </p:cTn>
                              </p:par>
                            </p:childTnLst>
                          </p:cTn>
                        </p:par>
                        <p:par>
                          <p:cTn id="27" fill="hold">
                            <p:stCondLst>
                              <p:cond delay="2250"/>
                            </p:stCondLst>
                            <p:childTnLst>
                              <p:par>
                                <p:cTn id="28" presetID="53" presetClass="entr" presetSubtype="0" fill="hold" grpId="0" nodeType="afterEffect">
                                  <p:stCondLst>
                                    <p:cond delay="0"/>
                                  </p:stCondLst>
                                  <p:childTnLst>
                                    <p:set>
                                      <p:cBhvr>
                                        <p:cTn id="29" dur="1" fill="hold">
                                          <p:stCondLst>
                                            <p:cond delay="0"/>
                                          </p:stCondLst>
                                        </p:cTn>
                                        <p:tgtEl>
                                          <p:spTgt spid="4103"/>
                                        </p:tgtEl>
                                        <p:attrNameLst>
                                          <p:attrName>style.visibility</p:attrName>
                                        </p:attrNameLst>
                                      </p:cBhvr>
                                      <p:to>
                                        <p:strVal val="visible"/>
                                      </p:to>
                                    </p:set>
                                    <p:anim calcmode="lin" valueType="num">
                                      <p:cBhvr>
                                        <p:cTn id="30" dur="500" fill="hold"/>
                                        <p:tgtEl>
                                          <p:spTgt spid="4103"/>
                                        </p:tgtEl>
                                        <p:attrNameLst>
                                          <p:attrName>ppt_w</p:attrName>
                                        </p:attrNameLst>
                                      </p:cBhvr>
                                      <p:tavLst>
                                        <p:tav tm="0">
                                          <p:val>
                                            <p:fltVal val="0"/>
                                          </p:val>
                                        </p:tav>
                                        <p:tav tm="100000">
                                          <p:val>
                                            <p:strVal val="#ppt_w"/>
                                          </p:val>
                                        </p:tav>
                                      </p:tavLst>
                                    </p:anim>
                                    <p:anim calcmode="lin" valueType="num">
                                      <p:cBhvr>
                                        <p:cTn id="31" dur="500" fill="hold"/>
                                        <p:tgtEl>
                                          <p:spTgt spid="4103"/>
                                        </p:tgtEl>
                                        <p:attrNameLst>
                                          <p:attrName>ppt_h</p:attrName>
                                        </p:attrNameLst>
                                      </p:cBhvr>
                                      <p:tavLst>
                                        <p:tav tm="0">
                                          <p:val>
                                            <p:fltVal val="0"/>
                                          </p:val>
                                        </p:tav>
                                        <p:tav tm="100000">
                                          <p:val>
                                            <p:strVal val="#ppt_h"/>
                                          </p:val>
                                        </p:tav>
                                      </p:tavLst>
                                    </p:anim>
                                    <p:animEffect transition="in" filter="fade">
                                      <p:cBhvr>
                                        <p:cTn id="32" dur="500"/>
                                        <p:tgtEl>
                                          <p:spTgt spid="4103"/>
                                        </p:tgtEl>
                                      </p:cBhvr>
                                    </p:animEffect>
                                  </p:childTnLst>
                                </p:cTn>
                              </p:par>
                            </p:childTnLst>
                          </p:cTn>
                        </p:par>
                        <p:par>
                          <p:cTn id="33" fill="hold">
                            <p:stCondLst>
                              <p:cond delay="2750"/>
                            </p:stCondLst>
                            <p:childTnLst>
                              <p:par>
                                <p:cTn id="34" presetID="10" presetClass="entr" presetSubtype="0" fill="hold" grpId="0" nodeType="afterEffect">
                                  <p:stCondLst>
                                    <p:cond delay="0"/>
                                  </p:stCondLst>
                                  <p:childTnLst>
                                    <p:set>
                                      <p:cBhvr>
                                        <p:cTn id="35" dur="1" fill="hold">
                                          <p:stCondLst>
                                            <p:cond delay="0"/>
                                          </p:stCondLst>
                                        </p:cTn>
                                        <p:tgtEl>
                                          <p:spTgt spid="52"/>
                                        </p:tgtEl>
                                        <p:attrNameLst>
                                          <p:attrName>style.visibility</p:attrName>
                                        </p:attrNameLst>
                                      </p:cBhvr>
                                      <p:to>
                                        <p:strVal val="visible"/>
                                      </p:to>
                                    </p:set>
                                    <p:animEffect transition="in" filter="fade">
                                      <p:cBhvr>
                                        <p:cTn id="36" dur="500"/>
                                        <p:tgtEl>
                                          <p:spTgt spid="52"/>
                                        </p:tgtEl>
                                      </p:cBhvr>
                                    </p:animEffect>
                                  </p:childTnLst>
                                </p:cTn>
                              </p:par>
                              <p:par>
                                <p:cTn id="37" presetID="2" presetClass="entr" presetSubtype="8" fill="hold" nodeType="withEffect">
                                  <p:stCondLst>
                                    <p:cond delay="0"/>
                                  </p:stCondLst>
                                  <p:childTnLst>
                                    <p:set>
                                      <p:cBhvr>
                                        <p:cTn id="38" dur="1" fill="hold">
                                          <p:stCondLst>
                                            <p:cond delay="0"/>
                                          </p:stCondLst>
                                        </p:cTn>
                                        <p:tgtEl>
                                          <p:spTgt spid="64"/>
                                        </p:tgtEl>
                                        <p:attrNameLst>
                                          <p:attrName>style.visibility</p:attrName>
                                        </p:attrNameLst>
                                      </p:cBhvr>
                                      <p:to>
                                        <p:strVal val="visible"/>
                                      </p:to>
                                    </p:set>
                                    <p:anim calcmode="lin" valueType="num">
                                      <p:cBhvr additive="base">
                                        <p:cTn id="39" dur="500" fill="hold"/>
                                        <p:tgtEl>
                                          <p:spTgt spid="64"/>
                                        </p:tgtEl>
                                        <p:attrNameLst>
                                          <p:attrName>ppt_x</p:attrName>
                                        </p:attrNameLst>
                                      </p:cBhvr>
                                      <p:tavLst>
                                        <p:tav tm="0">
                                          <p:val>
                                            <p:strVal val="0-#ppt_w/2"/>
                                          </p:val>
                                        </p:tav>
                                        <p:tav tm="100000">
                                          <p:val>
                                            <p:strVal val="#ppt_x"/>
                                          </p:val>
                                        </p:tav>
                                      </p:tavLst>
                                    </p:anim>
                                    <p:anim calcmode="lin" valueType="num">
                                      <p:cBhvr additive="base">
                                        <p:cTn id="40" dur="500" fill="hold"/>
                                        <p:tgtEl>
                                          <p:spTgt spid="64"/>
                                        </p:tgtEl>
                                        <p:attrNameLst>
                                          <p:attrName>ppt_y</p:attrName>
                                        </p:attrNameLst>
                                      </p:cBhvr>
                                      <p:tavLst>
                                        <p:tav tm="0">
                                          <p:val>
                                            <p:strVal val="#ppt_y"/>
                                          </p:val>
                                        </p:tav>
                                        <p:tav tm="100000">
                                          <p:val>
                                            <p:strVal val="#ppt_y"/>
                                          </p:val>
                                        </p:tav>
                                      </p:tavLst>
                                    </p:anim>
                                  </p:childTnLst>
                                </p:cTn>
                              </p:par>
                            </p:childTnLst>
                          </p:cTn>
                        </p:par>
                        <p:par>
                          <p:cTn id="41" fill="hold">
                            <p:stCondLst>
                              <p:cond delay="3250"/>
                            </p:stCondLst>
                            <p:childTnLst>
                              <p:par>
                                <p:cTn id="42" presetID="53" presetClass="entr" presetSubtype="0" fill="hold" grpId="0" nodeType="afterEffect">
                                  <p:stCondLst>
                                    <p:cond delay="0"/>
                                  </p:stCondLst>
                                  <p:childTnLst>
                                    <p:set>
                                      <p:cBhvr>
                                        <p:cTn id="43" dur="1" fill="hold">
                                          <p:stCondLst>
                                            <p:cond delay="0"/>
                                          </p:stCondLst>
                                        </p:cTn>
                                        <p:tgtEl>
                                          <p:spTgt spid="4101"/>
                                        </p:tgtEl>
                                        <p:attrNameLst>
                                          <p:attrName>style.visibility</p:attrName>
                                        </p:attrNameLst>
                                      </p:cBhvr>
                                      <p:to>
                                        <p:strVal val="visible"/>
                                      </p:to>
                                    </p:set>
                                    <p:anim calcmode="lin" valueType="num">
                                      <p:cBhvr>
                                        <p:cTn id="44" dur="500" fill="hold"/>
                                        <p:tgtEl>
                                          <p:spTgt spid="4101"/>
                                        </p:tgtEl>
                                        <p:attrNameLst>
                                          <p:attrName>ppt_w</p:attrName>
                                        </p:attrNameLst>
                                      </p:cBhvr>
                                      <p:tavLst>
                                        <p:tav tm="0">
                                          <p:val>
                                            <p:fltVal val="0"/>
                                          </p:val>
                                        </p:tav>
                                        <p:tav tm="100000">
                                          <p:val>
                                            <p:strVal val="#ppt_w"/>
                                          </p:val>
                                        </p:tav>
                                      </p:tavLst>
                                    </p:anim>
                                    <p:anim calcmode="lin" valueType="num">
                                      <p:cBhvr>
                                        <p:cTn id="45" dur="500" fill="hold"/>
                                        <p:tgtEl>
                                          <p:spTgt spid="4101"/>
                                        </p:tgtEl>
                                        <p:attrNameLst>
                                          <p:attrName>ppt_h</p:attrName>
                                        </p:attrNameLst>
                                      </p:cBhvr>
                                      <p:tavLst>
                                        <p:tav tm="0">
                                          <p:val>
                                            <p:fltVal val="0"/>
                                          </p:val>
                                        </p:tav>
                                        <p:tav tm="100000">
                                          <p:val>
                                            <p:strVal val="#ppt_h"/>
                                          </p:val>
                                        </p:tav>
                                      </p:tavLst>
                                    </p:anim>
                                    <p:animEffect transition="in" filter="fade">
                                      <p:cBhvr>
                                        <p:cTn id="46" dur="500"/>
                                        <p:tgtEl>
                                          <p:spTgt spid="4101"/>
                                        </p:tgtEl>
                                      </p:cBhvr>
                                    </p:animEffect>
                                  </p:childTnLst>
                                </p:cTn>
                              </p:par>
                            </p:childTnLst>
                          </p:cTn>
                        </p:par>
                        <p:par>
                          <p:cTn id="47" fill="hold">
                            <p:stCondLst>
                              <p:cond delay="3750"/>
                            </p:stCondLst>
                            <p:childTnLst>
                              <p:par>
                                <p:cTn id="48" presetID="10" presetClass="entr" presetSubtype="0" fill="hold" grpId="0" nodeType="after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fade">
                                      <p:cBhvr>
                                        <p:cTn id="50" dur="500"/>
                                        <p:tgtEl>
                                          <p:spTgt spid="53"/>
                                        </p:tgtEl>
                                      </p:cBhvr>
                                    </p:animEffect>
                                  </p:childTnLst>
                                </p:cTn>
                              </p:par>
                              <p:par>
                                <p:cTn id="51" presetID="2" presetClass="entr" presetSubtype="8" fill="hold" nodeType="with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additive="base">
                                        <p:cTn id="53" dur="500" fill="hold"/>
                                        <p:tgtEl>
                                          <p:spTgt spid="61"/>
                                        </p:tgtEl>
                                        <p:attrNameLst>
                                          <p:attrName>ppt_x</p:attrName>
                                        </p:attrNameLst>
                                      </p:cBhvr>
                                      <p:tavLst>
                                        <p:tav tm="0">
                                          <p:val>
                                            <p:strVal val="0-#ppt_w/2"/>
                                          </p:val>
                                        </p:tav>
                                        <p:tav tm="100000">
                                          <p:val>
                                            <p:strVal val="#ppt_x"/>
                                          </p:val>
                                        </p:tav>
                                      </p:tavLst>
                                    </p:anim>
                                    <p:anim calcmode="lin" valueType="num">
                                      <p:cBhvr additive="base">
                                        <p:cTn id="54" dur="500" fill="hold"/>
                                        <p:tgtEl>
                                          <p:spTgt spid="61"/>
                                        </p:tgtEl>
                                        <p:attrNameLst>
                                          <p:attrName>ppt_y</p:attrName>
                                        </p:attrNameLst>
                                      </p:cBhvr>
                                      <p:tavLst>
                                        <p:tav tm="0">
                                          <p:val>
                                            <p:strVal val="#ppt_y"/>
                                          </p:val>
                                        </p:tav>
                                        <p:tav tm="100000">
                                          <p:val>
                                            <p:strVal val="#ppt_y"/>
                                          </p:val>
                                        </p:tav>
                                      </p:tavLst>
                                    </p:anim>
                                  </p:childTnLst>
                                </p:cTn>
                              </p:par>
                            </p:childTnLst>
                          </p:cTn>
                        </p:par>
                        <p:par>
                          <p:cTn id="55" fill="hold">
                            <p:stCondLst>
                              <p:cond delay="4250"/>
                            </p:stCondLst>
                            <p:childTnLst>
                              <p:par>
                                <p:cTn id="56" presetID="53" presetClass="entr" presetSubtype="0" fill="hold" grpId="0" nodeType="afterEffect">
                                  <p:stCondLst>
                                    <p:cond delay="0"/>
                                  </p:stCondLst>
                                  <p:childTnLst>
                                    <p:set>
                                      <p:cBhvr>
                                        <p:cTn id="57" dur="1" fill="hold">
                                          <p:stCondLst>
                                            <p:cond delay="0"/>
                                          </p:stCondLst>
                                        </p:cTn>
                                        <p:tgtEl>
                                          <p:spTgt spid="4102"/>
                                        </p:tgtEl>
                                        <p:attrNameLst>
                                          <p:attrName>style.visibility</p:attrName>
                                        </p:attrNameLst>
                                      </p:cBhvr>
                                      <p:to>
                                        <p:strVal val="visible"/>
                                      </p:to>
                                    </p:set>
                                    <p:anim calcmode="lin" valueType="num">
                                      <p:cBhvr>
                                        <p:cTn id="58" dur="500" fill="hold"/>
                                        <p:tgtEl>
                                          <p:spTgt spid="4102"/>
                                        </p:tgtEl>
                                        <p:attrNameLst>
                                          <p:attrName>ppt_w</p:attrName>
                                        </p:attrNameLst>
                                      </p:cBhvr>
                                      <p:tavLst>
                                        <p:tav tm="0">
                                          <p:val>
                                            <p:fltVal val="0"/>
                                          </p:val>
                                        </p:tav>
                                        <p:tav tm="100000">
                                          <p:val>
                                            <p:strVal val="#ppt_w"/>
                                          </p:val>
                                        </p:tav>
                                      </p:tavLst>
                                    </p:anim>
                                    <p:anim calcmode="lin" valueType="num">
                                      <p:cBhvr>
                                        <p:cTn id="59" dur="500" fill="hold"/>
                                        <p:tgtEl>
                                          <p:spTgt spid="4102"/>
                                        </p:tgtEl>
                                        <p:attrNameLst>
                                          <p:attrName>ppt_h</p:attrName>
                                        </p:attrNameLst>
                                      </p:cBhvr>
                                      <p:tavLst>
                                        <p:tav tm="0">
                                          <p:val>
                                            <p:fltVal val="0"/>
                                          </p:val>
                                        </p:tav>
                                        <p:tav tm="100000">
                                          <p:val>
                                            <p:strVal val="#ppt_h"/>
                                          </p:val>
                                        </p:tav>
                                      </p:tavLst>
                                    </p:anim>
                                    <p:animEffect transition="in" filter="fade">
                                      <p:cBhvr>
                                        <p:cTn id="60" dur="500"/>
                                        <p:tgtEl>
                                          <p:spTgt spid="4102"/>
                                        </p:tgtEl>
                                      </p:cBhvr>
                                    </p:animEffect>
                                  </p:childTnLst>
                                </p:cTn>
                              </p:par>
                            </p:childTnLst>
                          </p:cTn>
                        </p:par>
                        <p:par>
                          <p:cTn id="61" fill="hold">
                            <p:stCondLst>
                              <p:cond delay="4750"/>
                            </p:stCondLst>
                            <p:childTnLst>
                              <p:par>
                                <p:cTn id="62" presetID="10" presetClass="entr" presetSubtype="0" fill="hold" grpId="0" nodeType="after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fade">
                                      <p:cBhvr>
                                        <p:cTn id="64" dur="500"/>
                                        <p:tgtEl>
                                          <p:spTgt spid="54"/>
                                        </p:tgtEl>
                                      </p:cBhvr>
                                    </p:animEffect>
                                  </p:childTnLst>
                                </p:cTn>
                              </p:par>
                              <p:par>
                                <p:cTn id="65" presetID="2" presetClass="entr" presetSubtype="2" fill="hold" nodeType="with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additive="base">
                                        <p:cTn id="67" dur="500" fill="hold"/>
                                        <p:tgtEl>
                                          <p:spTgt spid="55"/>
                                        </p:tgtEl>
                                        <p:attrNameLst>
                                          <p:attrName>ppt_x</p:attrName>
                                        </p:attrNameLst>
                                      </p:cBhvr>
                                      <p:tavLst>
                                        <p:tav tm="0">
                                          <p:val>
                                            <p:strVal val="1+#ppt_w/2"/>
                                          </p:val>
                                        </p:tav>
                                        <p:tav tm="100000">
                                          <p:val>
                                            <p:strVal val="#ppt_x"/>
                                          </p:val>
                                        </p:tav>
                                      </p:tavLst>
                                    </p:anim>
                                    <p:anim calcmode="lin" valueType="num">
                                      <p:cBhvr additive="base">
                                        <p:cTn id="68" dur="500" fill="hold"/>
                                        <p:tgtEl>
                                          <p:spTgt spid="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P spid="4102" grpId="0" animBg="1"/>
      <p:bldP spid="4103" grpId="0" animBg="1"/>
      <p:bldP spid="4104" grpId="0" animBg="1"/>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2017-01-26T22:36:25Z</dcterms:modified>
</cp:coreProperties>
</file>