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66"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 name="Rectangle 1"/>
          <p:cNvSpPr/>
          <p:nvPr/>
        </p:nvSpPr>
        <p:spPr>
          <a:xfrm>
            <a:off x="5424055" y="2531443"/>
            <a:ext cx="6767945" cy="3241964"/>
          </a:xfrm>
          <a:prstGeom prst="rect">
            <a:avLst/>
          </a:prstGeom>
          <a:blipFill>
            <a:blip r:embed="rId2"/>
            <a:stretch>
              <a:fillRect/>
            </a:stretch>
          </a:blipFill>
          <a:ln w="38100">
            <a:solidFill>
              <a:srgbClr val="FE4A1E"/>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867266" y="2115945"/>
            <a:ext cx="4177146" cy="830997"/>
          </a:xfrm>
          <a:prstGeom prst="rect">
            <a:avLst/>
          </a:prstGeom>
          <a:noFill/>
        </p:spPr>
        <p:txBody>
          <a:bodyPr wrap="square" rtlCol="0">
            <a:spAutoFit/>
          </a:bodyPr>
          <a:lstStyle/>
          <a:p>
            <a:pPr algn="r"/>
            <a:r>
              <a:rPr lang="en-US" sz="2400" dirty="0">
                <a:solidFill>
                  <a:schemeClr val="bg1"/>
                </a:solidFill>
                <a:latin typeface="Candara" panose="020E0502030303020204" pitchFamily="34" charset="0"/>
              </a:rPr>
              <a:t>Lorem ipsum dolor sit amet, consectetur adipiscing elit.</a:t>
            </a:r>
            <a:endParaRPr lang="en-US" dirty="0">
              <a:solidFill>
                <a:schemeClr val="bg1">
                  <a:lumMod val="85000"/>
                </a:schemeClr>
              </a:solidFill>
              <a:latin typeface="Candara" panose="020E0502030303020204" pitchFamily="34" charset="0"/>
            </a:endParaRPr>
          </a:p>
        </p:txBody>
      </p:sp>
      <p:sp>
        <p:nvSpPr>
          <p:cNvPr id="10" name="Rectangle 9"/>
          <p:cNvSpPr/>
          <p:nvPr/>
        </p:nvSpPr>
        <p:spPr>
          <a:xfrm>
            <a:off x="1064694" y="4585382"/>
            <a:ext cx="3979718" cy="1600438"/>
          </a:xfrm>
          <a:prstGeom prst="rect">
            <a:avLst/>
          </a:prstGeom>
        </p:spPr>
        <p:txBody>
          <a:bodyPr wrap="square">
            <a:spAutoFit/>
          </a:bodyPr>
          <a:lstStyle/>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grpSp>
        <p:nvGrpSpPr>
          <p:cNvPr id="14" name="Group 13"/>
          <p:cNvGrpSpPr/>
          <p:nvPr/>
        </p:nvGrpSpPr>
        <p:grpSpPr>
          <a:xfrm>
            <a:off x="1379885" y="3041131"/>
            <a:ext cx="3664527" cy="1423349"/>
            <a:chOff x="1379885" y="2951923"/>
            <a:chExt cx="3664527" cy="1423349"/>
          </a:xfrm>
        </p:grpSpPr>
        <p:sp>
          <p:nvSpPr>
            <p:cNvPr id="3" name="Rectangle 2"/>
            <p:cNvSpPr/>
            <p:nvPr/>
          </p:nvSpPr>
          <p:spPr>
            <a:xfrm>
              <a:off x="1379885" y="3063433"/>
              <a:ext cx="3664527" cy="1200329"/>
            </a:xfrm>
            <a:prstGeom prst="rect">
              <a:avLst/>
            </a:prstGeom>
          </p:spPr>
          <p:txBody>
            <a:bodyPr wrap="square">
              <a:spAutoFit/>
            </a:bodyPr>
            <a:lstStyle/>
            <a:p>
              <a:pPr algn="r"/>
              <a:r>
                <a:rPr lang="en-US" sz="1200" i="1" dirty="0">
                  <a:solidFill>
                    <a:srgbClr val="0ABAFA"/>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cxnSp>
          <p:nvCxnSpPr>
            <p:cNvPr id="12" name="Straight Connector 11"/>
            <p:cNvCxnSpPr/>
            <p:nvPr/>
          </p:nvCxnSpPr>
          <p:spPr>
            <a:xfrm>
              <a:off x="1742382" y="2951923"/>
              <a:ext cx="3200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733036" y="4375272"/>
              <a:ext cx="3200400" cy="0"/>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15" name="Picture 1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89456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500"/>
                                        <p:tgtEl>
                                          <p:spTgt spid="2"/>
                                        </p:tgtEl>
                                      </p:cBhvr>
                                    </p:animEffect>
                                  </p:childTnLst>
                                </p:cTn>
                              </p:par>
                            </p:childTnLst>
                          </p:cTn>
                        </p:par>
                        <p:par>
                          <p:cTn id="12" fill="hold">
                            <p:stCondLst>
                              <p:cond delay="1250"/>
                            </p:stCondLst>
                            <p:childTnLst>
                              <p:par>
                                <p:cTn id="13" presetID="37" presetClass="entr" presetSubtype="0"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900" decel="100000" fill="hold"/>
                                        <p:tgtEl>
                                          <p:spTgt spid="9"/>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9" fill="hold">
                            <p:stCondLst>
                              <p:cond delay="2250"/>
                            </p:stCondLst>
                            <p:childTnLst>
                              <p:par>
                                <p:cTn id="20" presetID="22" presetClass="entr" presetSubtype="2" fill="hold" nodeType="after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right)">
                                      <p:cBhvr>
                                        <p:cTn id="22" dur="500"/>
                                        <p:tgtEl>
                                          <p:spTgt spid="14"/>
                                        </p:tgtEl>
                                      </p:cBhvr>
                                    </p:animEffect>
                                  </p:childTnLst>
                                </p:cTn>
                              </p:par>
                            </p:childTnLst>
                          </p:cTn>
                        </p:par>
                        <p:par>
                          <p:cTn id="23" fill="hold">
                            <p:stCondLst>
                              <p:cond delay="2750"/>
                            </p:stCondLst>
                            <p:childTnLst>
                              <p:par>
                                <p:cTn id="24" presetID="37" presetClass="entr" presetSubtype="0" fill="hold" grpId="0"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900" decel="100000" fill="hold"/>
                                        <p:tgtEl>
                                          <p:spTgt spid="10"/>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1292</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2017-01-26T22:24:31Z</dcterms:modified>
</cp:coreProperties>
</file>