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64000" y="1"/>
            <a:ext cx="812799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64001" y="1"/>
            <a:ext cx="2054578" cy="6858000"/>
          </a:xfrm>
          <a:prstGeom prst="rect">
            <a:avLst/>
          </a:prstGeom>
          <a:solidFill>
            <a:srgbClr val="FE4A1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3486" y="3096999"/>
            <a:ext cx="3533887" cy="1815882"/>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1" name="TextBox 10"/>
          <p:cNvSpPr txBox="1"/>
          <p:nvPr/>
        </p:nvSpPr>
        <p:spPr>
          <a:xfrm>
            <a:off x="383485" y="4912881"/>
            <a:ext cx="353388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9" name="TextBox 8"/>
          <p:cNvSpPr txBox="1"/>
          <p:nvPr/>
        </p:nvSpPr>
        <p:spPr>
          <a:xfrm>
            <a:off x="383486" y="1421527"/>
            <a:ext cx="2958025"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7111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1000"/>
                                        <p:tgtEl>
                                          <p:spTgt spid="13"/>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25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0" grpId="0"/>
      <p:bldP spid="1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1258</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2017-01-26T22:19:21Z</dcterms:modified>
</cp:coreProperties>
</file>