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422" y="1896533"/>
            <a:ext cx="3341511" cy="434622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73687" y="1896533"/>
            <a:ext cx="2483557" cy="2291645"/>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4986865" y="3959579"/>
            <a:ext cx="457200" cy="457200"/>
          </a:xfrm>
          <a:prstGeom prst="ellipse">
            <a:avLst/>
          </a:pr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1" name="Text Box 10"/>
          <p:cNvSpPr txBox="1">
            <a:spLocks noChangeArrowheads="1"/>
          </p:cNvSpPr>
          <p:nvPr/>
        </p:nvSpPr>
        <p:spPr bwMode="auto">
          <a:xfrm>
            <a:off x="397368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5" name="Rectangle 14"/>
          <p:cNvSpPr/>
          <p:nvPr/>
        </p:nvSpPr>
        <p:spPr>
          <a:xfrm>
            <a:off x="6603997" y="1896533"/>
            <a:ext cx="2483557" cy="2291645"/>
          </a:xfrm>
          <a:prstGeom prst="rect">
            <a:avLst/>
          </a:prstGeom>
          <a:blipFill>
            <a:blip r:embed="rId4"/>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7617175" y="3959579"/>
            <a:ext cx="457200" cy="457200"/>
          </a:xfrm>
          <a:prstGeom prst="ellipse">
            <a:avLst/>
          </a:pr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7" name="Text Box 10"/>
          <p:cNvSpPr txBox="1">
            <a:spLocks noChangeArrowheads="1"/>
          </p:cNvSpPr>
          <p:nvPr/>
        </p:nvSpPr>
        <p:spPr bwMode="auto">
          <a:xfrm>
            <a:off x="660399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sp>
        <p:nvSpPr>
          <p:cNvPr id="18" name="Rectangle 17"/>
          <p:cNvSpPr/>
          <p:nvPr/>
        </p:nvSpPr>
        <p:spPr>
          <a:xfrm>
            <a:off x="9234306" y="1896533"/>
            <a:ext cx="2483557" cy="2291645"/>
          </a:xfrm>
          <a:prstGeom prst="rect">
            <a:avLst/>
          </a:prstGeom>
          <a:blipFill>
            <a:blip r:embed="rId5"/>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10247484" y="3959579"/>
            <a:ext cx="457200" cy="457200"/>
          </a:xfrm>
          <a:prstGeom prst="ellipse">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20" name="Text Box 10"/>
          <p:cNvSpPr txBox="1">
            <a:spLocks noChangeArrowheads="1"/>
          </p:cNvSpPr>
          <p:nvPr/>
        </p:nvSpPr>
        <p:spPr bwMode="auto">
          <a:xfrm>
            <a:off x="9234306"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pic>
        <p:nvPicPr>
          <p:cNvPr id="21" name="Picture 20">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3618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900" decel="100000" fill="hold"/>
                                        <p:tgtEl>
                                          <p:spTgt spid="9"/>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2" presetClass="entr" presetSubtype="4"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25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3750"/>
                            </p:stCondLst>
                            <p:childTnLst>
                              <p:par>
                                <p:cTn id="32" presetID="37"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900" decel="100000" fill="hold"/>
                                        <p:tgtEl>
                                          <p:spTgt spid="15"/>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8" fill="hold">
                            <p:stCondLst>
                              <p:cond delay="475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5250"/>
                            </p:stCondLst>
                            <p:childTnLst>
                              <p:par>
                                <p:cTn id="44" presetID="22" presetClass="entr" presetSubtype="8"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par>
                          <p:cTn id="47" fill="hold">
                            <p:stCondLst>
                              <p:cond delay="5750"/>
                            </p:stCondLst>
                            <p:childTnLst>
                              <p:par>
                                <p:cTn id="48" presetID="37"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900" decel="100000" fill="hold"/>
                                        <p:tgtEl>
                                          <p:spTgt spid="18"/>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4" fill="hold">
                            <p:stCondLst>
                              <p:cond delay="6750"/>
                            </p:stCondLst>
                            <p:childTnLst>
                              <p:par>
                                <p:cTn id="55" presetID="2" presetClass="entr" presetSubtype="4"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par>
                          <p:cTn id="59" fill="hold">
                            <p:stCondLst>
                              <p:cond delay="7250"/>
                            </p:stCondLst>
                            <p:childTnLst>
                              <p:par>
                                <p:cTn id="60" presetID="22" presetClass="entr" presetSubtype="8"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p:bldP spid="15" grpId="0" animBg="1"/>
      <p:bldP spid="16" grpId="0" animBg="1"/>
      <p:bldP spid="17" grpId="0"/>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2017-01-26T22:18:20Z</dcterms:modified>
</cp:coreProperties>
</file>