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chemeClr val="bg1"/>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chemeClr val="bg1"/>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1">
                  <a:lumMod val="85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chemeClr val="bg1"/>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1086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1306</Words>
  <Application>Microsoft Office PowerPoint</Application>
  <PresentationFormat>Widescreen</PresentationFormat>
  <Paragraphs>52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301</cp:revision>
  <dcterms:created xsi:type="dcterms:W3CDTF">2016-09-28T22:08:47Z</dcterms:created>
  <dcterms:modified xsi:type="dcterms:W3CDTF">2017-01-26T22:17:12Z</dcterms:modified>
</cp:coreProperties>
</file>