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ndara" panose="020E0502030303020204" pitchFamily="34"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ndara" panose="020E0502030303020204" pitchFamily="34" charset="0"/>
                </a:rPr>
                <a:t>Lorem Ipsum Dolor</a:t>
              </a:r>
            </a:p>
          </p:txBody>
        </p:sp>
      </p:grpSp>
      <p:sp>
        <p:nvSpPr>
          <p:cNvPr id="25" name="Arc 24"/>
          <p:cNvSpPr/>
          <p:nvPr/>
        </p:nvSpPr>
        <p:spPr>
          <a:xfrm rot="2656036">
            <a:off x="7967332" y="2662368"/>
            <a:ext cx="2525515" cy="3017520"/>
          </a:xfrm>
          <a:prstGeom prst="arc">
            <a:avLst/>
          </a:prstGeom>
          <a:ln w="25400">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9093613" flipH="1">
            <a:off x="1670307" y="2720393"/>
            <a:ext cx="2525515" cy="3017520"/>
          </a:xfrm>
          <a:prstGeom prst="arc">
            <a:avLst/>
          </a:prstGeom>
          <a:ln w="25400">
            <a:solidFill>
              <a:schemeClr val="bg1"/>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1086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1306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2017-01-26T22:17:12Z</dcterms:modified>
</cp:coreProperties>
</file>