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8673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51358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73"/>
          <p:cNvGrpSpPr/>
          <p:nvPr/>
        </p:nvGrpSpPr>
        <p:grpSpPr>
          <a:xfrm>
            <a:off x="3890045" y="2014503"/>
            <a:ext cx="1240451" cy="288800"/>
            <a:chOff x="2901397" y="1460250"/>
            <a:chExt cx="930338" cy="220268"/>
          </a:xfrm>
        </p:grpSpPr>
        <p:cxnSp>
          <p:nvCxnSpPr>
            <p:cNvPr id="70" name="Straight Connector 69"/>
            <p:cNvCxnSpPr/>
            <p:nvPr/>
          </p:nvCxnSpPr>
          <p:spPr>
            <a:xfrm flipH="1" flipV="1">
              <a:off x="3592681" y="1460250"/>
              <a:ext cx="239054" cy="220268"/>
            </a:xfrm>
            <a:prstGeom prst="line">
              <a:avLst/>
            </a:prstGeom>
            <a:ln w="19050" cap="rnd">
              <a:solidFill>
                <a:srgbClr val="FE4A1E"/>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901397" y="1461496"/>
              <a:ext cx="691284" cy="0"/>
            </a:xfrm>
            <a:prstGeom prst="line">
              <a:avLst/>
            </a:prstGeom>
            <a:ln w="19050" cap="rnd">
              <a:solidFill>
                <a:srgbClr val="FE4A1E"/>
              </a:solidFill>
              <a:prstDash val="solid"/>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74"/>
          <p:cNvGrpSpPr/>
          <p:nvPr/>
        </p:nvGrpSpPr>
        <p:grpSpPr>
          <a:xfrm flipH="1">
            <a:off x="6996274" y="1997396"/>
            <a:ext cx="1243625" cy="295149"/>
            <a:chOff x="2899016" y="1459156"/>
            <a:chExt cx="932719" cy="221362"/>
          </a:xfrm>
        </p:grpSpPr>
        <p:cxnSp>
          <p:nvCxnSpPr>
            <p:cNvPr id="76" name="Straight Connector 75"/>
            <p:cNvCxnSpPr/>
            <p:nvPr/>
          </p:nvCxnSpPr>
          <p:spPr>
            <a:xfrm flipH="1" flipV="1">
              <a:off x="3592681" y="1460250"/>
              <a:ext cx="239054" cy="220268"/>
            </a:xfrm>
            <a:prstGeom prst="line">
              <a:avLst/>
            </a:prstGeom>
            <a:ln w="19050" cap="rnd">
              <a:solidFill>
                <a:srgbClr val="5C9AD3"/>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2899016" y="1459156"/>
              <a:ext cx="691284" cy="0"/>
            </a:xfrm>
            <a:prstGeom prst="line">
              <a:avLst/>
            </a:prstGeom>
            <a:ln w="19050" cap="rnd">
              <a:solidFill>
                <a:srgbClr val="5C9AD3"/>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19" name="Group 81"/>
          <p:cNvGrpSpPr/>
          <p:nvPr/>
        </p:nvGrpSpPr>
        <p:grpSpPr>
          <a:xfrm flipV="1">
            <a:off x="3865356" y="5281157"/>
            <a:ext cx="1243625" cy="288800"/>
            <a:chOff x="2899016" y="1460250"/>
            <a:chExt cx="932719" cy="220268"/>
          </a:xfrm>
        </p:grpSpPr>
        <p:cxnSp>
          <p:nvCxnSpPr>
            <p:cNvPr id="83" name="Straight Connector 82"/>
            <p:cNvCxnSpPr/>
            <p:nvPr/>
          </p:nvCxnSpPr>
          <p:spPr>
            <a:xfrm flipH="1" flipV="1">
              <a:off x="3592681" y="1460250"/>
              <a:ext cx="239054" cy="220268"/>
            </a:xfrm>
            <a:prstGeom prst="line">
              <a:avLst/>
            </a:prstGeom>
            <a:ln w="19050" cap="rnd">
              <a:solidFill>
                <a:srgbClr val="939393"/>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2899016" y="1461496"/>
              <a:ext cx="691284" cy="0"/>
            </a:xfrm>
            <a:prstGeom prst="line">
              <a:avLst/>
            </a:prstGeom>
            <a:ln w="19050" cap="rnd">
              <a:solidFill>
                <a:srgbClr val="939393"/>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20" name="Group 84"/>
          <p:cNvGrpSpPr/>
          <p:nvPr/>
        </p:nvGrpSpPr>
        <p:grpSpPr>
          <a:xfrm flipH="1" flipV="1">
            <a:off x="6996273" y="5327067"/>
            <a:ext cx="1240451" cy="295149"/>
            <a:chOff x="2901397" y="1459156"/>
            <a:chExt cx="930338" cy="221362"/>
          </a:xfrm>
        </p:grpSpPr>
        <p:cxnSp>
          <p:nvCxnSpPr>
            <p:cNvPr id="86" name="Straight Connector 85"/>
            <p:cNvCxnSpPr/>
            <p:nvPr/>
          </p:nvCxnSpPr>
          <p:spPr>
            <a:xfrm flipH="1" flipV="1">
              <a:off x="3592681" y="1460250"/>
              <a:ext cx="239054" cy="220268"/>
            </a:xfrm>
            <a:prstGeom prst="line">
              <a:avLst/>
            </a:prstGeom>
            <a:ln w="19050" cap="rnd">
              <a:solidFill>
                <a:srgbClr val="7A7A7A"/>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2901397" y="1459156"/>
              <a:ext cx="691284" cy="0"/>
            </a:xfrm>
            <a:prstGeom prst="line">
              <a:avLst/>
            </a:prstGeom>
            <a:ln w="19050" cap="rnd">
              <a:solidFill>
                <a:srgbClr val="7A7A7A"/>
              </a:solidFill>
              <a:prstDash val="solid"/>
              <a:tailEnd type="oval"/>
            </a:ln>
          </p:spPr>
          <p:style>
            <a:lnRef idx="1">
              <a:schemeClr val="accent1"/>
            </a:lnRef>
            <a:fillRef idx="0">
              <a:schemeClr val="accent1"/>
            </a:fillRef>
            <a:effectRef idx="0">
              <a:schemeClr val="accent1"/>
            </a:effectRef>
            <a:fontRef idx="minor">
              <a:schemeClr val="tx1"/>
            </a:fontRef>
          </p:style>
        </p:cxnSp>
      </p:grpSp>
      <p:cxnSp>
        <p:nvCxnSpPr>
          <p:cNvPr id="88" name="Straight Connector 87"/>
          <p:cNvCxnSpPr/>
          <p:nvPr/>
        </p:nvCxnSpPr>
        <p:spPr>
          <a:xfrm flipH="1">
            <a:off x="3711682" y="3777333"/>
            <a:ext cx="614169" cy="0"/>
          </a:xfrm>
          <a:prstGeom prst="line">
            <a:avLst/>
          </a:prstGeom>
          <a:ln w="19050" cap="rnd">
            <a:solidFill>
              <a:srgbClr val="BFBFBF"/>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7866150" y="3777333"/>
            <a:ext cx="614169" cy="0"/>
          </a:xfrm>
          <a:prstGeom prst="line">
            <a:avLst/>
          </a:prstGeom>
          <a:ln w="19050" cap="rnd">
            <a:solidFill>
              <a:srgbClr val="44546B"/>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43" name="Freeform 59"/>
          <p:cNvSpPr>
            <a:spLocks/>
          </p:cNvSpPr>
          <p:nvPr/>
        </p:nvSpPr>
        <p:spPr bwMode="auto">
          <a:xfrm>
            <a:off x="6154681" y="1992986"/>
            <a:ext cx="1488969" cy="1354497"/>
          </a:xfrm>
          <a:custGeom>
            <a:avLst/>
            <a:gdLst/>
            <a:ahLst/>
            <a:cxnLst>
              <a:cxn ang="0">
                <a:pos x="174" y="281"/>
              </a:cxn>
              <a:cxn ang="0">
                <a:pos x="305" y="204"/>
              </a:cxn>
              <a:cxn ang="0">
                <a:pos x="280" y="133"/>
              </a:cxn>
              <a:cxn ang="0">
                <a:pos x="49" y="9"/>
              </a:cxn>
              <a:cxn ang="0">
                <a:pos x="1" y="33"/>
              </a:cxn>
              <a:cxn ang="0">
                <a:pos x="3" y="194"/>
              </a:cxn>
              <a:cxn ang="0">
                <a:pos x="23" y="226"/>
              </a:cxn>
              <a:cxn ang="0">
                <a:pos x="110" y="271"/>
              </a:cxn>
              <a:cxn ang="0">
                <a:pos x="174" y="281"/>
              </a:cxn>
            </a:cxnLst>
            <a:rect l="0" t="0" r="r" b="b"/>
            <a:pathLst>
              <a:path w="335" h="304">
                <a:moveTo>
                  <a:pt x="174" y="281"/>
                </a:moveTo>
                <a:cubicBezTo>
                  <a:pt x="195" y="268"/>
                  <a:pt x="305" y="204"/>
                  <a:pt x="305" y="204"/>
                </a:cubicBezTo>
                <a:cubicBezTo>
                  <a:pt x="305" y="204"/>
                  <a:pt x="335" y="192"/>
                  <a:pt x="280" y="133"/>
                </a:cubicBezTo>
                <a:cubicBezTo>
                  <a:pt x="225" y="76"/>
                  <a:pt x="149" y="24"/>
                  <a:pt x="49" y="9"/>
                </a:cubicBezTo>
                <a:cubicBezTo>
                  <a:pt x="36" y="7"/>
                  <a:pt x="0" y="0"/>
                  <a:pt x="1" y="33"/>
                </a:cubicBezTo>
                <a:cubicBezTo>
                  <a:pt x="2" y="65"/>
                  <a:pt x="3" y="194"/>
                  <a:pt x="3" y="194"/>
                </a:cubicBezTo>
                <a:cubicBezTo>
                  <a:pt x="3" y="194"/>
                  <a:pt x="3" y="219"/>
                  <a:pt x="23" y="226"/>
                </a:cubicBezTo>
                <a:cubicBezTo>
                  <a:pt x="43" y="233"/>
                  <a:pt x="85" y="249"/>
                  <a:pt x="110" y="271"/>
                </a:cubicBezTo>
                <a:cubicBezTo>
                  <a:pt x="133" y="292"/>
                  <a:pt x="138" y="304"/>
                  <a:pt x="174" y="281"/>
                </a:cubicBezTo>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2"/>
          <p:cNvSpPr>
            <a:spLocks/>
          </p:cNvSpPr>
          <p:nvPr/>
        </p:nvSpPr>
        <p:spPr bwMode="auto">
          <a:xfrm>
            <a:off x="4291635" y="2926952"/>
            <a:ext cx="1092888" cy="1716347"/>
          </a:xfrm>
          <a:custGeom>
            <a:avLst/>
            <a:gdLst/>
            <a:ahLst/>
            <a:cxnLst>
              <a:cxn ang="0">
                <a:pos x="209" y="93"/>
              </a:cxn>
              <a:cxn ang="0">
                <a:pos x="75" y="20"/>
              </a:cxn>
              <a:cxn ang="0">
                <a:pos x="27" y="77"/>
              </a:cxn>
              <a:cxn ang="0">
                <a:pos x="38" y="338"/>
              </a:cxn>
              <a:cxn ang="0">
                <a:pos x="83" y="368"/>
              </a:cxn>
              <a:cxn ang="0">
                <a:pos x="221" y="284"/>
              </a:cxn>
              <a:cxn ang="0">
                <a:pos x="238" y="250"/>
              </a:cxn>
              <a:cxn ang="0">
                <a:pos x="232" y="152"/>
              </a:cxn>
              <a:cxn ang="0">
                <a:pos x="209" y="93"/>
              </a:cxn>
            </a:cxnLst>
            <a:rect l="0" t="0" r="r" b="b"/>
            <a:pathLst>
              <a:path w="246" h="385">
                <a:moveTo>
                  <a:pt x="209" y="93"/>
                </a:moveTo>
                <a:cubicBezTo>
                  <a:pt x="187" y="81"/>
                  <a:pt x="75" y="20"/>
                  <a:pt x="75" y="20"/>
                </a:cubicBezTo>
                <a:cubicBezTo>
                  <a:pt x="75" y="20"/>
                  <a:pt x="49" y="0"/>
                  <a:pt x="27" y="77"/>
                </a:cubicBezTo>
                <a:cubicBezTo>
                  <a:pt x="6" y="153"/>
                  <a:pt x="0" y="245"/>
                  <a:pt x="38" y="338"/>
                </a:cubicBezTo>
                <a:cubicBezTo>
                  <a:pt x="43" y="350"/>
                  <a:pt x="56" y="385"/>
                  <a:pt x="83" y="368"/>
                </a:cubicBezTo>
                <a:cubicBezTo>
                  <a:pt x="110" y="351"/>
                  <a:pt x="221" y="284"/>
                  <a:pt x="221" y="284"/>
                </a:cubicBezTo>
                <a:cubicBezTo>
                  <a:pt x="221" y="284"/>
                  <a:pt x="242" y="271"/>
                  <a:pt x="238" y="250"/>
                </a:cubicBezTo>
                <a:cubicBezTo>
                  <a:pt x="234" y="229"/>
                  <a:pt x="226" y="186"/>
                  <a:pt x="232" y="152"/>
                </a:cubicBezTo>
                <a:cubicBezTo>
                  <a:pt x="238" y="122"/>
                  <a:pt x="246" y="112"/>
                  <a:pt x="209" y="93"/>
                </a:cubicBezTo>
              </a:path>
            </a:pathLst>
          </a:custGeom>
          <a:solidFill>
            <a:srgbClr val="BFBF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4"/>
          <p:cNvSpPr>
            <a:spLocks/>
          </p:cNvSpPr>
          <p:nvPr/>
        </p:nvSpPr>
        <p:spPr bwMode="auto">
          <a:xfrm>
            <a:off x="4567913" y="1988097"/>
            <a:ext cx="1488968" cy="1332492"/>
          </a:xfrm>
          <a:custGeom>
            <a:avLst/>
            <a:gdLst/>
            <a:ahLst/>
            <a:cxnLst>
              <a:cxn ang="0">
                <a:pos x="330" y="184"/>
              </a:cxn>
              <a:cxn ang="0">
                <a:pos x="330" y="32"/>
              </a:cxn>
              <a:cxn ang="0">
                <a:pos x="257" y="18"/>
              </a:cxn>
              <a:cxn ang="0">
                <a:pos x="33" y="152"/>
              </a:cxn>
              <a:cxn ang="0">
                <a:pos x="28" y="206"/>
              </a:cxn>
              <a:cxn ang="0">
                <a:pos x="168" y="287"/>
              </a:cxn>
              <a:cxn ang="0">
                <a:pos x="206" y="286"/>
              </a:cxn>
              <a:cxn ang="0">
                <a:pos x="289" y="233"/>
              </a:cxn>
              <a:cxn ang="0">
                <a:pos x="330" y="184"/>
              </a:cxn>
            </a:cxnLst>
            <a:rect l="0" t="0" r="r" b="b"/>
            <a:pathLst>
              <a:path w="335" h="299">
                <a:moveTo>
                  <a:pt x="330" y="184"/>
                </a:moveTo>
                <a:cubicBezTo>
                  <a:pt x="330" y="159"/>
                  <a:pt x="330" y="32"/>
                  <a:pt x="330" y="32"/>
                </a:cubicBezTo>
                <a:cubicBezTo>
                  <a:pt x="330" y="32"/>
                  <a:pt x="335" y="0"/>
                  <a:pt x="257" y="18"/>
                </a:cubicBezTo>
                <a:cubicBezTo>
                  <a:pt x="180" y="35"/>
                  <a:pt x="96" y="74"/>
                  <a:pt x="33" y="152"/>
                </a:cubicBezTo>
                <a:cubicBezTo>
                  <a:pt x="25" y="163"/>
                  <a:pt x="0" y="190"/>
                  <a:pt x="28" y="206"/>
                </a:cubicBezTo>
                <a:cubicBezTo>
                  <a:pt x="57" y="222"/>
                  <a:pt x="168" y="287"/>
                  <a:pt x="168" y="287"/>
                </a:cubicBezTo>
                <a:cubicBezTo>
                  <a:pt x="168" y="287"/>
                  <a:pt x="189" y="299"/>
                  <a:pt x="206" y="286"/>
                </a:cubicBezTo>
                <a:cubicBezTo>
                  <a:pt x="222" y="272"/>
                  <a:pt x="257" y="244"/>
                  <a:pt x="289" y="233"/>
                </a:cubicBezTo>
                <a:cubicBezTo>
                  <a:pt x="319" y="224"/>
                  <a:pt x="331" y="226"/>
                  <a:pt x="330" y="184"/>
                </a:cubicBezTo>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1"/>
          <p:cNvSpPr>
            <a:spLocks/>
          </p:cNvSpPr>
          <p:nvPr/>
        </p:nvSpPr>
        <p:spPr bwMode="auto">
          <a:xfrm>
            <a:off x="4553244" y="4237441"/>
            <a:ext cx="1493859" cy="1344716"/>
          </a:xfrm>
          <a:custGeom>
            <a:avLst/>
            <a:gdLst/>
            <a:ahLst/>
            <a:cxnLst>
              <a:cxn ang="0">
                <a:pos x="161" y="22"/>
              </a:cxn>
              <a:cxn ang="0">
                <a:pos x="31" y="100"/>
              </a:cxn>
              <a:cxn ang="0">
                <a:pos x="56" y="171"/>
              </a:cxn>
              <a:cxn ang="0">
                <a:pos x="287" y="293"/>
              </a:cxn>
              <a:cxn ang="0">
                <a:pos x="335" y="270"/>
              </a:cxn>
              <a:cxn ang="0">
                <a:pos x="332" y="108"/>
              </a:cxn>
              <a:cxn ang="0">
                <a:pos x="312" y="77"/>
              </a:cxn>
              <a:cxn ang="0">
                <a:pos x="224" y="32"/>
              </a:cxn>
              <a:cxn ang="0">
                <a:pos x="161" y="22"/>
              </a:cxn>
            </a:cxnLst>
            <a:rect l="0" t="0" r="r" b="b"/>
            <a:pathLst>
              <a:path w="336" h="302">
                <a:moveTo>
                  <a:pt x="161" y="22"/>
                </a:moveTo>
                <a:cubicBezTo>
                  <a:pt x="140" y="35"/>
                  <a:pt x="31" y="100"/>
                  <a:pt x="31" y="100"/>
                </a:cubicBezTo>
                <a:cubicBezTo>
                  <a:pt x="31" y="100"/>
                  <a:pt x="0" y="113"/>
                  <a:pt x="56" y="171"/>
                </a:cubicBezTo>
                <a:cubicBezTo>
                  <a:pt x="111" y="228"/>
                  <a:pt x="187" y="280"/>
                  <a:pt x="287" y="293"/>
                </a:cubicBezTo>
                <a:cubicBezTo>
                  <a:pt x="300" y="295"/>
                  <a:pt x="336" y="302"/>
                  <a:pt x="335" y="270"/>
                </a:cubicBezTo>
                <a:cubicBezTo>
                  <a:pt x="334" y="237"/>
                  <a:pt x="332" y="108"/>
                  <a:pt x="332" y="108"/>
                </a:cubicBezTo>
                <a:cubicBezTo>
                  <a:pt x="332" y="108"/>
                  <a:pt x="332" y="84"/>
                  <a:pt x="312" y="77"/>
                </a:cubicBezTo>
                <a:cubicBezTo>
                  <a:pt x="292" y="70"/>
                  <a:pt x="250" y="54"/>
                  <a:pt x="224" y="32"/>
                </a:cubicBezTo>
                <a:cubicBezTo>
                  <a:pt x="201" y="12"/>
                  <a:pt x="196" y="0"/>
                  <a:pt x="161" y="22"/>
                </a:cubicBezTo>
              </a:path>
            </a:pathLst>
          </a:custGeom>
          <a:solidFill>
            <a:srgbClr val="9393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0"/>
          <p:cNvSpPr>
            <a:spLocks/>
          </p:cNvSpPr>
          <p:nvPr/>
        </p:nvSpPr>
        <p:spPr bwMode="auto">
          <a:xfrm>
            <a:off x="6144898" y="4254553"/>
            <a:ext cx="1476743" cy="1354496"/>
          </a:xfrm>
          <a:custGeom>
            <a:avLst/>
            <a:gdLst/>
            <a:ahLst/>
            <a:cxnLst>
              <a:cxn ang="0">
                <a:pos x="2" y="120"/>
              </a:cxn>
              <a:cxn ang="0">
                <a:pos x="7" y="272"/>
              </a:cxn>
              <a:cxn ang="0">
                <a:pos x="81" y="284"/>
              </a:cxn>
              <a:cxn ang="0">
                <a:pos x="300" y="141"/>
              </a:cxn>
              <a:cxn ang="0">
                <a:pos x="303" y="88"/>
              </a:cxn>
              <a:cxn ang="0">
                <a:pos x="160" y="12"/>
              </a:cxn>
              <a:cxn ang="0">
                <a:pos x="123" y="14"/>
              </a:cxn>
              <a:cxn ang="0">
                <a:pos x="41" y="69"/>
              </a:cxn>
              <a:cxn ang="0">
                <a:pos x="2" y="120"/>
              </a:cxn>
            </a:cxnLst>
            <a:rect l="0" t="0" r="r" b="b"/>
            <a:pathLst>
              <a:path w="332" h="304">
                <a:moveTo>
                  <a:pt x="2" y="120"/>
                </a:moveTo>
                <a:cubicBezTo>
                  <a:pt x="3" y="145"/>
                  <a:pt x="7" y="272"/>
                  <a:pt x="7" y="272"/>
                </a:cubicBezTo>
                <a:cubicBezTo>
                  <a:pt x="7" y="272"/>
                  <a:pt x="4" y="304"/>
                  <a:pt x="81" y="284"/>
                </a:cubicBezTo>
                <a:cubicBezTo>
                  <a:pt x="158" y="264"/>
                  <a:pt x="240" y="222"/>
                  <a:pt x="300" y="141"/>
                </a:cubicBezTo>
                <a:cubicBezTo>
                  <a:pt x="308" y="131"/>
                  <a:pt x="332" y="102"/>
                  <a:pt x="303" y="88"/>
                </a:cubicBezTo>
                <a:cubicBezTo>
                  <a:pt x="274" y="73"/>
                  <a:pt x="160" y="12"/>
                  <a:pt x="160" y="12"/>
                </a:cubicBezTo>
                <a:cubicBezTo>
                  <a:pt x="160" y="12"/>
                  <a:pt x="139" y="0"/>
                  <a:pt x="123" y="14"/>
                </a:cubicBezTo>
                <a:cubicBezTo>
                  <a:pt x="107" y="29"/>
                  <a:pt x="73" y="58"/>
                  <a:pt x="41" y="69"/>
                </a:cubicBezTo>
                <a:cubicBezTo>
                  <a:pt x="12" y="80"/>
                  <a:pt x="0" y="78"/>
                  <a:pt x="2" y="120"/>
                </a:cubicBezTo>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8"/>
          <p:cNvSpPr>
            <a:spLocks/>
          </p:cNvSpPr>
          <p:nvPr/>
        </p:nvSpPr>
        <p:spPr bwMode="auto">
          <a:xfrm>
            <a:off x="6807477" y="2924507"/>
            <a:ext cx="1092888" cy="1713903"/>
          </a:xfrm>
          <a:custGeom>
            <a:avLst/>
            <a:gdLst/>
            <a:ahLst/>
            <a:cxnLst>
              <a:cxn ang="0">
                <a:pos x="38" y="293"/>
              </a:cxn>
              <a:cxn ang="0">
                <a:pos x="171" y="365"/>
              </a:cxn>
              <a:cxn ang="0">
                <a:pos x="219" y="308"/>
              </a:cxn>
              <a:cxn ang="0">
                <a:pos x="208" y="47"/>
              </a:cxn>
              <a:cxn ang="0">
                <a:pos x="163" y="17"/>
              </a:cxn>
              <a:cxn ang="0">
                <a:pos x="26" y="101"/>
              </a:cxn>
              <a:cxn ang="0">
                <a:pos x="8" y="135"/>
              </a:cxn>
              <a:cxn ang="0">
                <a:pos x="14" y="233"/>
              </a:cxn>
              <a:cxn ang="0">
                <a:pos x="38" y="293"/>
              </a:cxn>
            </a:cxnLst>
            <a:rect l="0" t="0" r="r" b="b"/>
            <a:pathLst>
              <a:path w="246" h="385">
                <a:moveTo>
                  <a:pt x="38" y="293"/>
                </a:moveTo>
                <a:cubicBezTo>
                  <a:pt x="60" y="304"/>
                  <a:pt x="171" y="365"/>
                  <a:pt x="171" y="365"/>
                </a:cubicBezTo>
                <a:cubicBezTo>
                  <a:pt x="171" y="365"/>
                  <a:pt x="197" y="385"/>
                  <a:pt x="219" y="308"/>
                </a:cubicBezTo>
                <a:cubicBezTo>
                  <a:pt x="241" y="232"/>
                  <a:pt x="246" y="140"/>
                  <a:pt x="208" y="47"/>
                </a:cubicBezTo>
                <a:cubicBezTo>
                  <a:pt x="203" y="35"/>
                  <a:pt x="191" y="0"/>
                  <a:pt x="163" y="17"/>
                </a:cubicBezTo>
                <a:cubicBezTo>
                  <a:pt x="136" y="35"/>
                  <a:pt x="26" y="101"/>
                  <a:pt x="26" y="101"/>
                </a:cubicBezTo>
                <a:cubicBezTo>
                  <a:pt x="26" y="101"/>
                  <a:pt x="4" y="114"/>
                  <a:pt x="8" y="135"/>
                </a:cubicBezTo>
                <a:cubicBezTo>
                  <a:pt x="13" y="156"/>
                  <a:pt x="21" y="200"/>
                  <a:pt x="14" y="233"/>
                </a:cubicBezTo>
                <a:cubicBezTo>
                  <a:pt x="8" y="263"/>
                  <a:pt x="0" y="273"/>
                  <a:pt x="38" y="293"/>
                </a:cubicBezTo>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10" name="TextBox 109"/>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1" name="Freeform 517"/>
          <p:cNvSpPr>
            <a:spLocks noEditPoints="1"/>
          </p:cNvSpPr>
          <p:nvPr/>
        </p:nvSpPr>
        <p:spPr bwMode="auto">
          <a:xfrm>
            <a:off x="6505987" y="2582106"/>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525"/>
          <p:cNvSpPr>
            <a:spLocks noEditPoints="1"/>
          </p:cNvSpPr>
          <p:nvPr/>
        </p:nvSpPr>
        <p:spPr bwMode="auto">
          <a:xfrm>
            <a:off x="6416297" y="4703510"/>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543"/>
          <p:cNvSpPr>
            <a:spLocks noChangeAspect="1" noEditPoints="1"/>
          </p:cNvSpPr>
          <p:nvPr/>
        </p:nvSpPr>
        <p:spPr bwMode="auto">
          <a:xfrm>
            <a:off x="5096157" y="251838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578"/>
          <p:cNvSpPr>
            <a:spLocks noEditPoints="1"/>
          </p:cNvSpPr>
          <p:nvPr/>
        </p:nvSpPr>
        <p:spPr bwMode="auto">
          <a:xfrm>
            <a:off x="7099025" y="363478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559"/>
          <p:cNvSpPr>
            <a:spLocks noChangeAspect="1" noEditPoints="1"/>
          </p:cNvSpPr>
          <p:nvPr/>
        </p:nvSpPr>
        <p:spPr bwMode="auto">
          <a:xfrm>
            <a:off x="4536686" y="362417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596"/>
          <p:cNvSpPr>
            <a:spLocks noChangeAspect="1" noEditPoints="1"/>
          </p:cNvSpPr>
          <p:nvPr/>
        </p:nvSpPr>
        <p:spPr bwMode="auto">
          <a:xfrm>
            <a:off x="5300173" y="4698107"/>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TextBox 116"/>
          <p:cNvSpPr txBox="1"/>
          <p:nvPr/>
        </p:nvSpPr>
        <p:spPr>
          <a:xfrm>
            <a:off x="8517500" y="3591480"/>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8" name="TextBox 11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9" name="TextBox 118"/>
          <p:cNvSpPr txBox="1"/>
          <p:nvPr/>
        </p:nvSpPr>
        <p:spPr>
          <a:xfrm>
            <a:off x="373591" y="3609871"/>
            <a:ext cx="3200400" cy="929485"/>
          </a:xfrm>
          <a:prstGeom prst="rect">
            <a:avLst/>
          </a:prstGeom>
          <a:noFill/>
        </p:spPr>
        <p:txBody>
          <a:bodyPr wrap="square" rtlCol="0">
            <a:spAutoFit/>
          </a:bodyPr>
          <a:lstStyle/>
          <a:p>
            <a:pPr algn="r" defTabSz="1219170">
              <a:spcBef>
                <a:spcPct val="20000"/>
              </a:spcBef>
              <a:defRPr/>
            </a:pPr>
            <a:r>
              <a:rPr lang="en-US" sz="1600" b="1" dirty="0">
                <a:solidFill>
                  <a:srgbClr val="BFBFB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0" name="TextBox 11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93939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1" name="TextBox 12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6322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 calcmode="lin" valueType="num">
                                      <p:cBhvr>
                                        <p:cTn id="16" dur="500" fill="hold"/>
                                        <p:tgtEl>
                                          <p:spTgt spid="43"/>
                                        </p:tgtEl>
                                        <p:attrNameLst>
                                          <p:attrName>ppt_w</p:attrName>
                                        </p:attrNameLst>
                                      </p:cBhvr>
                                      <p:tavLst>
                                        <p:tav tm="0">
                                          <p:val>
                                            <p:fltVal val="0"/>
                                          </p:val>
                                        </p:tav>
                                        <p:tav tm="100000">
                                          <p:val>
                                            <p:strVal val="#ppt_w"/>
                                          </p:val>
                                        </p:tav>
                                      </p:tavLst>
                                    </p:anim>
                                    <p:anim calcmode="lin" valueType="num">
                                      <p:cBhvr>
                                        <p:cTn id="17" dur="500" fill="hold"/>
                                        <p:tgtEl>
                                          <p:spTgt spid="43"/>
                                        </p:tgtEl>
                                        <p:attrNameLst>
                                          <p:attrName>ppt_h</p:attrName>
                                        </p:attrNameLst>
                                      </p:cBhvr>
                                      <p:tavLst>
                                        <p:tav tm="0">
                                          <p:val>
                                            <p:fltVal val="0"/>
                                          </p:val>
                                        </p:tav>
                                        <p:tav tm="100000">
                                          <p:val>
                                            <p:strVal val="#ppt_h"/>
                                          </p:val>
                                        </p:tav>
                                      </p:tavLst>
                                    </p:anim>
                                    <p:animEffect transition="in" filter="fade">
                                      <p:cBhvr>
                                        <p:cTn id="18" dur="500"/>
                                        <p:tgtEl>
                                          <p:spTgt spid="4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p:cTn id="26" dur="500" fill="hold"/>
                                        <p:tgtEl>
                                          <p:spTgt spid="44"/>
                                        </p:tgtEl>
                                        <p:attrNameLst>
                                          <p:attrName>ppt_w</p:attrName>
                                        </p:attrNameLst>
                                      </p:cBhvr>
                                      <p:tavLst>
                                        <p:tav tm="0">
                                          <p:val>
                                            <p:fltVal val="0"/>
                                          </p:val>
                                        </p:tav>
                                        <p:tav tm="100000">
                                          <p:val>
                                            <p:strVal val="#ppt_w"/>
                                          </p:val>
                                        </p:tav>
                                      </p:tavLst>
                                    </p:anim>
                                    <p:anim calcmode="lin" valueType="num">
                                      <p:cBhvr>
                                        <p:cTn id="27" dur="500" fill="hold"/>
                                        <p:tgtEl>
                                          <p:spTgt spid="44"/>
                                        </p:tgtEl>
                                        <p:attrNameLst>
                                          <p:attrName>ppt_h</p:attrName>
                                        </p:attrNameLst>
                                      </p:cBhvr>
                                      <p:tavLst>
                                        <p:tav tm="0">
                                          <p:val>
                                            <p:fltVal val="0"/>
                                          </p:val>
                                        </p:tav>
                                        <p:tav tm="100000">
                                          <p:val>
                                            <p:strVal val="#ppt_h"/>
                                          </p:val>
                                        </p:tav>
                                      </p:tavLst>
                                    </p:anim>
                                    <p:animEffect transition="in" filter="fade">
                                      <p:cBhvr>
                                        <p:cTn id="28" dur="500"/>
                                        <p:tgtEl>
                                          <p:spTgt spid="44"/>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p:cTn id="31" dur="500" fill="hold"/>
                                        <p:tgtEl>
                                          <p:spTgt spid="45"/>
                                        </p:tgtEl>
                                        <p:attrNameLst>
                                          <p:attrName>ppt_w</p:attrName>
                                        </p:attrNameLst>
                                      </p:cBhvr>
                                      <p:tavLst>
                                        <p:tav tm="0">
                                          <p:val>
                                            <p:fltVal val="0"/>
                                          </p:val>
                                        </p:tav>
                                        <p:tav tm="100000">
                                          <p:val>
                                            <p:strVal val="#ppt_w"/>
                                          </p:val>
                                        </p:tav>
                                      </p:tavLst>
                                    </p:anim>
                                    <p:anim calcmode="lin" valueType="num">
                                      <p:cBhvr>
                                        <p:cTn id="32" dur="500" fill="hold"/>
                                        <p:tgtEl>
                                          <p:spTgt spid="45"/>
                                        </p:tgtEl>
                                        <p:attrNameLst>
                                          <p:attrName>ppt_h</p:attrName>
                                        </p:attrNameLst>
                                      </p:cBhvr>
                                      <p:tavLst>
                                        <p:tav tm="0">
                                          <p:val>
                                            <p:fltVal val="0"/>
                                          </p:val>
                                        </p:tav>
                                        <p:tav tm="100000">
                                          <p:val>
                                            <p:strVal val="#ppt_h"/>
                                          </p:val>
                                        </p:tav>
                                      </p:tavLst>
                                    </p:anim>
                                    <p:animEffect transition="in" filter="fade">
                                      <p:cBhvr>
                                        <p:cTn id="33" dur="500"/>
                                        <p:tgtEl>
                                          <p:spTgt spid="4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 calcmode="lin" valueType="num">
                                      <p:cBhvr>
                                        <p:cTn id="36" dur="500" fill="hold"/>
                                        <p:tgtEl>
                                          <p:spTgt spid="46"/>
                                        </p:tgtEl>
                                        <p:attrNameLst>
                                          <p:attrName>ppt_w</p:attrName>
                                        </p:attrNameLst>
                                      </p:cBhvr>
                                      <p:tavLst>
                                        <p:tav tm="0">
                                          <p:val>
                                            <p:fltVal val="0"/>
                                          </p:val>
                                        </p:tav>
                                        <p:tav tm="100000">
                                          <p:val>
                                            <p:strVal val="#ppt_w"/>
                                          </p:val>
                                        </p:tav>
                                      </p:tavLst>
                                    </p:anim>
                                    <p:anim calcmode="lin" valueType="num">
                                      <p:cBhvr>
                                        <p:cTn id="37" dur="500" fill="hold"/>
                                        <p:tgtEl>
                                          <p:spTgt spid="46"/>
                                        </p:tgtEl>
                                        <p:attrNameLst>
                                          <p:attrName>ppt_h</p:attrName>
                                        </p:attrNameLst>
                                      </p:cBhvr>
                                      <p:tavLst>
                                        <p:tav tm="0">
                                          <p:val>
                                            <p:fltVal val="0"/>
                                          </p:val>
                                        </p:tav>
                                        <p:tav tm="100000">
                                          <p:val>
                                            <p:strVal val="#ppt_h"/>
                                          </p:val>
                                        </p:tav>
                                      </p:tavLst>
                                    </p:anim>
                                    <p:animEffect transition="in" filter="fade">
                                      <p:cBhvr>
                                        <p:cTn id="38" dur="500"/>
                                        <p:tgtEl>
                                          <p:spTgt spid="46"/>
                                        </p:tgtEl>
                                      </p:cBhvr>
                                    </p:animEffect>
                                  </p:childTnLst>
                                </p:cTn>
                              </p:par>
                            </p:childTnLst>
                          </p:cTn>
                        </p:par>
                        <p:par>
                          <p:cTn id="39" fill="hold">
                            <p:stCondLst>
                              <p:cond delay="1000"/>
                            </p:stCondLst>
                            <p:childTnLst>
                              <p:par>
                                <p:cTn id="40" presetID="53" presetClass="entr" presetSubtype="16" fill="hold" grpId="0" nodeType="afterEffect">
                                  <p:stCondLst>
                                    <p:cond delay="0"/>
                                  </p:stCondLst>
                                  <p:childTnLst>
                                    <p:set>
                                      <p:cBhvr>
                                        <p:cTn id="41" dur="1" fill="hold">
                                          <p:stCondLst>
                                            <p:cond delay="0"/>
                                          </p:stCondLst>
                                        </p:cTn>
                                        <p:tgtEl>
                                          <p:spTgt spid="113"/>
                                        </p:tgtEl>
                                        <p:attrNameLst>
                                          <p:attrName>style.visibility</p:attrName>
                                        </p:attrNameLst>
                                      </p:cBhvr>
                                      <p:to>
                                        <p:strVal val="visible"/>
                                      </p:to>
                                    </p:set>
                                    <p:anim calcmode="lin" valueType="num">
                                      <p:cBhvr>
                                        <p:cTn id="42" dur="500" fill="hold"/>
                                        <p:tgtEl>
                                          <p:spTgt spid="113"/>
                                        </p:tgtEl>
                                        <p:attrNameLst>
                                          <p:attrName>ppt_w</p:attrName>
                                        </p:attrNameLst>
                                      </p:cBhvr>
                                      <p:tavLst>
                                        <p:tav tm="0">
                                          <p:val>
                                            <p:fltVal val="0"/>
                                          </p:val>
                                        </p:tav>
                                        <p:tav tm="100000">
                                          <p:val>
                                            <p:strVal val="#ppt_w"/>
                                          </p:val>
                                        </p:tav>
                                      </p:tavLst>
                                    </p:anim>
                                    <p:anim calcmode="lin" valueType="num">
                                      <p:cBhvr>
                                        <p:cTn id="43" dur="500" fill="hold"/>
                                        <p:tgtEl>
                                          <p:spTgt spid="113"/>
                                        </p:tgtEl>
                                        <p:attrNameLst>
                                          <p:attrName>ppt_h</p:attrName>
                                        </p:attrNameLst>
                                      </p:cBhvr>
                                      <p:tavLst>
                                        <p:tav tm="0">
                                          <p:val>
                                            <p:fltVal val="0"/>
                                          </p:val>
                                        </p:tav>
                                        <p:tav tm="100000">
                                          <p:val>
                                            <p:strVal val="#ppt_h"/>
                                          </p:val>
                                        </p:tav>
                                      </p:tavLst>
                                    </p:anim>
                                    <p:animEffect transition="in" filter="fade">
                                      <p:cBhvr>
                                        <p:cTn id="44" dur="500"/>
                                        <p:tgtEl>
                                          <p:spTgt spid="113"/>
                                        </p:tgtEl>
                                      </p:cBhvr>
                                    </p:animEffect>
                                  </p:childTnLst>
                                </p:cTn>
                              </p:par>
                            </p:childTnLst>
                          </p:cTn>
                        </p:par>
                        <p:par>
                          <p:cTn id="45" fill="hold">
                            <p:stCondLst>
                              <p:cond delay="1500"/>
                            </p:stCondLst>
                            <p:childTnLst>
                              <p:par>
                                <p:cTn id="46" presetID="22" presetClass="entr" presetSubtype="2" fill="hold"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right)">
                                      <p:cBhvr>
                                        <p:cTn id="48" dur="500"/>
                                        <p:tgtEl>
                                          <p:spTgt spid="17"/>
                                        </p:tgtEl>
                                      </p:cBhvr>
                                    </p:animEffect>
                                  </p:childTnLst>
                                </p:cTn>
                              </p:par>
                            </p:childTnLst>
                          </p:cTn>
                        </p:par>
                        <p:par>
                          <p:cTn id="49" fill="hold">
                            <p:stCondLst>
                              <p:cond delay="2000"/>
                            </p:stCondLst>
                            <p:childTnLst>
                              <p:par>
                                <p:cTn id="50" presetID="22" presetClass="entr" presetSubtype="2" fill="hold" grpId="0" nodeType="after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wipe(right)">
                                      <p:cBhvr>
                                        <p:cTn id="52" dur="500"/>
                                        <p:tgtEl>
                                          <p:spTgt spid="110"/>
                                        </p:tgtEl>
                                      </p:cBhvr>
                                    </p:animEffect>
                                  </p:childTnLst>
                                </p:cTn>
                              </p:par>
                            </p:childTnLst>
                          </p:cTn>
                        </p:par>
                        <p:par>
                          <p:cTn id="53" fill="hold">
                            <p:stCondLst>
                              <p:cond delay="2500"/>
                            </p:stCondLst>
                            <p:childTnLst>
                              <p:par>
                                <p:cTn id="54" presetID="53" presetClass="entr" presetSubtype="16"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p:cTn id="56" dur="500" fill="hold"/>
                                        <p:tgtEl>
                                          <p:spTgt spid="111"/>
                                        </p:tgtEl>
                                        <p:attrNameLst>
                                          <p:attrName>ppt_w</p:attrName>
                                        </p:attrNameLst>
                                      </p:cBhvr>
                                      <p:tavLst>
                                        <p:tav tm="0">
                                          <p:val>
                                            <p:fltVal val="0"/>
                                          </p:val>
                                        </p:tav>
                                        <p:tav tm="100000">
                                          <p:val>
                                            <p:strVal val="#ppt_w"/>
                                          </p:val>
                                        </p:tav>
                                      </p:tavLst>
                                    </p:anim>
                                    <p:anim calcmode="lin" valueType="num">
                                      <p:cBhvr>
                                        <p:cTn id="57" dur="500" fill="hold"/>
                                        <p:tgtEl>
                                          <p:spTgt spid="111"/>
                                        </p:tgtEl>
                                        <p:attrNameLst>
                                          <p:attrName>ppt_h</p:attrName>
                                        </p:attrNameLst>
                                      </p:cBhvr>
                                      <p:tavLst>
                                        <p:tav tm="0">
                                          <p:val>
                                            <p:fltVal val="0"/>
                                          </p:val>
                                        </p:tav>
                                        <p:tav tm="100000">
                                          <p:val>
                                            <p:strVal val="#ppt_h"/>
                                          </p:val>
                                        </p:tav>
                                      </p:tavLst>
                                    </p:anim>
                                    <p:animEffect transition="in" filter="fade">
                                      <p:cBhvr>
                                        <p:cTn id="58" dur="500"/>
                                        <p:tgtEl>
                                          <p:spTgt spid="111"/>
                                        </p:tgtEl>
                                      </p:cBhvr>
                                    </p:animEffect>
                                  </p:childTnLst>
                                </p:cTn>
                              </p:par>
                            </p:childTnLst>
                          </p:cTn>
                        </p:par>
                        <p:par>
                          <p:cTn id="59" fill="hold">
                            <p:stCondLst>
                              <p:cond delay="3000"/>
                            </p:stCondLst>
                            <p:childTnLst>
                              <p:par>
                                <p:cTn id="60" presetID="22" presetClass="entr" presetSubtype="8"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childTnLst>
                          </p:cTn>
                        </p:par>
                        <p:par>
                          <p:cTn id="63" fill="hold">
                            <p:stCondLst>
                              <p:cond delay="3500"/>
                            </p:stCondLst>
                            <p:childTnLst>
                              <p:par>
                                <p:cTn id="64" presetID="22" presetClass="entr" presetSubtype="8" fill="hold" grpId="0" nodeType="afterEffect">
                                  <p:stCondLst>
                                    <p:cond delay="0"/>
                                  </p:stCondLst>
                                  <p:childTnLst>
                                    <p:set>
                                      <p:cBhvr>
                                        <p:cTn id="65" dur="1" fill="hold">
                                          <p:stCondLst>
                                            <p:cond delay="0"/>
                                          </p:stCondLst>
                                        </p:cTn>
                                        <p:tgtEl>
                                          <p:spTgt spid="118"/>
                                        </p:tgtEl>
                                        <p:attrNameLst>
                                          <p:attrName>style.visibility</p:attrName>
                                        </p:attrNameLst>
                                      </p:cBhvr>
                                      <p:to>
                                        <p:strVal val="visible"/>
                                      </p:to>
                                    </p:set>
                                    <p:animEffect transition="in" filter="wipe(left)">
                                      <p:cBhvr>
                                        <p:cTn id="66" dur="500"/>
                                        <p:tgtEl>
                                          <p:spTgt spid="118"/>
                                        </p:tgtEl>
                                      </p:cBhvr>
                                    </p:animEffect>
                                  </p:childTnLst>
                                </p:cTn>
                              </p:par>
                            </p:childTnLst>
                          </p:cTn>
                        </p:par>
                        <p:par>
                          <p:cTn id="67" fill="hold">
                            <p:stCondLst>
                              <p:cond delay="4000"/>
                            </p:stCondLst>
                            <p:childTnLst>
                              <p:par>
                                <p:cTn id="68" presetID="53" presetClass="entr" presetSubtype="16" fill="hold" grpId="0" nodeType="afterEffect">
                                  <p:stCondLst>
                                    <p:cond delay="0"/>
                                  </p:stCondLst>
                                  <p:childTnLst>
                                    <p:set>
                                      <p:cBhvr>
                                        <p:cTn id="69" dur="1" fill="hold">
                                          <p:stCondLst>
                                            <p:cond delay="0"/>
                                          </p:stCondLst>
                                        </p:cTn>
                                        <p:tgtEl>
                                          <p:spTgt spid="114"/>
                                        </p:tgtEl>
                                        <p:attrNameLst>
                                          <p:attrName>style.visibility</p:attrName>
                                        </p:attrNameLst>
                                      </p:cBhvr>
                                      <p:to>
                                        <p:strVal val="visible"/>
                                      </p:to>
                                    </p:set>
                                    <p:anim calcmode="lin" valueType="num">
                                      <p:cBhvr>
                                        <p:cTn id="70" dur="500" fill="hold"/>
                                        <p:tgtEl>
                                          <p:spTgt spid="114"/>
                                        </p:tgtEl>
                                        <p:attrNameLst>
                                          <p:attrName>ppt_w</p:attrName>
                                        </p:attrNameLst>
                                      </p:cBhvr>
                                      <p:tavLst>
                                        <p:tav tm="0">
                                          <p:val>
                                            <p:fltVal val="0"/>
                                          </p:val>
                                        </p:tav>
                                        <p:tav tm="100000">
                                          <p:val>
                                            <p:strVal val="#ppt_w"/>
                                          </p:val>
                                        </p:tav>
                                      </p:tavLst>
                                    </p:anim>
                                    <p:anim calcmode="lin" valueType="num">
                                      <p:cBhvr>
                                        <p:cTn id="71" dur="500" fill="hold"/>
                                        <p:tgtEl>
                                          <p:spTgt spid="114"/>
                                        </p:tgtEl>
                                        <p:attrNameLst>
                                          <p:attrName>ppt_h</p:attrName>
                                        </p:attrNameLst>
                                      </p:cBhvr>
                                      <p:tavLst>
                                        <p:tav tm="0">
                                          <p:val>
                                            <p:fltVal val="0"/>
                                          </p:val>
                                        </p:tav>
                                        <p:tav tm="100000">
                                          <p:val>
                                            <p:strVal val="#ppt_h"/>
                                          </p:val>
                                        </p:tav>
                                      </p:tavLst>
                                    </p:anim>
                                    <p:animEffect transition="in" filter="fade">
                                      <p:cBhvr>
                                        <p:cTn id="72" dur="500"/>
                                        <p:tgtEl>
                                          <p:spTgt spid="114"/>
                                        </p:tgtEl>
                                      </p:cBhvr>
                                    </p:animEffect>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90"/>
                                        </p:tgtEl>
                                        <p:attrNameLst>
                                          <p:attrName>style.visibility</p:attrName>
                                        </p:attrNameLst>
                                      </p:cBhvr>
                                      <p:to>
                                        <p:strVal val="visible"/>
                                      </p:to>
                                    </p:set>
                                    <p:animEffect transition="in" filter="wipe(left)">
                                      <p:cBhvr>
                                        <p:cTn id="76" dur="500"/>
                                        <p:tgtEl>
                                          <p:spTgt spid="90"/>
                                        </p:tgtEl>
                                      </p:cBhvr>
                                    </p:animEffect>
                                  </p:childTnLst>
                                </p:cTn>
                              </p:par>
                            </p:childTnLst>
                          </p:cTn>
                        </p:par>
                        <p:par>
                          <p:cTn id="77" fill="hold">
                            <p:stCondLst>
                              <p:cond delay="5000"/>
                            </p:stCondLst>
                            <p:childTnLst>
                              <p:par>
                                <p:cTn id="78" presetID="22" presetClass="entr" presetSubtype="8" fill="hold" grpId="0" nodeType="afterEffect">
                                  <p:stCondLst>
                                    <p:cond delay="0"/>
                                  </p:stCondLst>
                                  <p:childTnLst>
                                    <p:set>
                                      <p:cBhvr>
                                        <p:cTn id="79" dur="1" fill="hold">
                                          <p:stCondLst>
                                            <p:cond delay="0"/>
                                          </p:stCondLst>
                                        </p:cTn>
                                        <p:tgtEl>
                                          <p:spTgt spid="117"/>
                                        </p:tgtEl>
                                        <p:attrNameLst>
                                          <p:attrName>style.visibility</p:attrName>
                                        </p:attrNameLst>
                                      </p:cBhvr>
                                      <p:to>
                                        <p:strVal val="visible"/>
                                      </p:to>
                                    </p:set>
                                    <p:animEffect transition="in" filter="wipe(left)">
                                      <p:cBhvr>
                                        <p:cTn id="80" dur="500"/>
                                        <p:tgtEl>
                                          <p:spTgt spid="117"/>
                                        </p:tgtEl>
                                      </p:cBhvr>
                                    </p:animEffect>
                                  </p:childTnLst>
                                </p:cTn>
                              </p:par>
                            </p:childTnLst>
                          </p:cTn>
                        </p:par>
                        <p:par>
                          <p:cTn id="81" fill="hold">
                            <p:stCondLst>
                              <p:cond delay="5500"/>
                            </p:stCondLst>
                            <p:childTnLst>
                              <p:par>
                                <p:cTn id="82" presetID="53" presetClass="entr" presetSubtype="16" fill="hold" grpId="0" nodeType="afterEffect">
                                  <p:stCondLst>
                                    <p:cond delay="0"/>
                                  </p:stCondLst>
                                  <p:childTnLst>
                                    <p:set>
                                      <p:cBhvr>
                                        <p:cTn id="83" dur="1" fill="hold">
                                          <p:stCondLst>
                                            <p:cond delay="0"/>
                                          </p:stCondLst>
                                        </p:cTn>
                                        <p:tgtEl>
                                          <p:spTgt spid="112"/>
                                        </p:tgtEl>
                                        <p:attrNameLst>
                                          <p:attrName>style.visibility</p:attrName>
                                        </p:attrNameLst>
                                      </p:cBhvr>
                                      <p:to>
                                        <p:strVal val="visible"/>
                                      </p:to>
                                    </p:set>
                                    <p:anim calcmode="lin" valueType="num">
                                      <p:cBhvr>
                                        <p:cTn id="84" dur="500" fill="hold"/>
                                        <p:tgtEl>
                                          <p:spTgt spid="112"/>
                                        </p:tgtEl>
                                        <p:attrNameLst>
                                          <p:attrName>ppt_w</p:attrName>
                                        </p:attrNameLst>
                                      </p:cBhvr>
                                      <p:tavLst>
                                        <p:tav tm="0">
                                          <p:val>
                                            <p:fltVal val="0"/>
                                          </p:val>
                                        </p:tav>
                                        <p:tav tm="100000">
                                          <p:val>
                                            <p:strVal val="#ppt_w"/>
                                          </p:val>
                                        </p:tav>
                                      </p:tavLst>
                                    </p:anim>
                                    <p:anim calcmode="lin" valueType="num">
                                      <p:cBhvr>
                                        <p:cTn id="85" dur="500" fill="hold"/>
                                        <p:tgtEl>
                                          <p:spTgt spid="112"/>
                                        </p:tgtEl>
                                        <p:attrNameLst>
                                          <p:attrName>ppt_h</p:attrName>
                                        </p:attrNameLst>
                                      </p:cBhvr>
                                      <p:tavLst>
                                        <p:tav tm="0">
                                          <p:val>
                                            <p:fltVal val="0"/>
                                          </p:val>
                                        </p:tav>
                                        <p:tav tm="100000">
                                          <p:val>
                                            <p:strVal val="#ppt_h"/>
                                          </p:val>
                                        </p:tav>
                                      </p:tavLst>
                                    </p:anim>
                                    <p:animEffect transition="in" filter="fade">
                                      <p:cBhvr>
                                        <p:cTn id="86" dur="500"/>
                                        <p:tgtEl>
                                          <p:spTgt spid="112"/>
                                        </p:tgtEl>
                                      </p:cBhvr>
                                    </p:animEffect>
                                  </p:childTnLst>
                                </p:cTn>
                              </p:par>
                            </p:childTnLst>
                          </p:cTn>
                        </p:par>
                        <p:par>
                          <p:cTn id="87" fill="hold">
                            <p:stCondLst>
                              <p:cond delay="6000"/>
                            </p:stCondLst>
                            <p:childTnLst>
                              <p:par>
                                <p:cTn id="88" presetID="22" presetClass="entr" presetSubtype="8"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wipe(left)">
                                      <p:cBhvr>
                                        <p:cTn id="90" dur="500"/>
                                        <p:tgtEl>
                                          <p:spTgt spid="20"/>
                                        </p:tgtEl>
                                      </p:cBhvr>
                                    </p:animEffect>
                                  </p:childTnLst>
                                </p:cTn>
                              </p:par>
                            </p:childTnLst>
                          </p:cTn>
                        </p:par>
                        <p:par>
                          <p:cTn id="91" fill="hold">
                            <p:stCondLst>
                              <p:cond delay="6500"/>
                            </p:stCondLst>
                            <p:childTnLst>
                              <p:par>
                                <p:cTn id="92" presetID="22" presetClass="entr" presetSubtype="8" fill="hold" grpId="0" nodeType="afterEffect">
                                  <p:stCondLst>
                                    <p:cond delay="0"/>
                                  </p:stCondLst>
                                  <p:childTnLst>
                                    <p:set>
                                      <p:cBhvr>
                                        <p:cTn id="93" dur="1" fill="hold">
                                          <p:stCondLst>
                                            <p:cond delay="0"/>
                                          </p:stCondLst>
                                        </p:cTn>
                                        <p:tgtEl>
                                          <p:spTgt spid="121"/>
                                        </p:tgtEl>
                                        <p:attrNameLst>
                                          <p:attrName>style.visibility</p:attrName>
                                        </p:attrNameLst>
                                      </p:cBhvr>
                                      <p:to>
                                        <p:strVal val="visible"/>
                                      </p:to>
                                    </p:set>
                                    <p:animEffect transition="in" filter="wipe(left)">
                                      <p:cBhvr>
                                        <p:cTn id="94" dur="500"/>
                                        <p:tgtEl>
                                          <p:spTgt spid="121"/>
                                        </p:tgtEl>
                                      </p:cBhvr>
                                    </p:animEffect>
                                  </p:childTnLst>
                                </p:cTn>
                              </p:par>
                            </p:childTnLst>
                          </p:cTn>
                        </p:par>
                        <p:par>
                          <p:cTn id="95" fill="hold">
                            <p:stCondLst>
                              <p:cond delay="7000"/>
                            </p:stCondLst>
                            <p:childTnLst>
                              <p:par>
                                <p:cTn id="96" presetID="53" presetClass="entr" presetSubtype="16" fill="hold" grpId="0" nodeType="afterEffect">
                                  <p:stCondLst>
                                    <p:cond delay="0"/>
                                  </p:stCondLst>
                                  <p:childTnLst>
                                    <p:set>
                                      <p:cBhvr>
                                        <p:cTn id="97" dur="1" fill="hold">
                                          <p:stCondLst>
                                            <p:cond delay="0"/>
                                          </p:stCondLst>
                                        </p:cTn>
                                        <p:tgtEl>
                                          <p:spTgt spid="116"/>
                                        </p:tgtEl>
                                        <p:attrNameLst>
                                          <p:attrName>style.visibility</p:attrName>
                                        </p:attrNameLst>
                                      </p:cBhvr>
                                      <p:to>
                                        <p:strVal val="visible"/>
                                      </p:to>
                                    </p:set>
                                    <p:anim calcmode="lin" valueType="num">
                                      <p:cBhvr>
                                        <p:cTn id="98" dur="500" fill="hold"/>
                                        <p:tgtEl>
                                          <p:spTgt spid="116"/>
                                        </p:tgtEl>
                                        <p:attrNameLst>
                                          <p:attrName>ppt_w</p:attrName>
                                        </p:attrNameLst>
                                      </p:cBhvr>
                                      <p:tavLst>
                                        <p:tav tm="0">
                                          <p:val>
                                            <p:fltVal val="0"/>
                                          </p:val>
                                        </p:tav>
                                        <p:tav tm="100000">
                                          <p:val>
                                            <p:strVal val="#ppt_w"/>
                                          </p:val>
                                        </p:tav>
                                      </p:tavLst>
                                    </p:anim>
                                    <p:anim calcmode="lin" valueType="num">
                                      <p:cBhvr>
                                        <p:cTn id="99" dur="500" fill="hold"/>
                                        <p:tgtEl>
                                          <p:spTgt spid="116"/>
                                        </p:tgtEl>
                                        <p:attrNameLst>
                                          <p:attrName>ppt_h</p:attrName>
                                        </p:attrNameLst>
                                      </p:cBhvr>
                                      <p:tavLst>
                                        <p:tav tm="0">
                                          <p:val>
                                            <p:fltVal val="0"/>
                                          </p:val>
                                        </p:tav>
                                        <p:tav tm="100000">
                                          <p:val>
                                            <p:strVal val="#ppt_h"/>
                                          </p:val>
                                        </p:tav>
                                      </p:tavLst>
                                    </p:anim>
                                    <p:animEffect transition="in" filter="fade">
                                      <p:cBhvr>
                                        <p:cTn id="100" dur="500"/>
                                        <p:tgtEl>
                                          <p:spTgt spid="116"/>
                                        </p:tgtEl>
                                      </p:cBhvr>
                                    </p:animEffect>
                                  </p:childTnLst>
                                </p:cTn>
                              </p:par>
                            </p:childTnLst>
                          </p:cTn>
                        </p:par>
                        <p:par>
                          <p:cTn id="101" fill="hold">
                            <p:stCondLst>
                              <p:cond delay="7500"/>
                            </p:stCondLst>
                            <p:childTnLst>
                              <p:par>
                                <p:cTn id="102" presetID="22" presetClass="entr" presetSubtype="2" fill="hold" nodeType="afterEffect">
                                  <p:stCondLst>
                                    <p:cond delay="0"/>
                                  </p:stCondLst>
                                  <p:childTnLst>
                                    <p:set>
                                      <p:cBhvr>
                                        <p:cTn id="103" dur="1" fill="hold">
                                          <p:stCondLst>
                                            <p:cond delay="0"/>
                                          </p:stCondLst>
                                        </p:cTn>
                                        <p:tgtEl>
                                          <p:spTgt spid="19"/>
                                        </p:tgtEl>
                                        <p:attrNameLst>
                                          <p:attrName>style.visibility</p:attrName>
                                        </p:attrNameLst>
                                      </p:cBhvr>
                                      <p:to>
                                        <p:strVal val="visible"/>
                                      </p:to>
                                    </p:set>
                                    <p:animEffect transition="in" filter="wipe(right)">
                                      <p:cBhvr>
                                        <p:cTn id="104" dur="500"/>
                                        <p:tgtEl>
                                          <p:spTgt spid="19"/>
                                        </p:tgtEl>
                                      </p:cBhvr>
                                    </p:animEffect>
                                  </p:childTnLst>
                                </p:cTn>
                              </p:par>
                            </p:childTnLst>
                          </p:cTn>
                        </p:par>
                        <p:par>
                          <p:cTn id="105" fill="hold">
                            <p:stCondLst>
                              <p:cond delay="8000"/>
                            </p:stCondLst>
                            <p:childTnLst>
                              <p:par>
                                <p:cTn id="106" presetID="22" presetClass="entr" presetSubtype="2" fill="hold" grpId="0"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wipe(right)">
                                      <p:cBhvr>
                                        <p:cTn id="108" dur="500"/>
                                        <p:tgtEl>
                                          <p:spTgt spid="120"/>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115"/>
                                        </p:tgtEl>
                                        <p:attrNameLst>
                                          <p:attrName>style.visibility</p:attrName>
                                        </p:attrNameLst>
                                      </p:cBhvr>
                                      <p:to>
                                        <p:strVal val="visible"/>
                                      </p:to>
                                    </p:set>
                                    <p:anim calcmode="lin" valueType="num">
                                      <p:cBhvr>
                                        <p:cTn id="112" dur="500" fill="hold"/>
                                        <p:tgtEl>
                                          <p:spTgt spid="115"/>
                                        </p:tgtEl>
                                        <p:attrNameLst>
                                          <p:attrName>ppt_w</p:attrName>
                                        </p:attrNameLst>
                                      </p:cBhvr>
                                      <p:tavLst>
                                        <p:tav tm="0">
                                          <p:val>
                                            <p:fltVal val="0"/>
                                          </p:val>
                                        </p:tav>
                                        <p:tav tm="100000">
                                          <p:val>
                                            <p:strVal val="#ppt_w"/>
                                          </p:val>
                                        </p:tav>
                                      </p:tavLst>
                                    </p:anim>
                                    <p:anim calcmode="lin" valueType="num">
                                      <p:cBhvr>
                                        <p:cTn id="113" dur="500" fill="hold"/>
                                        <p:tgtEl>
                                          <p:spTgt spid="115"/>
                                        </p:tgtEl>
                                        <p:attrNameLst>
                                          <p:attrName>ppt_h</p:attrName>
                                        </p:attrNameLst>
                                      </p:cBhvr>
                                      <p:tavLst>
                                        <p:tav tm="0">
                                          <p:val>
                                            <p:fltVal val="0"/>
                                          </p:val>
                                        </p:tav>
                                        <p:tav tm="100000">
                                          <p:val>
                                            <p:strVal val="#ppt_h"/>
                                          </p:val>
                                        </p:tav>
                                      </p:tavLst>
                                    </p:anim>
                                    <p:animEffect transition="in" filter="fade">
                                      <p:cBhvr>
                                        <p:cTn id="114" dur="500"/>
                                        <p:tgtEl>
                                          <p:spTgt spid="115"/>
                                        </p:tgtEl>
                                      </p:cBhvr>
                                    </p:animEffect>
                                  </p:childTnLst>
                                </p:cTn>
                              </p:par>
                            </p:childTnLst>
                          </p:cTn>
                        </p:par>
                        <p:par>
                          <p:cTn id="115" fill="hold">
                            <p:stCondLst>
                              <p:cond delay="9000"/>
                            </p:stCondLst>
                            <p:childTnLst>
                              <p:par>
                                <p:cTn id="116" presetID="22" presetClass="entr" presetSubtype="2" fill="hold"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9500"/>
                            </p:stCondLst>
                            <p:childTnLst>
                              <p:par>
                                <p:cTn id="120" presetID="22" presetClass="entr" presetSubtype="2" fill="hold" grpId="0" nodeType="afterEffect">
                                  <p:stCondLst>
                                    <p:cond delay="0"/>
                                  </p:stCondLst>
                                  <p:childTnLst>
                                    <p:set>
                                      <p:cBhvr>
                                        <p:cTn id="121" dur="1" fill="hold">
                                          <p:stCondLst>
                                            <p:cond delay="0"/>
                                          </p:stCondLst>
                                        </p:cTn>
                                        <p:tgtEl>
                                          <p:spTgt spid="119"/>
                                        </p:tgtEl>
                                        <p:attrNameLst>
                                          <p:attrName>style.visibility</p:attrName>
                                        </p:attrNameLst>
                                      </p:cBhvr>
                                      <p:to>
                                        <p:strVal val="visible"/>
                                      </p:to>
                                    </p:set>
                                    <p:animEffect transition="in" filter="wipe(right)">
                                      <p:cBhvr>
                                        <p:cTn id="122"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6" grpId="0" animBg="1"/>
      <p:bldP spid="48" grpId="0" animBg="1"/>
      <p:bldP spid="45" grpId="0" animBg="1"/>
      <p:bldP spid="44" grpId="0" animBg="1"/>
      <p:bldP spid="42" grpId="0" animBg="1"/>
      <p:bldP spid="78" grpId="0"/>
      <p:bldP spid="110" grpId="0"/>
      <p:bldP spid="111" grpId="0" animBg="1"/>
      <p:bldP spid="112" grpId="0" animBg="1"/>
      <p:bldP spid="113" grpId="0" animBg="1"/>
      <p:bldP spid="114" grpId="0" animBg="1"/>
      <p:bldP spid="115" grpId="0" animBg="1"/>
      <p:bldP spid="116" grpId="0" animBg="1"/>
      <p:bldP spid="117" grpId="0"/>
      <p:bldP spid="118" grpId="0"/>
      <p:bldP spid="119" grpId="0"/>
      <p:bldP spid="120"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2017-01-26T22:02:39Z</dcterms:modified>
</cp:coreProperties>
</file>