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1784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Freeform 10"/>
          <p:cNvSpPr/>
          <p:nvPr/>
        </p:nvSpPr>
        <p:spPr>
          <a:xfrm rot="5400000">
            <a:off x="7868843" y="164453"/>
            <a:ext cx="2136271" cy="5577397"/>
          </a:xfrm>
          <a:custGeom>
            <a:avLst/>
            <a:gdLst>
              <a:gd name="connsiteX0" fmla="*/ 0 w 2136271"/>
              <a:gd name="connsiteY0" fmla="*/ 4303432 h 5577397"/>
              <a:gd name="connsiteX1" fmla="*/ 0 w 2136271"/>
              <a:gd name="connsiteY1" fmla="*/ 0 h 5577397"/>
              <a:gd name="connsiteX2" fmla="*/ 2136271 w 2136271"/>
              <a:gd name="connsiteY2" fmla="*/ 0 h 5577397"/>
              <a:gd name="connsiteX3" fmla="*/ 2136271 w 2136271"/>
              <a:gd name="connsiteY3" fmla="*/ 5577397 h 5577397"/>
            </a:gdLst>
            <a:ahLst/>
            <a:cxnLst>
              <a:cxn ang="0">
                <a:pos x="connsiteX0" y="connsiteY0"/>
              </a:cxn>
              <a:cxn ang="0">
                <a:pos x="connsiteX1" y="connsiteY1"/>
              </a:cxn>
              <a:cxn ang="0">
                <a:pos x="connsiteX2" y="connsiteY2"/>
              </a:cxn>
              <a:cxn ang="0">
                <a:pos x="connsiteX3" y="connsiteY3"/>
              </a:cxn>
            </a:cxnLst>
            <a:rect l="l" t="t" r="r" b="b"/>
            <a:pathLst>
              <a:path w="2136271" h="5577397">
                <a:moveTo>
                  <a:pt x="0" y="4303432"/>
                </a:moveTo>
                <a:lnTo>
                  <a:pt x="0" y="0"/>
                </a:lnTo>
                <a:lnTo>
                  <a:pt x="2136271" y="0"/>
                </a:lnTo>
                <a:lnTo>
                  <a:pt x="2136271" y="5577397"/>
                </a:lnTo>
                <a:close/>
              </a:path>
            </a:pathLst>
          </a:custGeom>
          <a:solidFill>
            <a:srgbClr val="5C9AD3"/>
          </a:solid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rot="16200000" flipV="1">
            <a:off x="7868842" y="2384265"/>
            <a:ext cx="2136271" cy="5577397"/>
          </a:xfrm>
          <a:custGeom>
            <a:avLst/>
            <a:gdLst>
              <a:gd name="connsiteX0" fmla="*/ 0 w 2136271"/>
              <a:gd name="connsiteY0" fmla="*/ 4303432 h 5577397"/>
              <a:gd name="connsiteX1" fmla="*/ 0 w 2136271"/>
              <a:gd name="connsiteY1" fmla="*/ 0 h 5577397"/>
              <a:gd name="connsiteX2" fmla="*/ 2136271 w 2136271"/>
              <a:gd name="connsiteY2" fmla="*/ 0 h 5577397"/>
              <a:gd name="connsiteX3" fmla="*/ 2136271 w 2136271"/>
              <a:gd name="connsiteY3" fmla="*/ 5577397 h 5577397"/>
            </a:gdLst>
            <a:ahLst/>
            <a:cxnLst>
              <a:cxn ang="0">
                <a:pos x="connsiteX0" y="connsiteY0"/>
              </a:cxn>
              <a:cxn ang="0">
                <a:pos x="connsiteX1" y="connsiteY1"/>
              </a:cxn>
              <a:cxn ang="0">
                <a:pos x="connsiteX2" y="connsiteY2"/>
              </a:cxn>
              <a:cxn ang="0">
                <a:pos x="connsiteX3" y="connsiteY3"/>
              </a:cxn>
            </a:cxnLst>
            <a:rect l="l" t="t" r="r" b="b"/>
            <a:pathLst>
              <a:path w="2136271" h="5577397">
                <a:moveTo>
                  <a:pt x="0" y="4303432"/>
                </a:moveTo>
                <a:lnTo>
                  <a:pt x="0" y="0"/>
                </a:lnTo>
                <a:lnTo>
                  <a:pt x="2136271" y="0"/>
                </a:lnTo>
                <a:lnTo>
                  <a:pt x="2136271" y="5577397"/>
                </a:lnTo>
                <a:close/>
              </a:path>
            </a:pathLst>
          </a:custGeom>
          <a:solidFill>
            <a:srgbClr val="44546B"/>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16200000" flipH="1">
            <a:off x="2176942" y="164453"/>
            <a:ext cx="2136271" cy="5577397"/>
          </a:xfrm>
          <a:custGeom>
            <a:avLst/>
            <a:gdLst>
              <a:gd name="connsiteX0" fmla="*/ 0 w 2136271"/>
              <a:gd name="connsiteY0" fmla="*/ 4303432 h 5577397"/>
              <a:gd name="connsiteX1" fmla="*/ 0 w 2136271"/>
              <a:gd name="connsiteY1" fmla="*/ 0 h 5577397"/>
              <a:gd name="connsiteX2" fmla="*/ 2136271 w 2136271"/>
              <a:gd name="connsiteY2" fmla="*/ 0 h 5577397"/>
              <a:gd name="connsiteX3" fmla="*/ 2136271 w 2136271"/>
              <a:gd name="connsiteY3" fmla="*/ 5577397 h 5577397"/>
            </a:gdLst>
            <a:ahLst/>
            <a:cxnLst>
              <a:cxn ang="0">
                <a:pos x="connsiteX0" y="connsiteY0"/>
              </a:cxn>
              <a:cxn ang="0">
                <a:pos x="connsiteX1" y="connsiteY1"/>
              </a:cxn>
              <a:cxn ang="0">
                <a:pos x="connsiteX2" y="connsiteY2"/>
              </a:cxn>
              <a:cxn ang="0">
                <a:pos x="connsiteX3" y="connsiteY3"/>
              </a:cxn>
            </a:cxnLst>
            <a:rect l="l" t="t" r="r" b="b"/>
            <a:pathLst>
              <a:path w="2136271" h="5577397">
                <a:moveTo>
                  <a:pt x="0" y="4303432"/>
                </a:moveTo>
                <a:lnTo>
                  <a:pt x="0" y="0"/>
                </a:lnTo>
                <a:lnTo>
                  <a:pt x="2136271" y="0"/>
                </a:lnTo>
                <a:lnTo>
                  <a:pt x="2136271" y="5577397"/>
                </a:lnTo>
                <a:close/>
              </a:path>
            </a:pathLst>
          </a:custGeom>
          <a:solidFill>
            <a:srgbClr val="FE4A1E"/>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rot="5400000" flipH="1" flipV="1">
            <a:off x="2176941" y="2384265"/>
            <a:ext cx="2136271" cy="5577397"/>
          </a:xfrm>
          <a:custGeom>
            <a:avLst/>
            <a:gdLst>
              <a:gd name="connsiteX0" fmla="*/ 0 w 2136271"/>
              <a:gd name="connsiteY0" fmla="*/ 4303432 h 5577397"/>
              <a:gd name="connsiteX1" fmla="*/ 0 w 2136271"/>
              <a:gd name="connsiteY1" fmla="*/ 0 h 5577397"/>
              <a:gd name="connsiteX2" fmla="*/ 2136271 w 2136271"/>
              <a:gd name="connsiteY2" fmla="*/ 0 h 5577397"/>
              <a:gd name="connsiteX3" fmla="*/ 2136271 w 2136271"/>
              <a:gd name="connsiteY3" fmla="*/ 5577397 h 5577397"/>
            </a:gdLst>
            <a:ahLst/>
            <a:cxnLst>
              <a:cxn ang="0">
                <a:pos x="connsiteX0" y="connsiteY0"/>
              </a:cxn>
              <a:cxn ang="0">
                <a:pos x="connsiteX1" y="connsiteY1"/>
              </a:cxn>
              <a:cxn ang="0">
                <a:pos x="connsiteX2" y="connsiteY2"/>
              </a:cxn>
              <a:cxn ang="0">
                <a:pos x="connsiteX3" y="connsiteY3"/>
              </a:cxn>
            </a:cxnLst>
            <a:rect l="l" t="t" r="r" b="b"/>
            <a:pathLst>
              <a:path w="2136271" h="5577397">
                <a:moveTo>
                  <a:pt x="0" y="4303432"/>
                </a:moveTo>
                <a:lnTo>
                  <a:pt x="0" y="0"/>
                </a:lnTo>
                <a:lnTo>
                  <a:pt x="2136271" y="0"/>
                </a:lnTo>
                <a:lnTo>
                  <a:pt x="2136271" y="5577397"/>
                </a:lnTo>
                <a:close/>
              </a:path>
            </a:pathLst>
          </a:custGeom>
          <a:solidFill>
            <a:srgbClr val="7A7A7A"/>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4856924" y="2770271"/>
            <a:ext cx="2504209" cy="2576946"/>
            <a:chOff x="4838923" y="2375681"/>
            <a:chExt cx="2504209" cy="2576946"/>
          </a:xfrm>
        </p:grpSpPr>
        <p:sp>
          <p:nvSpPr>
            <p:cNvPr id="3" name="Diamond 2"/>
            <p:cNvSpPr/>
            <p:nvPr/>
          </p:nvSpPr>
          <p:spPr>
            <a:xfrm>
              <a:off x="4838923" y="2375681"/>
              <a:ext cx="2504209" cy="2576946"/>
            </a:xfrm>
            <a:prstGeom prst="diamond">
              <a:avLst/>
            </a:prstGeom>
            <a:solidFill>
              <a:schemeClr val="bg1">
                <a:lumMod val="6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426008" y="3063989"/>
              <a:ext cx="1330037" cy="1200329"/>
            </a:xfrm>
            <a:prstGeom prst="rect">
              <a:avLst/>
            </a:prstGeom>
            <a:noFill/>
          </p:spPr>
          <p:txBody>
            <a:bodyPr wrap="square" rtlCol="0">
              <a:spAutoFit/>
            </a:bodyPr>
            <a:lstStyle/>
            <a:p>
              <a:pPr algn="ctr"/>
              <a:r>
                <a:rPr lang="en-US" sz="2400" b="1" dirty="0">
                  <a:solidFill>
                    <a:schemeClr val="bg1"/>
                  </a:solidFill>
                  <a:latin typeface="Candara" panose="020E0502030303020204" pitchFamily="34" charset="0"/>
                </a:rPr>
                <a:t>LOREM</a:t>
              </a:r>
            </a:p>
            <a:p>
              <a:pPr algn="ctr"/>
              <a:r>
                <a:rPr lang="en-US" sz="2400" b="1" dirty="0">
                  <a:solidFill>
                    <a:schemeClr val="bg1"/>
                  </a:solidFill>
                  <a:latin typeface="Candara" panose="020E0502030303020204" pitchFamily="34" charset="0"/>
                </a:rPr>
                <a:t>IPSUM</a:t>
              </a:r>
            </a:p>
            <a:p>
              <a:pPr algn="ctr"/>
              <a:r>
                <a:rPr lang="en-US" sz="2400" b="1" dirty="0">
                  <a:solidFill>
                    <a:schemeClr val="bg1"/>
                  </a:solidFill>
                  <a:latin typeface="Candara" panose="020E0502030303020204" pitchFamily="34" charset="0"/>
                </a:rPr>
                <a:t>DOLOR</a:t>
              </a:r>
            </a:p>
          </p:txBody>
        </p:sp>
      </p:grpSp>
      <p:sp>
        <p:nvSpPr>
          <p:cNvPr id="15" name="TextBox 14"/>
          <p:cNvSpPr txBox="1"/>
          <p:nvPr/>
        </p:nvSpPr>
        <p:spPr>
          <a:xfrm>
            <a:off x="862445" y="2211169"/>
            <a:ext cx="3127663" cy="1754326"/>
          </a:xfrm>
          <a:prstGeom prst="rect">
            <a:avLst/>
          </a:prstGeom>
          <a:noFill/>
        </p:spPr>
        <p:txBody>
          <a:bodyPr wrap="square" rtlCol="0">
            <a:spAutoFit/>
          </a:bodyPr>
          <a:lstStyle/>
          <a:p>
            <a:r>
              <a:rPr lang="en-US" dirty="0">
                <a:solidFill>
                  <a:schemeClr val="bg1"/>
                </a:solidFill>
              </a:rPr>
              <a:t>LOREM IPSUM</a:t>
            </a:r>
          </a:p>
          <a:p>
            <a:endParaRPr lang="en-US" dirty="0">
              <a:solidFill>
                <a:schemeClr val="bg1"/>
              </a:solidFill>
            </a:endParaRPr>
          </a:p>
          <a:p>
            <a:pPr marL="285750" indent="-285750">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endParaRPr lang="en-US" dirty="0"/>
          </a:p>
        </p:txBody>
      </p:sp>
      <p:sp>
        <p:nvSpPr>
          <p:cNvPr id="16" name="TextBox 15"/>
          <p:cNvSpPr txBox="1"/>
          <p:nvPr/>
        </p:nvSpPr>
        <p:spPr>
          <a:xfrm>
            <a:off x="8191947" y="2075988"/>
            <a:ext cx="3127663" cy="1754326"/>
          </a:xfrm>
          <a:prstGeom prst="rect">
            <a:avLst/>
          </a:prstGeom>
          <a:noFill/>
        </p:spPr>
        <p:txBody>
          <a:bodyPr wrap="square" rtlCol="0">
            <a:spAutoFit/>
          </a:bodyPr>
          <a:lstStyle/>
          <a:p>
            <a:pPr algn="r"/>
            <a:r>
              <a:rPr lang="en-US" dirty="0">
                <a:solidFill>
                  <a:schemeClr val="bg1"/>
                </a:solidFill>
              </a:rPr>
              <a:t>LOREM IPSUM</a:t>
            </a:r>
          </a:p>
          <a:p>
            <a:pPr algn="r"/>
            <a:endParaRPr lang="en-US" dirty="0">
              <a:solidFill>
                <a:schemeClr val="bg1"/>
              </a:solidFill>
            </a:endParaRPr>
          </a:p>
          <a:p>
            <a:pPr marL="285750" indent="-285750" algn="r">
              <a:buFont typeface="Wingdings" panose="05000000000000000000" pitchFamily="2" charset="2"/>
              <a:buChar char="ü"/>
            </a:pPr>
            <a:r>
              <a:rPr lang="en-US" dirty="0">
                <a:solidFill>
                  <a:schemeClr val="bg1"/>
                </a:solidFill>
              </a:rPr>
              <a:t>Lorem ipsum dolor sit amet</a:t>
            </a:r>
          </a:p>
          <a:p>
            <a:pPr marL="285750" indent="-285750" algn="r">
              <a:buFont typeface="Wingdings" panose="05000000000000000000" pitchFamily="2" charset="2"/>
              <a:buChar char="ü"/>
            </a:pPr>
            <a:r>
              <a:rPr lang="en-US" dirty="0">
                <a:solidFill>
                  <a:schemeClr val="bg1"/>
                </a:solidFill>
              </a:rPr>
              <a:t>Lorem ipsum dolor sit amet</a:t>
            </a:r>
          </a:p>
          <a:p>
            <a:pPr marL="285750" indent="-285750" algn="r">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endParaRPr lang="en-US" dirty="0"/>
          </a:p>
        </p:txBody>
      </p:sp>
      <p:sp>
        <p:nvSpPr>
          <p:cNvPr id="17" name="TextBox 16"/>
          <p:cNvSpPr txBox="1"/>
          <p:nvPr/>
        </p:nvSpPr>
        <p:spPr>
          <a:xfrm>
            <a:off x="8191947" y="4486773"/>
            <a:ext cx="3127663" cy="1754326"/>
          </a:xfrm>
          <a:prstGeom prst="rect">
            <a:avLst/>
          </a:prstGeom>
          <a:noFill/>
        </p:spPr>
        <p:txBody>
          <a:bodyPr wrap="square" rtlCol="0">
            <a:spAutoFit/>
          </a:bodyPr>
          <a:lstStyle/>
          <a:p>
            <a:pPr algn="r"/>
            <a:r>
              <a:rPr lang="en-US" dirty="0">
                <a:solidFill>
                  <a:schemeClr val="bg1"/>
                </a:solidFill>
              </a:rPr>
              <a:t>LOREM IPSUM</a:t>
            </a:r>
          </a:p>
          <a:p>
            <a:pPr algn="r"/>
            <a:endParaRPr lang="en-US" dirty="0">
              <a:solidFill>
                <a:schemeClr val="bg1"/>
              </a:solidFill>
            </a:endParaRPr>
          </a:p>
          <a:p>
            <a:pPr marL="285750" indent="-285750" algn="r">
              <a:buFont typeface="Wingdings" panose="05000000000000000000" pitchFamily="2" charset="2"/>
              <a:buChar char="ü"/>
            </a:pPr>
            <a:r>
              <a:rPr lang="en-US" dirty="0">
                <a:solidFill>
                  <a:schemeClr val="bg1"/>
                </a:solidFill>
              </a:rPr>
              <a:t>Lorem ipsum dolor sit amet</a:t>
            </a:r>
          </a:p>
          <a:p>
            <a:pPr marL="285750" indent="-285750" algn="r">
              <a:buFont typeface="Wingdings" panose="05000000000000000000" pitchFamily="2" charset="2"/>
              <a:buChar char="ü"/>
            </a:pPr>
            <a:r>
              <a:rPr lang="en-US" dirty="0">
                <a:solidFill>
                  <a:schemeClr val="bg1"/>
                </a:solidFill>
              </a:rPr>
              <a:t>Lorem ipsum dolor sit amet</a:t>
            </a:r>
          </a:p>
          <a:p>
            <a:pPr marL="285750" indent="-285750" algn="r">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endParaRPr lang="en-US" dirty="0"/>
          </a:p>
        </p:txBody>
      </p:sp>
      <p:sp>
        <p:nvSpPr>
          <p:cNvPr id="18" name="TextBox 17"/>
          <p:cNvSpPr txBox="1"/>
          <p:nvPr/>
        </p:nvSpPr>
        <p:spPr>
          <a:xfrm>
            <a:off x="862445" y="4486773"/>
            <a:ext cx="3127663" cy="1754326"/>
          </a:xfrm>
          <a:prstGeom prst="rect">
            <a:avLst/>
          </a:prstGeom>
          <a:noFill/>
        </p:spPr>
        <p:txBody>
          <a:bodyPr wrap="square" rtlCol="0">
            <a:spAutoFit/>
          </a:bodyPr>
          <a:lstStyle/>
          <a:p>
            <a:r>
              <a:rPr lang="en-US" dirty="0">
                <a:solidFill>
                  <a:schemeClr val="bg1"/>
                </a:solidFill>
              </a:rPr>
              <a:t>LOREM IPSUM</a:t>
            </a:r>
          </a:p>
          <a:p>
            <a:endParaRPr lang="en-US" dirty="0">
              <a:solidFill>
                <a:schemeClr val="bg1"/>
              </a:solidFill>
            </a:endParaRPr>
          </a:p>
          <a:p>
            <a:pPr marL="285750" indent="-285750">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r>
              <a:rPr lang="en-US" dirty="0">
                <a:solidFill>
                  <a:schemeClr val="bg1"/>
                </a:solidFill>
              </a:rPr>
              <a:t>Lorem ipsum dolor sit amet</a:t>
            </a:r>
          </a:p>
          <a:p>
            <a:pPr marL="285750" indent="-285750">
              <a:buFont typeface="Wingdings" panose="05000000000000000000" pitchFamily="2" charset="2"/>
              <a:buChar char="ü"/>
            </a:pPr>
            <a:endParaRPr lang="en-US" dirty="0"/>
          </a:p>
        </p:txBody>
      </p:sp>
      <p:sp>
        <p:nvSpPr>
          <p:cNvPr id="19" name="Freeform 370"/>
          <p:cNvSpPr>
            <a:spLocks noChangeAspect="1" noEditPoints="1"/>
          </p:cNvSpPr>
          <p:nvPr/>
        </p:nvSpPr>
        <p:spPr bwMode="auto">
          <a:xfrm>
            <a:off x="4629618" y="4491920"/>
            <a:ext cx="462578" cy="41148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64"/>
          <p:cNvSpPr>
            <a:spLocks noChangeAspect="1" noEditPoints="1"/>
          </p:cNvSpPr>
          <p:nvPr/>
        </p:nvSpPr>
        <p:spPr bwMode="auto">
          <a:xfrm>
            <a:off x="7096959" y="3089092"/>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7108833" y="4461790"/>
            <a:ext cx="454230" cy="41148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 name="Freeform 374"/>
          <p:cNvSpPr>
            <a:spLocks noChangeAspect="1" noEditPoints="1"/>
          </p:cNvSpPr>
          <p:nvPr/>
        </p:nvSpPr>
        <p:spPr bwMode="auto">
          <a:xfrm>
            <a:off x="4684150" y="2990988"/>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15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500" fill="hold"/>
                                        <p:tgtEl>
                                          <p:spTgt spid="23"/>
                                        </p:tgtEl>
                                        <p:attrNameLst>
                                          <p:attrName>ppt_w</p:attrName>
                                        </p:attrNameLst>
                                      </p:cBhvr>
                                      <p:tavLst>
                                        <p:tav tm="0">
                                          <p:val>
                                            <p:fltVal val="0"/>
                                          </p:val>
                                        </p:tav>
                                        <p:tav tm="100000">
                                          <p:val>
                                            <p:strVal val="#ppt_w"/>
                                          </p:val>
                                        </p:tav>
                                      </p:tavLst>
                                    </p:anim>
                                    <p:anim calcmode="lin" valueType="num">
                                      <p:cBhvr>
                                        <p:cTn id="12" dur="500" fill="hold"/>
                                        <p:tgtEl>
                                          <p:spTgt spid="23"/>
                                        </p:tgtEl>
                                        <p:attrNameLst>
                                          <p:attrName>ppt_h</p:attrName>
                                        </p:attrNameLst>
                                      </p:cBhvr>
                                      <p:tavLst>
                                        <p:tav tm="0">
                                          <p:val>
                                            <p:fltVal val="0"/>
                                          </p:val>
                                        </p:tav>
                                        <p:tav tm="100000">
                                          <p:val>
                                            <p:strVal val="#ppt_h"/>
                                          </p:val>
                                        </p:tav>
                                      </p:tavLst>
                                    </p:anim>
                                    <p:animEffect transition="in" filter="fade">
                                      <p:cBhvr>
                                        <p:cTn id="13" dur="500"/>
                                        <p:tgtEl>
                                          <p:spTgt spid="23"/>
                                        </p:tgtEl>
                                      </p:cBhvr>
                                    </p:animEffect>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0-#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anim calcmode="lin" valueType="num">
                                      <p:cBhvr>
                                        <p:cTn id="25" dur="500" fill="hold"/>
                                        <p:tgtEl>
                                          <p:spTgt spid="22"/>
                                        </p:tgtEl>
                                        <p:attrNameLst>
                                          <p:attrName>ppt_x</p:attrName>
                                        </p:attrNameLst>
                                      </p:cBhvr>
                                      <p:tavLst>
                                        <p:tav tm="0">
                                          <p:val>
                                            <p:fltVal val="0.5"/>
                                          </p:val>
                                        </p:tav>
                                        <p:tav tm="100000">
                                          <p:val>
                                            <p:strVal val="#ppt_x"/>
                                          </p:val>
                                        </p:tav>
                                      </p:tavLst>
                                    </p:anim>
                                    <p:anim calcmode="lin" valueType="num">
                                      <p:cBhvr>
                                        <p:cTn id="26" dur="500" fill="hold"/>
                                        <p:tgtEl>
                                          <p:spTgt spid="22"/>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up)">
                                      <p:cBhvr>
                                        <p:cTn id="30" dur="500"/>
                                        <p:tgtEl>
                                          <p:spTgt spid="15"/>
                                        </p:tgtEl>
                                      </p:cBhvr>
                                    </p:animEffect>
                                  </p:childTnLst>
                                </p:cTn>
                              </p:par>
                            </p:childTnLst>
                          </p:cTn>
                        </p:par>
                        <p:par>
                          <p:cTn id="31" fill="hold">
                            <p:stCondLst>
                              <p:cond delay="2500"/>
                            </p:stCondLst>
                            <p:childTnLst>
                              <p:par>
                                <p:cTn id="32" presetID="2" presetClass="entr" presetSubtype="2"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childTnLst>
                          </p:cTn>
                        </p:par>
                        <p:par>
                          <p:cTn id="36" fill="hold">
                            <p:stCondLst>
                              <p:cond delay="3000"/>
                            </p:stCondLst>
                            <p:childTnLst>
                              <p:par>
                                <p:cTn id="37" presetID="53" presetClass="entr" presetSubtype="528"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anim calcmode="lin" valueType="num">
                                      <p:cBhvr>
                                        <p:cTn id="42" dur="500" fill="hold"/>
                                        <p:tgtEl>
                                          <p:spTgt spid="20"/>
                                        </p:tgtEl>
                                        <p:attrNameLst>
                                          <p:attrName>ppt_x</p:attrName>
                                        </p:attrNameLst>
                                      </p:cBhvr>
                                      <p:tavLst>
                                        <p:tav tm="0">
                                          <p:val>
                                            <p:fltVal val="0.5"/>
                                          </p:val>
                                        </p:tav>
                                        <p:tav tm="100000">
                                          <p:val>
                                            <p:strVal val="#ppt_x"/>
                                          </p:val>
                                        </p:tav>
                                      </p:tavLst>
                                    </p:anim>
                                    <p:anim calcmode="lin" valueType="num">
                                      <p:cBhvr>
                                        <p:cTn id="43" dur="500" fill="hold"/>
                                        <p:tgtEl>
                                          <p:spTgt spid="20"/>
                                        </p:tgtEl>
                                        <p:attrNameLst>
                                          <p:attrName>ppt_y</p:attrName>
                                        </p:attrNameLst>
                                      </p:cBhvr>
                                      <p:tavLst>
                                        <p:tav tm="0">
                                          <p:val>
                                            <p:fltVal val="0.5"/>
                                          </p:val>
                                        </p:tav>
                                        <p:tav tm="100000">
                                          <p:val>
                                            <p:strVal val="#ppt_y"/>
                                          </p:val>
                                        </p:tav>
                                      </p:tavLst>
                                    </p:anim>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up)">
                                      <p:cBhvr>
                                        <p:cTn id="47" dur="500"/>
                                        <p:tgtEl>
                                          <p:spTgt spid="16"/>
                                        </p:tgtEl>
                                      </p:cBhvr>
                                    </p:animEffect>
                                  </p:childTnLst>
                                </p:cTn>
                              </p:par>
                            </p:childTnLst>
                          </p:cTn>
                        </p:par>
                        <p:par>
                          <p:cTn id="48" fill="hold">
                            <p:stCondLst>
                              <p:cond delay="4000"/>
                            </p:stCondLst>
                            <p:childTnLst>
                              <p:par>
                                <p:cTn id="49" presetID="2" presetClass="entr" presetSubtype="2"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1+#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anim calcmode="lin" valueType="num">
                                      <p:cBhvr>
                                        <p:cTn id="59" dur="500" fill="hold"/>
                                        <p:tgtEl>
                                          <p:spTgt spid="21"/>
                                        </p:tgtEl>
                                        <p:attrNameLst>
                                          <p:attrName>ppt_x</p:attrName>
                                        </p:attrNameLst>
                                      </p:cBhvr>
                                      <p:tavLst>
                                        <p:tav tm="0">
                                          <p:val>
                                            <p:fltVal val="0.5"/>
                                          </p:val>
                                        </p:tav>
                                        <p:tav tm="100000">
                                          <p:val>
                                            <p:strVal val="#ppt_x"/>
                                          </p:val>
                                        </p:tav>
                                      </p:tavLst>
                                    </p:anim>
                                    <p:anim calcmode="lin" valueType="num">
                                      <p:cBhvr>
                                        <p:cTn id="60" dur="500" fill="hold"/>
                                        <p:tgtEl>
                                          <p:spTgt spid="21"/>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22" presetClass="entr" presetSubtype="1" fill="hold" grpId="0"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up)">
                                      <p:cBhvr>
                                        <p:cTn id="64" dur="500"/>
                                        <p:tgtEl>
                                          <p:spTgt spid="17"/>
                                        </p:tgtEl>
                                      </p:cBhvr>
                                    </p:animEffect>
                                  </p:childTnLst>
                                </p:cTn>
                              </p:par>
                            </p:childTnLst>
                          </p:cTn>
                        </p:par>
                        <p:par>
                          <p:cTn id="65" fill="hold">
                            <p:stCondLst>
                              <p:cond delay="5500"/>
                            </p:stCondLst>
                            <p:childTnLst>
                              <p:par>
                                <p:cTn id="66" presetID="2" presetClass="entr" presetSubtype="8"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0-#ppt_w/2"/>
                                          </p:val>
                                        </p:tav>
                                        <p:tav tm="100000">
                                          <p:val>
                                            <p:strVal val="#ppt_x"/>
                                          </p:val>
                                        </p:tav>
                                      </p:tavLst>
                                    </p:anim>
                                    <p:anim calcmode="lin" valueType="num">
                                      <p:cBhvr additive="base">
                                        <p:cTn id="69" dur="500" fill="hold"/>
                                        <p:tgtEl>
                                          <p:spTgt spid="14"/>
                                        </p:tgtEl>
                                        <p:attrNameLst>
                                          <p:attrName>ppt_y</p:attrName>
                                        </p:attrNameLst>
                                      </p:cBhvr>
                                      <p:tavLst>
                                        <p:tav tm="0">
                                          <p:val>
                                            <p:strVal val="#ppt_y"/>
                                          </p:val>
                                        </p:tav>
                                        <p:tav tm="100000">
                                          <p:val>
                                            <p:strVal val="#ppt_y"/>
                                          </p:val>
                                        </p:tav>
                                      </p:tavLst>
                                    </p:anim>
                                  </p:childTnLst>
                                </p:cTn>
                              </p:par>
                            </p:childTnLst>
                          </p:cTn>
                        </p:par>
                        <p:par>
                          <p:cTn id="70" fill="hold">
                            <p:stCondLst>
                              <p:cond delay="6000"/>
                            </p:stCondLst>
                            <p:childTnLst>
                              <p:par>
                                <p:cTn id="71" presetID="53" presetClass="entr" presetSubtype="528" fill="hold" grpId="0" nodeType="after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p:cTn id="73" dur="500" fill="hold"/>
                                        <p:tgtEl>
                                          <p:spTgt spid="19"/>
                                        </p:tgtEl>
                                        <p:attrNameLst>
                                          <p:attrName>ppt_w</p:attrName>
                                        </p:attrNameLst>
                                      </p:cBhvr>
                                      <p:tavLst>
                                        <p:tav tm="0">
                                          <p:val>
                                            <p:fltVal val="0"/>
                                          </p:val>
                                        </p:tav>
                                        <p:tav tm="100000">
                                          <p:val>
                                            <p:strVal val="#ppt_w"/>
                                          </p:val>
                                        </p:tav>
                                      </p:tavLst>
                                    </p:anim>
                                    <p:anim calcmode="lin" valueType="num">
                                      <p:cBhvr>
                                        <p:cTn id="74" dur="500" fill="hold"/>
                                        <p:tgtEl>
                                          <p:spTgt spid="19"/>
                                        </p:tgtEl>
                                        <p:attrNameLst>
                                          <p:attrName>ppt_h</p:attrName>
                                        </p:attrNameLst>
                                      </p:cBhvr>
                                      <p:tavLst>
                                        <p:tav tm="0">
                                          <p:val>
                                            <p:fltVal val="0"/>
                                          </p:val>
                                        </p:tav>
                                        <p:tav tm="100000">
                                          <p:val>
                                            <p:strVal val="#ppt_h"/>
                                          </p:val>
                                        </p:tav>
                                      </p:tavLst>
                                    </p:anim>
                                    <p:animEffect transition="in" filter="fade">
                                      <p:cBhvr>
                                        <p:cTn id="75" dur="500"/>
                                        <p:tgtEl>
                                          <p:spTgt spid="19"/>
                                        </p:tgtEl>
                                      </p:cBhvr>
                                    </p:animEffect>
                                    <p:anim calcmode="lin" valueType="num">
                                      <p:cBhvr>
                                        <p:cTn id="76" dur="500" fill="hold"/>
                                        <p:tgtEl>
                                          <p:spTgt spid="19"/>
                                        </p:tgtEl>
                                        <p:attrNameLst>
                                          <p:attrName>ppt_x</p:attrName>
                                        </p:attrNameLst>
                                      </p:cBhvr>
                                      <p:tavLst>
                                        <p:tav tm="0">
                                          <p:val>
                                            <p:fltVal val="0.5"/>
                                          </p:val>
                                        </p:tav>
                                        <p:tav tm="100000">
                                          <p:val>
                                            <p:strVal val="#ppt_x"/>
                                          </p:val>
                                        </p:tav>
                                      </p:tavLst>
                                    </p:anim>
                                    <p:anim calcmode="lin" valueType="num">
                                      <p:cBhvr>
                                        <p:cTn id="77" dur="500" fill="hold"/>
                                        <p:tgtEl>
                                          <p:spTgt spid="19"/>
                                        </p:tgtEl>
                                        <p:attrNameLst>
                                          <p:attrName>ppt_y</p:attrName>
                                        </p:attrNameLst>
                                      </p:cBhvr>
                                      <p:tavLst>
                                        <p:tav tm="0">
                                          <p:val>
                                            <p:fltVal val="0.5"/>
                                          </p:val>
                                        </p:tav>
                                        <p:tav tm="100000">
                                          <p:val>
                                            <p:strVal val="#ppt_y"/>
                                          </p:val>
                                        </p:tav>
                                      </p:tavLst>
                                    </p:anim>
                                  </p:childTnLst>
                                </p:cTn>
                              </p:par>
                            </p:childTnLst>
                          </p:cTn>
                        </p:par>
                        <p:par>
                          <p:cTn id="78" fill="hold">
                            <p:stCondLst>
                              <p:cond delay="6500"/>
                            </p:stCondLst>
                            <p:childTnLst>
                              <p:par>
                                <p:cTn id="79" presetID="22" presetClass="entr" presetSubtype="1" fill="hold" grpId="0" nodeType="after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wipe(up)">
                                      <p:cBhvr>
                                        <p:cTn id="8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p:bldP spid="16" grpId="0"/>
      <p:bldP spid="17" grpId="0"/>
      <p:bldP spid="18" grpId="0"/>
      <p:bldP spid="19" grpId="0" animBg="1"/>
      <p:bldP spid="20" grpId="0" animBg="1"/>
      <p:bldP spid="2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1245</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2017-01-26T22:01:30Z</dcterms:modified>
</cp:coreProperties>
</file>