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81040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8" name="Group 7"/>
          <p:cNvGrpSpPr/>
          <p:nvPr/>
        </p:nvGrpSpPr>
        <p:grpSpPr>
          <a:xfrm rot="5400000">
            <a:off x="1404371" y="2165135"/>
            <a:ext cx="2593468" cy="1744695"/>
            <a:chOff x="371637" y="2487864"/>
            <a:chExt cx="2593468" cy="1744695"/>
          </a:xfrm>
          <a:solidFill>
            <a:srgbClr val="EF3425"/>
          </a:solidFill>
          <a:effectLst>
            <a:outerShdw blurRad="50800" dist="38100" dir="5400000" algn="t" rotWithShape="0">
              <a:prstClr val="black">
                <a:alpha val="40000"/>
              </a:prstClr>
            </a:outerShdw>
          </a:effectLst>
        </p:grpSpPr>
        <p:sp>
          <p:nvSpPr>
            <p:cNvPr id="9" name="Freeform 8"/>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10" name="Freeform 9"/>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12" name="Freeform 11"/>
          <p:cNvSpPr>
            <a:spLocks noChangeAspect="1"/>
          </p:cNvSpPr>
          <p:nvPr/>
        </p:nvSpPr>
        <p:spPr>
          <a:xfrm rot="10800000">
            <a:off x="2409547" y="4236753"/>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EF342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Text Placeholder 3"/>
          <p:cNvSpPr txBox="1">
            <a:spLocks/>
          </p:cNvSpPr>
          <p:nvPr/>
        </p:nvSpPr>
        <p:spPr>
          <a:xfrm>
            <a:off x="1828757" y="4935127"/>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EF3425"/>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14" name="Group 13"/>
          <p:cNvGrpSpPr/>
          <p:nvPr/>
        </p:nvGrpSpPr>
        <p:grpSpPr>
          <a:xfrm rot="5400000">
            <a:off x="3703568" y="2165135"/>
            <a:ext cx="2593468" cy="1744695"/>
            <a:chOff x="371637" y="2487864"/>
            <a:chExt cx="2593468" cy="1744695"/>
          </a:xfrm>
          <a:solidFill>
            <a:srgbClr val="8397B1"/>
          </a:solidFill>
          <a:effectLst>
            <a:outerShdw blurRad="50800" dist="38100" dir="5400000" algn="t" rotWithShape="0">
              <a:prstClr val="black">
                <a:alpha val="40000"/>
              </a:prstClr>
            </a:outerShdw>
          </a:effectLst>
        </p:grpSpPr>
        <p:sp>
          <p:nvSpPr>
            <p:cNvPr id="15" name="Freeform 1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16" name="Freeform 15"/>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17" name="Freeform 16"/>
          <p:cNvSpPr>
            <a:spLocks noChangeAspect="1"/>
          </p:cNvSpPr>
          <p:nvPr/>
        </p:nvSpPr>
        <p:spPr>
          <a:xfrm rot="10800000">
            <a:off x="4708744" y="4236753"/>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8397B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Text Placeholder 3"/>
          <p:cNvSpPr txBox="1">
            <a:spLocks/>
          </p:cNvSpPr>
          <p:nvPr/>
        </p:nvSpPr>
        <p:spPr>
          <a:xfrm>
            <a:off x="4127954" y="4935127"/>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8397B1"/>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19" name="Group 18"/>
          <p:cNvGrpSpPr/>
          <p:nvPr/>
        </p:nvGrpSpPr>
        <p:grpSpPr>
          <a:xfrm rot="5400000">
            <a:off x="6000868" y="2165134"/>
            <a:ext cx="2593468" cy="1744695"/>
            <a:chOff x="371637" y="2487864"/>
            <a:chExt cx="2593468" cy="1744695"/>
          </a:xfrm>
          <a:solidFill>
            <a:srgbClr val="44546B"/>
          </a:solidFill>
          <a:effectLst>
            <a:outerShdw blurRad="50800" dist="38100" dir="5400000" algn="t" rotWithShape="0">
              <a:prstClr val="black">
                <a:alpha val="40000"/>
              </a:prstClr>
            </a:outerShdw>
          </a:effectLst>
        </p:grpSpPr>
        <p:sp>
          <p:nvSpPr>
            <p:cNvPr id="20" name="Freeform 19"/>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21" name="Freeform 20"/>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22" name="Freeform 21"/>
          <p:cNvSpPr>
            <a:spLocks noChangeAspect="1"/>
          </p:cNvSpPr>
          <p:nvPr/>
        </p:nvSpPr>
        <p:spPr>
          <a:xfrm rot="10800000">
            <a:off x="7006044" y="4236752"/>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Text Placeholder 3"/>
          <p:cNvSpPr txBox="1">
            <a:spLocks/>
          </p:cNvSpPr>
          <p:nvPr/>
        </p:nvSpPr>
        <p:spPr>
          <a:xfrm>
            <a:off x="6425254" y="493512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44546B"/>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p:nvPr/>
        </p:nvGrpSpPr>
        <p:grpSpPr>
          <a:xfrm rot="5400000">
            <a:off x="8301963" y="2165134"/>
            <a:ext cx="2593468" cy="1744695"/>
            <a:chOff x="371637" y="2487864"/>
            <a:chExt cx="2593468" cy="1744695"/>
          </a:xfrm>
          <a:solidFill>
            <a:srgbClr val="62768F"/>
          </a:solidFill>
          <a:effectLst>
            <a:outerShdw blurRad="50800" dist="38100" dir="5400000" algn="t" rotWithShape="0">
              <a:prstClr val="black">
                <a:alpha val="40000"/>
              </a:prstClr>
            </a:outerShdw>
          </a:effectLst>
        </p:grpSpPr>
        <p:sp>
          <p:nvSpPr>
            <p:cNvPr id="25" name="Freeform 24"/>
            <p:cNvSpPr/>
            <p:nvPr/>
          </p:nvSpPr>
          <p:spPr>
            <a:xfrm>
              <a:off x="371637" y="2487864"/>
              <a:ext cx="2322218" cy="1744695"/>
            </a:xfrm>
            <a:custGeom>
              <a:avLst/>
              <a:gdLst>
                <a:gd name="connsiteX0" fmla="*/ 8352 w 2322218"/>
                <a:gd name="connsiteY0" fmla="*/ 0 h 1744695"/>
                <a:gd name="connsiteX1" fmla="*/ 1677125 w 2322218"/>
                <a:gd name="connsiteY1" fmla="*/ 2278 h 1744695"/>
                <a:gd name="connsiteX2" fmla="*/ 2322218 w 2322218"/>
                <a:gd name="connsiteY2" fmla="*/ 858136 h 1744695"/>
                <a:gd name="connsiteX3" fmla="*/ 1669866 w 2322218"/>
                <a:gd name="connsiteY3" fmla="*/ 1744695 h 1744695"/>
                <a:gd name="connsiteX4" fmla="*/ 0 w 2322218"/>
                <a:gd name="connsiteY4" fmla="*/ 1744695 h 1744695"/>
                <a:gd name="connsiteX5" fmla="*/ 653740 w 2322218"/>
                <a:gd name="connsiteY5" fmla="*/ 856250 h 1744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22218" h="1744695">
                  <a:moveTo>
                    <a:pt x="8352" y="0"/>
                  </a:moveTo>
                  <a:lnTo>
                    <a:pt x="1677125" y="2278"/>
                  </a:lnTo>
                  <a:lnTo>
                    <a:pt x="2322218" y="858136"/>
                  </a:lnTo>
                  <a:lnTo>
                    <a:pt x="1669866" y="1744695"/>
                  </a:lnTo>
                  <a:lnTo>
                    <a:pt x="0" y="1744695"/>
                  </a:lnTo>
                  <a:lnTo>
                    <a:pt x="653740" y="856250"/>
                  </a:lnTo>
                  <a:close/>
                </a:path>
              </a:pathLst>
            </a:custGeom>
            <a:grpFill/>
            <a:ln w="12700">
              <a:miter lim="400000"/>
            </a:ln>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sp>
          <p:nvSpPr>
            <p:cNvPr id="26" name="Freeform 25"/>
            <p:cNvSpPr/>
            <p:nvPr/>
          </p:nvSpPr>
          <p:spPr>
            <a:xfrm>
              <a:off x="2033352" y="2489762"/>
              <a:ext cx="931753" cy="1742797"/>
            </a:xfrm>
            <a:custGeom>
              <a:avLst/>
              <a:gdLst>
                <a:gd name="connsiteX0" fmla="*/ 7993 w 931753"/>
                <a:gd name="connsiteY0" fmla="*/ 0 h 1742797"/>
                <a:gd name="connsiteX1" fmla="*/ 286660 w 931753"/>
                <a:gd name="connsiteY1" fmla="*/ 380 h 1742797"/>
                <a:gd name="connsiteX2" fmla="*/ 931753 w 931753"/>
                <a:gd name="connsiteY2" fmla="*/ 856238 h 1742797"/>
                <a:gd name="connsiteX3" fmla="*/ 279401 w 931753"/>
                <a:gd name="connsiteY3" fmla="*/ 1742797 h 1742797"/>
                <a:gd name="connsiteX4" fmla="*/ 0 w 931753"/>
                <a:gd name="connsiteY4" fmla="*/ 1742797 h 1742797"/>
                <a:gd name="connsiteX5" fmla="*/ 652856 w 931753"/>
                <a:gd name="connsiteY5" fmla="*/ 855553 h 174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1753" h="1742797">
                  <a:moveTo>
                    <a:pt x="7993" y="0"/>
                  </a:moveTo>
                  <a:lnTo>
                    <a:pt x="286660" y="380"/>
                  </a:lnTo>
                  <a:lnTo>
                    <a:pt x="931753" y="856238"/>
                  </a:lnTo>
                  <a:lnTo>
                    <a:pt x="279401" y="1742797"/>
                  </a:lnTo>
                  <a:lnTo>
                    <a:pt x="0" y="1742797"/>
                  </a:lnTo>
                  <a:lnTo>
                    <a:pt x="652856" y="855553"/>
                  </a:lnTo>
                  <a:close/>
                </a:path>
              </a:pathLst>
            </a:custGeom>
            <a:grpFill/>
            <a:ln w="12700">
              <a:miter lim="400000"/>
            </a:ln>
            <a:effectLst>
              <a:outerShdw blurRad="63500" sx="102000" sy="102000" algn="ctr" rotWithShape="0">
                <a:prstClr val="black">
                  <a:alpha val="40000"/>
                </a:prstClr>
              </a:outerShdw>
            </a:effectLst>
          </p:spPr>
          <p:txBody>
            <a:bodyPr wrap="square" lIns="67733" tIns="67733" rIns="67733" bIns="67733" anchor="ctr">
              <a:noAutofit/>
            </a:bodyPr>
            <a:lstStyle/>
            <a:p>
              <a:pPr defTabSz="1100656">
                <a:defRPr sz="3200">
                  <a:solidFill>
                    <a:srgbClr val="000000"/>
                  </a:solidFill>
                  <a:latin typeface="+mn-lt"/>
                  <a:ea typeface="+mn-ea"/>
                  <a:cs typeface="+mn-cs"/>
                  <a:sym typeface="Helvetica Light"/>
                </a:defRPr>
              </a:pPr>
              <a:endParaRPr sz="4267"/>
            </a:p>
          </p:txBody>
        </p:sp>
      </p:grpSp>
      <p:sp>
        <p:nvSpPr>
          <p:cNvPr id="27" name="Freeform 26"/>
          <p:cNvSpPr>
            <a:spLocks noChangeAspect="1"/>
          </p:cNvSpPr>
          <p:nvPr/>
        </p:nvSpPr>
        <p:spPr>
          <a:xfrm rot="10800000">
            <a:off x="9307139" y="4236752"/>
            <a:ext cx="581217" cy="524588"/>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rgbClr val="62768F"/>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 Placeholder 3"/>
          <p:cNvSpPr txBox="1">
            <a:spLocks/>
          </p:cNvSpPr>
          <p:nvPr/>
        </p:nvSpPr>
        <p:spPr>
          <a:xfrm>
            <a:off x="8726349" y="4935126"/>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rgbClr val="62768F"/>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9" name="Freeform 110"/>
          <p:cNvSpPr>
            <a:spLocks noChangeAspect="1" noEditPoints="1"/>
          </p:cNvSpPr>
          <p:nvPr/>
        </p:nvSpPr>
        <p:spPr bwMode="auto">
          <a:xfrm>
            <a:off x="2506368" y="2602012"/>
            <a:ext cx="413947" cy="283464"/>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21"/>
          <p:cNvSpPr>
            <a:spLocks noChangeAspect="1" noEditPoints="1"/>
          </p:cNvSpPr>
          <p:nvPr/>
        </p:nvSpPr>
        <p:spPr bwMode="auto">
          <a:xfrm>
            <a:off x="4849191" y="2519716"/>
            <a:ext cx="318082" cy="36576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1" name="Group 30"/>
          <p:cNvGrpSpPr>
            <a:grpSpLocks noChangeAspect="1"/>
          </p:cNvGrpSpPr>
          <p:nvPr/>
        </p:nvGrpSpPr>
        <p:grpSpPr>
          <a:xfrm>
            <a:off x="9422265" y="2530303"/>
            <a:ext cx="378271" cy="36576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32"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6" name="Group 35"/>
          <p:cNvGrpSpPr>
            <a:grpSpLocks noChangeAspect="1"/>
          </p:cNvGrpSpPr>
          <p:nvPr/>
        </p:nvGrpSpPr>
        <p:grpSpPr>
          <a:xfrm>
            <a:off x="7183106" y="2530303"/>
            <a:ext cx="261166" cy="36576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3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1826859" y="2966383"/>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sp>
        <p:nvSpPr>
          <p:cNvPr id="43" name="Text Placeholder 3"/>
          <p:cNvSpPr txBox="1">
            <a:spLocks/>
          </p:cNvSpPr>
          <p:nvPr/>
        </p:nvSpPr>
        <p:spPr>
          <a:xfrm>
            <a:off x="4139552" y="2986805"/>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sp>
        <p:nvSpPr>
          <p:cNvPr id="44" name="Text Placeholder 3"/>
          <p:cNvSpPr txBox="1">
            <a:spLocks/>
          </p:cNvSpPr>
          <p:nvPr/>
        </p:nvSpPr>
        <p:spPr>
          <a:xfrm>
            <a:off x="6432947" y="2997562"/>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sp>
        <p:nvSpPr>
          <p:cNvPr id="45" name="Text Placeholder 3"/>
          <p:cNvSpPr txBox="1">
            <a:spLocks/>
          </p:cNvSpPr>
          <p:nvPr/>
        </p:nvSpPr>
        <p:spPr>
          <a:xfrm>
            <a:off x="8732444" y="2998271"/>
            <a:ext cx="1737360" cy="73866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YOUR</a:t>
            </a:r>
          </a:p>
          <a:p>
            <a:r>
              <a:rPr lang="en-US" b="1" dirty="0">
                <a:solidFill>
                  <a:schemeClr val="bg1"/>
                </a:solidFill>
                <a:latin typeface="Candara" panose="020E0502030303020204" pitchFamily="34" charset="0"/>
              </a:rPr>
              <a:t>TEXT </a:t>
            </a:r>
          </a:p>
          <a:p>
            <a:r>
              <a:rPr lang="en-US" b="1" dirty="0">
                <a:solidFill>
                  <a:schemeClr val="bg1"/>
                </a:solidFill>
                <a:latin typeface="Candara" panose="020E0502030303020204" pitchFamily="34" charset="0"/>
              </a:rPr>
              <a:t>HERE</a:t>
            </a:r>
          </a:p>
        </p:txBody>
      </p:sp>
      <p:pic>
        <p:nvPicPr>
          <p:cNvPr id="46" name="Picture 4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515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47" presetClass="entr" presetSubtype="0"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up)">
                                      <p:cBhvr>
                                        <p:cTn id="32" dur="500"/>
                                        <p:tgtEl>
                                          <p:spTgt spid="13"/>
                                        </p:tgtEl>
                                      </p:cBhvr>
                                    </p:animEffect>
                                  </p:childTnLst>
                                </p:cTn>
                              </p:par>
                            </p:childTnLst>
                          </p:cTn>
                        </p:par>
                        <p:par>
                          <p:cTn id="33" fill="hold">
                            <p:stCondLst>
                              <p:cond delay="3500"/>
                            </p:stCondLst>
                            <p:childTnLst>
                              <p:par>
                                <p:cTn id="34" presetID="2" presetClass="entr" presetSubtype="1"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fill="hold"/>
                                        <p:tgtEl>
                                          <p:spTgt spid="14"/>
                                        </p:tgtEl>
                                        <p:attrNameLst>
                                          <p:attrName>ppt_x</p:attrName>
                                        </p:attrNameLst>
                                      </p:cBhvr>
                                      <p:tavLst>
                                        <p:tav tm="0">
                                          <p:val>
                                            <p:strVal val="#ppt_x"/>
                                          </p:val>
                                        </p:tav>
                                        <p:tav tm="100000">
                                          <p:val>
                                            <p:strVal val="#ppt_x"/>
                                          </p:val>
                                        </p:tav>
                                      </p:tavLst>
                                    </p:anim>
                                    <p:anim calcmode="lin" valueType="num">
                                      <p:cBhvr additive="base">
                                        <p:cTn id="37" dur="500" fill="hold"/>
                                        <p:tgtEl>
                                          <p:spTgt spid="14"/>
                                        </p:tgtEl>
                                        <p:attrNameLst>
                                          <p:attrName>ppt_y</p:attrName>
                                        </p:attrNameLst>
                                      </p:cBhvr>
                                      <p:tavLst>
                                        <p:tav tm="0">
                                          <p:val>
                                            <p:strVal val="0-#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ipe(up)">
                                      <p:cBhvr>
                                        <p:cTn id="47" dur="500"/>
                                        <p:tgtEl>
                                          <p:spTgt spid="43"/>
                                        </p:tgtEl>
                                      </p:cBhvr>
                                    </p:animEffect>
                                  </p:childTnLst>
                                </p:cTn>
                              </p:par>
                            </p:childTnLst>
                          </p:cTn>
                        </p:par>
                        <p:par>
                          <p:cTn id="48" fill="hold">
                            <p:stCondLst>
                              <p:cond delay="5000"/>
                            </p:stCondLst>
                            <p:childTnLst>
                              <p:par>
                                <p:cTn id="49" presetID="47" presetClass="entr" presetSubtype="0"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22" presetClass="entr" presetSubtype="1"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up)">
                                      <p:cBhvr>
                                        <p:cTn id="57" dur="500"/>
                                        <p:tgtEl>
                                          <p:spTgt spid="18"/>
                                        </p:tgtEl>
                                      </p:cBhvr>
                                    </p:animEffect>
                                  </p:childTnLst>
                                </p:cTn>
                              </p:par>
                            </p:childTnLst>
                          </p:cTn>
                        </p:par>
                        <p:par>
                          <p:cTn id="58" fill="hold">
                            <p:stCondLst>
                              <p:cond delay="6500"/>
                            </p:stCondLst>
                            <p:childTnLst>
                              <p:par>
                                <p:cTn id="59" presetID="2" presetClass="entr" presetSubtype="1" fill="hold" nodeType="after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0-#ppt_h/2"/>
                                          </p:val>
                                        </p:tav>
                                        <p:tav tm="100000">
                                          <p:val>
                                            <p:strVal val="#ppt_y"/>
                                          </p:val>
                                        </p:tav>
                                      </p:tavLst>
                                    </p:anim>
                                  </p:childTnLst>
                                </p:cTn>
                              </p:par>
                            </p:childTnLst>
                          </p:cTn>
                        </p:par>
                        <p:par>
                          <p:cTn id="63" fill="hold">
                            <p:stCondLst>
                              <p:cond delay="7000"/>
                            </p:stCondLst>
                            <p:childTnLst>
                              <p:par>
                                <p:cTn id="64" presetID="53" presetClass="entr" presetSubtype="16" fill="hold" nodeType="afterEffect">
                                  <p:stCondLst>
                                    <p:cond delay="0"/>
                                  </p:stCondLst>
                                  <p:childTnLst>
                                    <p:set>
                                      <p:cBhvr>
                                        <p:cTn id="65" dur="1" fill="hold">
                                          <p:stCondLst>
                                            <p:cond delay="0"/>
                                          </p:stCondLst>
                                        </p:cTn>
                                        <p:tgtEl>
                                          <p:spTgt spid="36"/>
                                        </p:tgtEl>
                                        <p:attrNameLst>
                                          <p:attrName>style.visibility</p:attrName>
                                        </p:attrNameLst>
                                      </p:cBhvr>
                                      <p:to>
                                        <p:strVal val="visible"/>
                                      </p:to>
                                    </p:set>
                                    <p:anim calcmode="lin" valueType="num">
                                      <p:cBhvr>
                                        <p:cTn id="66" dur="500" fill="hold"/>
                                        <p:tgtEl>
                                          <p:spTgt spid="36"/>
                                        </p:tgtEl>
                                        <p:attrNameLst>
                                          <p:attrName>ppt_w</p:attrName>
                                        </p:attrNameLst>
                                      </p:cBhvr>
                                      <p:tavLst>
                                        <p:tav tm="0">
                                          <p:val>
                                            <p:fltVal val="0"/>
                                          </p:val>
                                        </p:tav>
                                        <p:tav tm="100000">
                                          <p:val>
                                            <p:strVal val="#ppt_w"/>
                                          </p:val>
                                        </p:tav>
                                      </p:tavLst>
                                    </p:anim>
                                    <p:anim calcmode="lin" valueType="num">
                                      <p:cBhvr>
                                        <p:cTn id="67" dur="500" fill="hold"/>
                                        <p:tgtEl>
                                          <p:spTgt spid="36"/>
                                        </p:tgtEl>
                                        <p:attrNameLst>
                                          <p:attrName>ppt_h</p:attrName>
                                        </p:attrNameLst>
                                      </p:cBhvr>
                                      <p:tavLst>
                                        <p:tav tm="0">
                                          <p:val>
                                            <p:fltVal val="0"/>
                                          </p:val>
                                        </p:tav>
                                        <p:tav tm="100000">
                                          <p:val>
                                            <p:strVal val="#ppt_h"/>
                                          </p:val>
                                        </p:tav>
                                      </p:tavLst>
                                    </p:anim>
                                    <p:animEffect transition="in" filter="fade">
                                      <p:cBhvr>
                                        <p:cTn id="68" dur="500"/>
                                        <p:tgtEl>
                                          <p:spTgt spid="36"/>
                                        </p:tgtEl>
                                      </p:cBhvr>
                                    </p:animEffect>
                                  </p:childTnLst>
                                </p:cTn>
                              </p:par>
                            </p:childTnLst>
                          </p:cTn>
                        </p:par>
                        <p:par>
                          <p:cTn id="69" fill="hold">
                            <p:stCondLst>
                              <p:cond delay="7500"/>
                            </p:stCondLst>
                            <p:childTnLst>
                              <p:par>
                                <p:cTn id="70" presetID="22" presetClass="entr" presetSubtype="1" fill="hold" grpId="0" nodeType="after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wipe(up)">
                                      <p:cBhvr>
                                        <p:cTn id="72" dur="500"/>
                                        <p:tgtEl>
                                          <p:spTgt spid="44"/>
                                        </p:tgtEl>
                                      </p:cBhvr>
                                    </p:animEffect>
                                  </p:childTnLst>
                                </p:cTn>
                              </p:par>
                            </p:childTnLst>
                          </p:cTn>
                        </p:par>
                        <p:par>
                          <p:cTn id="73" fill="hold">
                            <p:stCondLst>
                              <p:cond delay="8000"/>
                            </p:stCondLst>
                            <p:childTnLst>
                              <p:par>
                                <p:cTn id="74" presetID="47"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fade">
                                      <p:cBhvr>
                                        <p:cTn id="76" dur="1000"/>
                                        <p:tgtEl>
                                          <p:spTgt spid="22"/>
                                        </p:tgtEl>
                                      </p:cBhvr>
                                    </p:animEffect>
                                    <p:anim calcmode="lin" valueType="num">
                                      <p:cBhvr>
                                        <p:cTn id="77" dur="1000" fill="hold"/>
                                        <p:tgtEl>
                                          <p:spTgt spid="22"/>
                                        </p:tgtEl>
                                        <p:attrNameLst>
                                          <p:attrName>ppt_x</p:attrName>
                                        </p:attrNameLst>
                                      </p:cBhvr>
                                      <p:tavLst>
                                        <p:tav tm="0">
                                          <p:val>
                                            <p:strVal val="#ppt_x"/>
                                          </p:val>
                                        </p:tav>
                                        <p:tav tm="100000">
                                          <p:val>
                                            <p:strVal val="#ppt_x"/>
                                          </p:val>
                                        </p:tav>
                                      </p:tavLst>
                                    </p:anim>
                                    <p:anim calcmode="lin" valueType="num">
                                      <p:cBhvr>
                                        <p:cTn id="78" dur="1000" fill="hold"/>
                                        <p:tgtEl>
                                          <p:spTgt spid="22"/>
                                        </p:tgtEl>
                                        <p:attrNameLst>
                                          <p:attrName>ppt_y</p:attrName>
                                        </p:attrNameLst>
                                      </p:cBhvr>
                                      <p:tavLst>
                                        <p:tav tm="0">
                                          <p:val>
                                            <p:strVal val="#ppt_y-.1"/>
                                          </p:val>
                                        </p:tav>
                                        <p:tav tm="100000">
                                          <p:val>
                                            <p:strVal val="#ppt_y"/>
                                          </p:val>
                                        </p:tav>
                                      </p:tavLst>
                                    </p:anim>
                                  </p:childTnLst>
                                </p:cTn>
                              </p:par>
                            </p:childTnLst>
                          </p:cTn>
                        </p:par>
                        <p:par>
                          <p:cTn id="79" fill="hold">
                            <p:stCondLst>
                              <p:cond delay="9000"/>
                            </p:stCondLst>
                            <p:childTnLst>
                              <p:par>
                                <p:cTn id="80" presetID="22" presetClass="entr" presetSubtype="1"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up)">
                                      <p:cBhvr>
                                        <p:cTn id="82" dur="500"/>
                                        <p:tgtEl>
                                          <p:spTgt spid="23"/>
                                        </p:tgtEl>
                                      </p:cBhvr>
                                    </p:animEffect>
                                  </p:childTnLst>
                                </p:cTn>
                              </p:par>
                            </p:childTnLst>
                          </p:cTn>
                        </p:par>
                        <p:par>
                          <p:cTn id="83" fill="hold">
                            <p:stCondLst>
                              <p:cond delay="9500"/>
                            </p:stCondLst>
                            <p:childTnLst>
                              <p:par>
                                <p:cTn id="84" presetID="2" presetClass="entr" presetSubtype="1" fill="hold"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0-#ppt_h/2"/>
                                          </p:val>
                                        </p:tav>
                                        <p:tav tm="100000">
                                          <p:val>
                                            <p:strVal val="#ppt_y"/>
                                          </p:val>
                                        </p:tav>
                                      </p:tavLst>
                                    </p:anim>
                                  </p:childTnLst>
                                </p:cTn>
                              </p:par>
                            </p:childTnLst>
                          </p:cTn>
                        </p:par>
                        <p:par>
                          <p:cTn id="88" fill="hold">
                            <p:stCondLst>
                              <p:cond delay="10000"/>
                            </p:stCondLst>
                            <p:childTnLst>
                              <p:par>
                                <p:cTn id="89" presetID="53" presetClass="entr" presetSubtype="16" fill="hold" nodeType="after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p:cTn id="91" dur="500" fill="hold"/>
                                        <p:tgtEl>
                                          <p:spTgt spid="31"/>
                                        </p:tgtEl>
                                        <p:attrNameLst>
                                          <p:attrName>ppt_w</p:attrName>
                                        </p:attrNameLst>
                                      </p:cBhvr>
                                      <p:tavLst>
                                        <p:tav tm="0">
                                          <p:val>
                                            <p:fltVal val="0"/>
                                          </p:val>
                                        </p:tav>
                                        <p:tav tm="100000">
                                          <p:val>
                                            <p:strVal val="#ppt_w"/>
                                          </p:val>
                                        </p:tav>
                                      </p:tavLst>
                                    </p:anim>
                                    <p:anim calcmode="lin" valueType="num">
                                      <p:cBhvr>
                                        <p:cTn id="92" dur="500" fill="hold"/>
                                        <p:tgtEl>
                                          <p:spTgt spid="31"/>
                                        </p:tgtEl>
                                        <p:attrNameLst>
                                          <p:attrName>ppt_h</p:attrName>
                                        </p:attrNameLst>
                                      </p:cBhvr>
                                      <p:tavLst>
                                        <p:tav tm="0">
                                          <p:val>
                                            <p:fltVal val="0"/>
                                          </p:val>
                                        </p:tav>
                                        <p:tav tm="100000">
                                          <p:val>
                                            <p:strVal val="#ppt_h"/>
                                          </p:val>
                                        </p:tav>
                                      </p:tavLst>
                                    </p:anim>
                                    <p:animEffect transition="in" filter="fade">
                                      <p:cBhvr>
                                        <p:cTn id="93" dur="500"/>
                                        <p:tgtEl>
                                          <p:spTgt spid="31"/>
                                        </p:tgtEl>
                                      </p:cBhvr>
                                    </p:animEffect>
                                  </p:childTnLst>
                                </p:cTn>
                              </p:par>
                            </p:childTnLst>
                          </p:cTn>
                        </p:par>
                        <p:par>
                          <p:cTn id="94" fill="hold">
                            <p:stCondLst>
                              <p:cond delay="10500"/>
                            </p:stCondLst>
                            <p:childTnLst>
                              <p:par>
                                <p:cTn id="95" presetID="22" presetClass="entr" presetSubtype="1" fill="hold" grpId="0" nodeType="after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wipe(up)">
                                      <p:cBhvr>
                                        <p:cTn id="97" dur="500"/>
                                        <p:tgtEl>
                                          <p:spTgt spid="45"/>
                                        </p:tgtEl>
                                      </p:cBhvr>
                                    </p:animEffect>
                                  </p:childTnLst>
                                </p:cTn>
                              </p:par>
                            </p:childTnLst>
                          </p:cTn>
                        </p:par>
                        <p:par>
                          <p:cTn id="98" fill="hold">
                            <p:stCondLst>
                              <p:cond delay="11000"/>
                            </p:stCondLst>
                            <p:childTnLst>
                              <p:par>
                                <p:cTn id="99" presetID="47" presetClass="entr" presetSubtype="0" fill="hold" grpId="0" nodeType="afterEffect">
                                  <p:stCondLst>
                                    <p:cond delay="0"/>
                                  </p:stCondLst>
                                  <p:childTnLst>
                                    <p:set>
                                      <p:cBhvr>
                                        <p:cTn id="100" dur="1" fill="hold">
                                          <p:stCondLst>
                                            <p:cond delay="0"/>
                                          </p:stCondLst>
                                        </p:cTn>
                                        <p:tgtEl>
                                          <p:spTgt spid="27"/>
                                        </p:tgtEl>
                                        <p:attrNameLst>
                                          <p:attrName>style.visibility</p:attrName>
                                        </p:attrNameLst>
                                      </p:cBhvr>
                                      <p:to>
                                        <p:strVal val="visible"/>
                                      </p:to>
                                    </p:set>
                                    <p:animEffect transition="in" filter="fade">
                                      <p:cBhvr>
                                        <p:cTn id="101" dur="1000"/>
                                        <p:tgtEl>
                                          <p:spTgt spid="27"/>
                                        </p:tgtEl>
                                      </p:cBhvr>
                                    </p:animEffect>
                                    <p:anim calcmode="lin" valueType="num">
                                      <p:cBhvr>
                                        <p:cTn id="102" dur="1000" fill="hold"/>
                                        <p:tgtEl>
                                          <p:spTgt spid="27"/>
                                        </p:tgtEl>
                                        <p:attrNameLst>
                                          <p:attrName>ppt_x</p:attrName>
                                        </p:attrNameLst>
                                      </p:cBhvr>
                                      <p:tavLst>
                                        <p:tav tm="0">
                                          <p:val>
                                            <p:strVal val="#ppt_x"/>
                                          </p:val>
                                        </p:tav>
                                        <p:tav tm="100000">
                                          <p:val>
                                            <p:strVal val="#ppt_x"/>
                                          </p:val>
                                        </p:tav>
                                      </p:tavLst>
                                    </p:anim>
                                    <p:anim calcmode="lin" valueType="num">
                                      <p:cBhvr>
                                        <p:cTn id="103" dur="1000" fill="hold"/>
                                        <p:tgtEl>
                                          <p:spTgt spid="27"/>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22" presetClass="entr" presetSubtype="1"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wipe(up)">
                                      <p:cBhvr>
                                        <p:cTn id="10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p:bldP spid="17" grpId="0" animBg="1"/>
      <p:bldP spid="18" grpId="0"/>
      <p:bldP spid="22" grpId="0" animBg="1"/>
      <p:bldP spid="23" grpId="0"/>
      <p:bldP spid="27" grpId="0" animBg="1"/>
      <p:bldP spid="28" grpId="0"/>
      <p:bldP spid="29" grpId="0" animBg="1"/>
      <p:bldP spid="30"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1282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2017-01-25T23:59:17Z</dcterms:modified>
</cp:coreProperties>
</file>