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222A4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81309" y="354655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62768F"/>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708706" y="392096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8397B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181412" y="311332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2021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1195</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2017-01-25T23:57:00Z</dcterms:modified>
</cp:coreProperties>
</file>