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0"/>
            <a:ext cx="12192000" cy="6858001"/>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rgbClr val="222A49">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541202" y="541310"/>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Break Time</a:t>
              </a:r>
            </a:p>
            <a:p>
              <a:pPr algn="ctr"/>
              <a:r>
                <a:rPr lang="en-US" sz="2400" b="1" dirty="0">
                  <a:solidFill>
                    <a:schemeClr val="bg1"/>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p:cNvGrpSpPr/>
          <p:nvPr/>
        </p:nvGrpSpPr>
        <p:grpSpPr>
          <a:xfrm>
            <a:off x="1881309" y="3546557"/>
            <a:ext cx="534543" cy="1195637"/>
            <a:chOff x="9856581" y="1063103"/>
            <a:chExt cx="534543" cy="1195637"/>
          </a:xfrm>
          <a:solidFill>
            <a:schemeClr val="bg1"/>
          </a:solidFill>
        </p:grpSpPr>
        <p:sp>
          <p:nvSpPr>
            <p:cNvPr id="14" name="Freeform 1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62768F"/>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5" name="Freeform 14"/>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16" name="Group 15"/>
          <p:cNvGrpSpPr/>
          <p:nvPr/>
        </p:nvGrpSpPr>
        <p:grpSpPr>
          <a:xfrm>
            <a:off x="1708706" y="3920967"/>
            <a:ext cx="1019084" cy="324634"/>
            <a:chOff x="9560144" y="1819524"/>
            <a:chExt cx="1019084" cy="324634"/>
          </a:xfrm>
          <a:solidFill>
            <a:schemeClr val="bg1">
              <a:lumMod val="65000"/>
            </a:schemeClr>
          </a:solidFill>
        </p:grpSpPr>
        <p:sp>
          <p:nvSpPr>
            <p:cNvPr id="17" name="Freeform 16"/>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8397B1"/>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8" name="Freeform 17"/>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sp>
        <p:nvSpPr>
          <p:cNvPr id="19" name="Freeform 18"/>
          <p:cNvSpPr>
            <a:spLocks noChangeAspect="1"/>
          </p:cNvSpPr>
          <p:nvPr/>
        </p:nvSpPr>
        <p:spPr>
          <a:xfrm>
            <a:off x="1181412" y="3113324"/>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EF34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20211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1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16"/>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1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16"/>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1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16"/>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1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16"/>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1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16"/>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1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16"/>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1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16"/>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1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1195</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2017-01-25T23:57:00Z</dcterms:modified>
</cp:coreProperties>
</file>