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56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8" name="Oval 17"/>
          <p:cNvSpPr>
            <a:spLocks noChangeAspect="1"/>
          </p:cNvSpPr>
          <p:nvPr/>
        </p:nvSpPr>
        <p:spPr>
          <a:xfrm>
            <a:off x="4256485" y="3561713"/>
            <a:ext cx="640080" cy="640080"/>
          </a:xfrm>
          <a:prstGeom prst="ellipse">
            <a:avLst/>
          </a:prstGeom>
          <a:noFill/>
          <a:ln w="381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085156" y="1628437"/>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82296" y="4417030"/>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3" name="Freeform 22"/>
          <p:cNvSpPr/>
          <p:nvPr/>
        </p:nvSpPr>
        <p:spPr>
          <a:xfrm>
            <a:off x="6466225"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963365" y="4406828"/>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7" name="Freeform 26"/>
          <p:cNvSpPr/>
          <p:nvPr/>
        </p:nvSpPr>
        <p:spPr>
          <a:xfrm>
            <a:off x="8806969"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8304109" y="4406828"/>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1" name="Freeform 30"/>
          <p:cNvSpPr/>
          <p:nvPr/>
        </p:nvSpPr>
        <p:spPr>
          <a:xfrm>
            <a:off x="1742738" y="1644359"/>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110"/>
          <p:cNvSpPr>
            <a:spLocks noChangeAspect="1" noEditPoints="1"/>
          </p:cNvSpPr>
          <p:nvPr/>
        </p:nvSpPr>
        <p:spPr bwMode="auto">
          <a:xfrm>
            <a:off x="2031935" y="3754444"/>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TextBox 32"/>
          <p:cNvSpPr txBox="1"/>
          <p:nvPr/>
        </p:nvSpPr>
        <p:spPr>
          <a:xfrm>
            <a:off x="1239878" y="4432952"/>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4" name="Oval 33"/>
          <p:cNvSpPr>
            <a:spLocks noChangeAspect="1"/>
          </p:cNvSpPr>
          <p:nvPr/>
        </p:nvSpPr>
        <p:spPr>
          <a:xfrm>
            <a:off x="1914067" y="3577634"/>
            <a:ext cx="640080" cy="640080"/>
          </a:xfrm>
          <a:prstGeom prst="ellipse">
            <a:avLst/>
          </a:prstGeom>
          <a:noFill/>
          <a:ln w="381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a:spLocks noChangeAspect="1"/>
          </p:cNvSpPr>
          <p:nvPr/>
        </p:nvSpPr>
        <p:spPr>
          <a:xfrm>
            <a:off x="6637554" y="3551510"/>
            <a:ext cx="640080" cy="640080"/>
          </a:xfrm>
          <a:prstGeom prst="ellipse">
            <a:avLst/>
          </a:prstGeom>
          <a:no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8978298" y="3551510"/>
            <a:ext cx="640080" cy="640080"/>
          </a:xfrm>
          <a:prstGeom prst="ellipse">
            <a:avLst/>
          </a:prstGeom>
          <a:noFill/>
          <a:ln w="3810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121"/>
          <p:cNvSpPr>
            <a:spLocks noChangeAspect="1" noEditPoints="1"/>
          </p:cNvSpPr>
          <p:nvPr/>
        </p:nvSpPr>
        <p:spPr bwMode="auto">
          <a:xfrm>
            <a:off x="4385516" y="3672148"/>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8" name="Group 37"/>
          <p:cNvGrpSpPr>
            <a:grpSpLocks noChangeAspect="1"/>
          </p:cNvGrpSpPr>
          <p:nvPr/>
        </p:nvGrpSpPr>
        <p:grpSpPr>
          <a:xfrm>
            <a:off x="9098444" y="3682735"/>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3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6827011" y="3682735"/>
            <a:ext cx="261166" cy="36576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44"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6158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fill="hold"/>
                                        <p:tgtEl>
                                          <p:spTgt spid="31"/>
                                        </p:tgtEl>
                                        <p:attrNameLst>
                                          <p:attrName>ppt_x</p:attrName>
                                        </p:attrNameLst>
                                      </p:cBhvr>
                                      <p:tavLst>
                                        <p:tav tm="0">
                                          <p:val>
                                            <p:strVal val="#ppt_x"/>
                                          </p:val>
                                        </p:tav>
                                        <p:tav tm="100000">
                                          <p:val>
                                            <p:strVal val="#ppt_x"/>
                                          </p:val>
                                        </p:tav>
                                      </p:tavLst>
                                    </p:anim>
                                    <p:anim calcmode="lin" valueType="num">
                                      <p:cBhvr additive="base">
                                        <p:cTn id="12" dur="500" fill="hold"/>
                                        <p:tgtEl>
                                          <p:spTgt spid="3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p:cTn id="21" dur="500" fill="hold"/>
                                        <p:tgtEl>
                                          <p:spTgt spid="32"/>
                                        </p:tgtEl>
                                        <p:attrNameLst>
                                          <p:attrName>ppt_w</p:attrName>
                                        </p:attrNameLst>
                                      </p:cBhvr>
                                      <p:tavLst>
                                        <p:tav tm="0">
                                          <p:val>
                                            <p:fltVal val="0"/>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animEffect transition="in" filter="fade">
                                      <p:cBhvr>
                                        <p:cTn id="23" dur="500"/>
                                        <p:tgtEl>
                                          <p:spTgt spid="3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up)">
                                      <p:cBhvr>
                                        <p:cTn id="27" dur="500"/>
                                        <p:tgtEl>
                                          <p:spTgt spid="33"/>
                                        </p:tgtEl>
                                      </p:cBhvr>
                                    </p:animEffect>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up)">
                                      <p:cBhvr>
                                        <p:cTn id="47" dur="500"/>
                                        <p:tgtEl>
                                          <p:spTgt spid="20"/>
                                        </p:tgtEl>
                                      </p:cBhvr>
                                    </p:animEffect>
                                  </p:childTnLst>
                                </p:cTn>
                              </p:par>
                            </p:childTnLst>
                          </p:cTn>
                        </p:par>
                        <p:par>
                          <p:cTn id="48" fill="hold">
                            <p:stCondLst>
                              <p:cond delay="3500"/>
                            </p:stCondLst>
                            <p:childTnLst>
                              <p:par>
                                <p:cTn id="49" presetID="2" presetClass="entr" presetSubtype="4"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par>
                                <p:cTn id="59" presetID="53" presetClass="entr" presetSubtype="16"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animEffect transition="in" filter="fade">
                                      <p:cBhvr>
                                        <p:cTn id="63" dur="500"/>
                                        <p:tgtEl>
                                          <p:spTgt spid="43"/>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up)">
                                      <p:cBhvr>
                                        <p:cTn id="67" dur="500"/>
                                        <p:tgtEl>
                                          <p:spTgt spid="25"/>
                                        </p:tgtEl>
                                      </p:cBhvr>
                                    </p:animEffect>
                                  </p:childTnLst>
                                </p:cTn>
                              </p:par>
                            </p:childTnLst>
                          </p:cTn>
                        </p:par>
                        <p:par>
                          <p:cTn id="68" fill="hold">
                            <p:stCondLst>
                              <p:cond delay="5000"/>
                            </p:stCondLst>
                            <p:childTnLst>
                              <p:par>
                                <p:cTn id="69" presetID="2" presetClass="entr" presetSubtype="4" fill="hold" grpId="0" nodeType="after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par>
                          <p:cTn id="73" fill="hold">
                            <p:stCondLst>
                              <p:cond delay="5500"/>
                            </p:stCondLst>
                            <p:childTnLst>
                              <p:par>
                                <p:cTn id="74" presetID="53" presetClass="entr" presetSubtype="16"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nodeType="with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up)">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20" grpId="0"/>
      <p:bldP spid="23" grpId="0" animBg="1"/>
      <p:bldP spid="25" grpId="0"/>
      <p:bldP spid="27" grpId="0" animBg="1"/>
      <p:bldP spid="29" grpId="0"/>
      <p:bldP spid="31" grpId="0" animBg="1"/>
      <p:bldP spid="32" grpId="0" animBg="1"/>
      <p:bldP spid="33" grpId="0"/>
      <p:bldP spid="34" grpId="0" animBg="1"/>
      <p:bldP spid="35"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2017-01-25T23:55:22Z</dcterms:modified>
</cp:coreProperties>
</file>