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56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5409913" y="1852446"/>
            <a:ext cx="4023360" cy="2316538"/>
            <a:chOff x="1545344" y="1748884"/>
            <a:chExt cx="4023360" cy="2316538"/>
          </a:xfrm>
          <a:solidFill>
            <a:srgbClr val="8397B1"/>
          </a:solidFill>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8397B1">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2299807" y="1845008"/>
            <a:ext cx="4023360" cy="2316538"/>
            <a:chOff x="5732418" y="4185578"/>
            <a:chExt cx="4023360" cy="2316538"/>
          </a:xfrm>
          <a:solidFill>
            <a:srgbClr val="EF3425"/>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EF342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2277275" y="4309908"/>
            <a:ext cx="4023360" cy="2316538"/>
            <a:chOff x="5715810" y="1748884"/>
            <a:chExt cx="4023360" cy="2316538"/>
          </a:xfrm>
          <a:solidFill>
            <a:srgbClr val="44546B"/>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44546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5409913" y="4309908"/>
            <a:ext cx="4023360" cy="2316538"/>
            <a:chOff x="1545344" y="4177553"/>
            <a:chExt cx="4023360" cy="2316538"/>
          </a:xfrm>
          <a:solidFill>
            <a:srgbClr val="62768F"/>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62768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Freeform 37"/>
          <p:cNvSpPr>
            <a:spLocks noChangeAspect="1" noEditPoints="1"/>
          </p:cNvSpPr>
          <p:nvPr/>
        </p:nvSpPr>
        <p:spPr bwMode="auto">
          <a:xfrm>
            <a:off x="5418899" y="203955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5987499" y="4544611"/>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2842457" y="4649038"/>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8553639" y="2071430"/>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3485756" y="239001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6519763" y="2373018"/>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3379965"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6512603"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795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1+#ppt_w/2"/>
                                          </p:val>
                                        </p:tav>
                                        <p:tav tm="100000">
                                          <p:val>
                                            <p:strVal val="#ppt_x"/>
                                          </p:val>
                                        </p:tav>
                                      </p:tavLst>
                                    </p:anim>
                                    <p:anim calcmode="lin" valueType="num">
                                      <p:cBhvr additive="base">
                                        <p:cTn id="27" dur="500" fill="hold"/>
                                        <p:tgtEl>
                                          <p:spTgt spid="19"/>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p:cTn id="31" dur="500" fill="hold"/>
                                        <p:tgtEl>
                                          <p:spTgt spid="37"/>
                                        </p:tgtEl>
                                        <p:attrNameLst>
                                          <p:attrName>ppt_w</p:attrName>
                                        </p:attrNameLst>
                                      </p:cBhvr>
                                      <p:tavLst>
                                        <p:tav tm="0">
                                          <p:val>
                                            <p:fltVal val="0"/>
                                          </p:val>
                                        </p:tav>
                                        <p:tav tm="100000">
                                          <p:val>
                                            <p:strVal val="#ppt_w"/>
                                          </p:val>
                                        </p:tav>
                                      </p:tavLst>
                                    </p:anim>
                                    <p:anim calcmode="lin" valueType="num">
                                      <p:cBhvr>
                                        <p:cTn id="32" dur="500" fill="hold"/>
                                        <p:tgtEl>
                                          <p:spTgt spid="37"/>
                                        </p:tgtEl>
                                        <p:attrNameLst>
                                          <p:attrName>ppt_h</p:attrName>
                                        </p:attrNameLst>
                                      </p:cBhvr>
                                      <p:tavLst>
                                        <p:tav tm="0">
                                          <p:val>
                                            <p:fltVal val="0"/>
                                          </p:val>
                                        </p:tav>
                                        <p:tav tm="100000">
                                          <p:val>
                                            <p:strVal val="#ppt_h"/>
                                          </p:val>
                                        </p:tav>
                                      </p:tavLst>
                                    </p:anim>
                                    <p:animEffect transition="in" filter="fade">
                                      <p:cBhvr>
                                        <p:cTn id="33" dur="500"/>
                                        <p:tgtEl>
                                          <p:spTgt spid="37"/>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500"/>
                                        <p:tgtEl>
                                          <p:spTgt spid="43"/>
                                        </p:tgtEl>
                                      </p:cBhvr>
                                    </p:animEffect>
                                  </p:childTnLst>
                                </p:cTn>
                              </p:par>
                            </p:childTnLst>
                          </p:cTn>
                        </p:par>
                        <p:par>
                          <p:cTn id="38" fill="hold">
                            <p:stCondLst>
                              <p:cond delay="3500"/>
                            </p:stCondLst>
                            <p:childTnLst>
                              <p:par>
                                <p:cTn id="39" presetID="2" presetClass="entr" presetSubtype="2"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1+#ppt_w/2"/>
                                          </p:val>
                                        </p:tav>
                                        <p:tav tm="100000">
                                          <p:val>
                                            <p:strVal val="#ppt_x"/>
                                          </p:val>
                                        </p:tav>
                                      </p:tavLst>
                                    </p:anim>
                                    <p:anim calcmode="lin" valueType="num">
                                      <p:cBhvr additive="base">
                                        <p:cTn id="42" dur="500" fill="hold"/>
                                        <p:tgtEl>
                                          <p:spTgt spid="20"/>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childTnLst>
                          </p:cTn>
                        </p:par>
                        <p:par>
                          <p:cTn id="49" fill="hold">
                            <p:stCondLst>
                              <p:cond delay="4500"/>
                            </p:stCondLst>
                            <p:childTnLst>
                              <p:par>
                                <p:cTn id="50" presetID="22" presetClass="entr" presetSubtype="1" fill="hold" grpId="0" nodeType="after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wipe(up)">
                                      <p:cBhvr>
                                        <p:cTn id="52" dur="500"/>
                                        <p:tgtEl>
                                          <p:spTgt spid="44"/>
                                        </p:tgtEl>
                                      </p:cBhvr>
                                    </p:animEffect>
                                  </p:childTnLst>
                                </p:cTn>
                              </p:par>
                            </p:childTnLst>
                          </p:cTn>
                        </p:par>
                        <p:par>
                          <p:cTn id="53" fill="hold">
                            <p:stCondLst>
                              <p:cond delay="5000"/>
                            </p:stCondLst>
                            <p:childTnLst>
                              <p:par>
                                <p:cTn id="54" presetID="2" presetClass="entr" presetSubtype="2" fill="hold" nodeType="after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1+#ppt_w/2"/>
                                          </p:val>
                                        </p:tav>
                                        <p:tav tm="100000">
                                          <p:val>
                                            <p:strVal val="#ppt_x"/>
                                          </p:val>
                                        </p:tav>
                                      </p:tavLst>
                                    </p:anim>
                                    <p:anim calcmode="lin" valueType="num">
                                      <p:cBhvr additive="base">
                                        <p:cTn id="57" dur="500" fill="hold"/>
                                        <p:tgtEl>
                                          <p:spTgt spid="21"/>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p:cTn id="61" dur="500" fill="hold"/>
                                        <p:tgtEl>
                                          <p:spTgt spid="27"/>
                                        </p:tgtEl>
                                        <p:attrNameLst>
                                          <p:attrName>ppt_w</p:attrName>
                                        </p:attrNameLst>
                                      </p:cBhvr>
                                      <p:tavLst>
                                        <p:tav tm="0">
                                          <p:val>
                                            <p:fltVal val="0"/>
                                          </p:val>
                                        </p:tav>
                                        <p:tav tm="100000">
                                          <p:val>
                                            <p:strVal val="#ppt_w"/>
                                          </p:val>
                                        </p:tav>
                                      </p:tavLst>
                                    </p:anim>
                                    <p:anim calcmode="lin" valueType="num">
                                      <p:cBhvr>
                                        <p:cTn id="62" dur="500" fill="hold"/>
                                        <p:tgtEl>
                                          <p:spTgt spid="27"/>
                                        </p:tgtEl>
                                        <p:attrNameLst>
                                          <p:attrName>ppt_h</p:attrName>
                                        </p:attrNameLst>
                                      </p:cBhvr>
                                      <p:tavLst>
                                        <p:tav tm="0">
                                          <p:val>
                                            <p:fltVal val="0"/>
                                          </p:val>
                                        </p:tav>
                                        <p:tav tm="100000">
                                          <p:val>
                                            <p:strVal val="#ppt_h"/>
                                          </p:val>
                                        </p:tav>
                                      </p:tavLst>
                                    </p:anim>
                                    <p:animEffect transition="in" filter="fade">
                                      <p:cBhvr>
                                        <p:cTn id="63" dur="500"/>
                                        <p:tgtEl>
                                          <p:spTgt spid="27"/>
                                        </p:tgtEl>
                                      </p:cBhvr>
                                    </p:animEffect>
                                  </p:childTnLst>
                                </p:cTn>
                              </p:par>
                            </p:childTnLst>
                          </p:cTn>
                        </p:par>
                        <p:par>
                          <p:cTn id="64" fill="hold">
                            <p:stCondLst>
                              <p:cond delay="6000"/>
                            </p:stCondLst>
                            <p:childTnLst>
                              <p:par>
                                <p:cTn id="65" presetID="22" presetClass="entr" presetSubtype="1"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up)">
                                      <p:cBhvr>
                                        <p:cTn id="6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42" grpId="0"/>
      <p:bldP spid="43" grpId="0"/>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2017-01-25T23:52:32Z</dcterms:modified>
</cp:coreProperties>
</file>