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1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84" y="3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98561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5"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 name="Group 18"/>
          <p:cNvGrpSpPr/>
          <p:nvPr/>
        </p:nvGrpSpPr>
        <p:grpSpPr>
          <a:xfrm>
            <a:off x="1997168" y="1781157"/>
            <a:ext cx="4023360" cy="2316538"/>
            <a:chOff x="1545344" y="1748884"/>
            <a:chExt cx="4023360" cy="2316538"/>
          </a:xfrm>
          <a:solidFill>
            <a:srgbClr val="EF3425"/>
          </a:solidFill>
        </p:grpSpPr>
        <p:sp>
          <p:nvSpPr>
            <p:cNvPr id="10" name="Freeform 9"/>
            <p:cNvSpPr>
              <a:spLocks noChangeAspect="1"/>
            </p:cNvSpPr>
            <p:nvPr/>
          </p:nvSpPr>
          <p:spPr>
            <a:xfrm>
              <a:off x="1545344" y="1748884"/>
              <a:ext cx="4023360" cy="2316538"/>
            </a:xfrm>
            <a:custGeom>
              <a:avLst/>
              <a:gdLst>
                <a:gd name="connsiteX0" fmla="*/ 970849 w 3605989"/>
                <a:gd name="connsiteY0" fmla="*/ 0 h 2076226"/>
                <a:gd name="connsiteX1" fmla="*/ 3605989 w 3605989"/>
                <a:gd name="connsiteY1" fmla="*/ 0 h 2076226"/>
                <a:gd name="connsiteX2" fmla="*/ 2635141 w 3605989"/>
                <a:gd name="connsiteY2" fmla="*/ 2076226 h 2076226"/>
                <a:gd name="connsiteX3" fmla="*/ 0 w 3605989"/>
                <a:gd name="connsiteY3" fmla="*/ 2076226 h 2076226"/>
              </a:gdLst>
              <a:ahLst/>
              <a:cxnLst>
                <a:cxn ang="0">
                  <a:pos x="connsiteX0" y="connsiteY0"/>
                </a:cxn>
                <a:cxn ang="0">
                  <a:pos x="connsiteX1" y="connsiteY1"/>
                </a:cxn>
                <a:cxn ang="0">
                  <a:pos x="connsiteX2" y="connsiteY2"/>
                </a:cxn>
                <a:cxn ang="0">
                  <a:pos x="connsiteX3" y="connsiteY3"/>
                </a:cxn>
              </a:cxnLst>
              <a:rect l="l" t="t" r="r" b="b"/>
              <a:pathLst>
                <a:path w="3605989" h="2076226">
                  <a:moveTo>
                    <a:pt x="970849" y="0"/>
                  </a:moveTo>
                  <a:lnTo>
                    <a:pt x="3605989" y="0"/>
                  </a:lnTo>
                  <a:lnTo>
                    <a:pt x="2635141" y="2076226"/>
                  </a:lnTo>
                  <a:lnTo>
                    <a:pt x="0" y="2076226"/>
                  </a:lnTo>
                  <a:close/>
                </a:path>
              </a:pathLst>
            </a:custGeom>
            <a:solidFill>
              <a:srgbClr val="EF3425">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754030" y="1869040"/>
              <a:ext cx="3605989" cy="2076226"/>
            </a:xfrm>
            <a:custGeom>
              <a:avLst/>
              <a:gdLst>
                <a:gd name="connsiteX0" fmla="*/ 970849 w 3605989"/>
                <a:gd name="connsiteY0" fmla="*/ 0 h 2076226"/>
                <a:gd name="connsiteX1" fmla="*/ 3605989 w 3605989"/>
                <a:gd name="connsiteY1" fmla="*/ 0 h 2076226"/>
                <a:gd name="connsiteX2" fmla="*/ 2635141 w 3605989"/>
                <a:gd name="connsiteY2" fmla="*/ 2076226 h 2076226"/>
                <a:gd name="connsiteX3" fmla="*/ 0 w 3605989"/>
                <a:gd name="connsiteY3" fmla="*/ 2076226 h 2076226"/>
              </a:gdLst>
              <a:ahLst/>
              <a:cxnLst>
                <a:cxn ang="0">
                  <a:pos x="connsiteX0" y="connsiteY0"/>
                </a:cxn>
                <a:cxn ang="0">
                  <a:pos x="connsiteX1" y="connsiteY1"/>
                </a:cxn>
                <a:cxn ang="0">
                  <a:pos x="connsiteX2" y="connsiteY2"/>
                </a:cxn>
                <a:cxn ang="0">
                  <a:pos x="connsiteX3" y="connsiteY3"/>
                </a:cxn>
              </a:cxnLst>
              <a:rect l="l" t="t" r="r" b="b"/>
              <a:pathLst>
                <a:path w="3605989" h="2076226">
                  <a:moveTo>
                    <a:pt x="970849" y="0"/>
                  </a:moveTo>
                  <a:lnTo>
                    <a:pt x="3605989" y="0"/>
                  </a:lnTo>
                  <a:lnTo>
                    <a:pt x="2635141" y="2076226"/>
                  </a:lnTo>
                  <a:lnTo>
                    <a:pt x="0" y="2076226"/>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2" name="Oval 11"/>
          <p:cNvSpPr>
            <a:spLocks noChangeAspect="1"/>
          </p:cNvSpPr>
          <p:nvPr/>
        </p:nvSpPr>
        <p:spPr>
          <a:xfrm>
            <a:off x="2825505" y="1669026"/>
            <a:ext cx="640080" cy="640080"/>
          </a:xfrm>
          <a:prstGeom prst="ellipse">
            <a:avLst/>
          </a:prstGeom>
          <a:solidFill>
            <a:srgbClr val="222A49"/>
          </a:solidFill>
          <a:ln w="38100">
            <a:solidFill>
              <a:srgbClr val="EF342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p:cNvGrpSpPr/>
          <p:nvPr/>
        </p:nvGrpSpPr>
        <p:grpSpPr>
          <a:xfrm>
            <a:off x="6184242" y="4217851"/>
            <a:ext cx="4023360" cy="2316538"/>
            <a:chOff x="5732418" y="4185578"/>
            <a:chExt cx="4023360" cy="2316538"/>
          </a:xfrm>
          <a:solidFill>
            <a:srgbClr val="44546B"/>
          </a:solidFill>
        </p:grpSpPr>
        <p:sp>
          <p:nvSpPr>
            <p:cNvPr id="13" name="Freeform 12"/>
            <p:cNvSpPr>
              <a:spLocks noChangeAspect="1"/>
            </p:cNvSpPr>
            <p:nvPr/>
          </p:nvSpPr>
          <p:spPr>
            <a:xfrm>
              <a:off x="5732418" y="4185578"/>
              <a:ext cx="4023360" cy="2316538"/>
            </a:xfrm>
            <a:custGeom>
              <a:avLst/>
              <a:gdLst>
                <a:gd name="connsiteX0" fmla="*/ 970849 w 3605989"/>
                <a:gd name="connsiteY0" fmla="*/ 0 h 2076226"/>
                <a:gd name="connsiteX1" fmla="*/ 3605989 w 3605989"/>
                <a:gd name="connsiteY1" fmla="*/ 0 h 2076226"/>
                <a:gd name="connsiteX2" fmla="*/ 2635141 w 3605989"/>
                <a:gd name="connsiteY2" fmla="*/ 2076226 h 2076226"/>
                <a:gd name="connsiteX3" fmla="*/ 0 w 3605989"/>
                <a:gd name="connsiteY3" fmla="*/ 2076226 h 2076226"/>
              </a:gdLst>
              <a:ahLst/>
              <a:cxnLst>
                <a:cxn ang="0">
                  <a:pos x="connsiteX0" y="connsiteY0"/>
                </a:cxn>
                <a:cxn ang="0">
                  <a:pos x="connsiteX1" y="connsiteY1"/>
                </a:cxn>
                <a:cxn ang="0">
                  <a:pos x="connsiteX2" y="connsiteY2"/>
                </a:cxn>
                <a:cxn ang="0">
                  <a:pos x="connsiteX3" y="connsiteY3"/>
                </a:cxn>
              </a:cxnLst>
              <a:rect l="l" t="t" r="r" b="b"/>
              <a:pathLst>
                <a:path w="3605989" h="2076226">
                  <a:moveTo>
                    <a:pt x="970849" y="0"/>
                  </a:moveTo>
                  <a:lnTo>
                    <a:pt x="3605989" y="0"/>
                  </a:lnTo>
                  <a:lnTo>
                    <a:pt x="2635141" y="2076226"/>
                  </a:lnTo>
                  <a:lnTo>
                    <a:pt x="0" y="2076226"/>
                  </a:lnTo>
                  <a:close/>
                </a:path>
              </a:pathLst>
            </a:custGeom>
            <a:solidFill>
              <a:srgbClr val="44546B">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p:cNvSpPr/>
            <p:nvPr/>
          </p:nvSpPr>
          <p:spPr>
            <a:xfrm>
              <a:off x="5941104" y="4305734"/>
              <a:ext cx="3605989" cy="2076226"/>
            </a:xfrm>
            <a:custGeom>
              <a:avLst/>
              <a:gdLst>
                <a:gd name="connsiteX0" fmla="*/ 970849 w 3605989"/>
                <a:gd name="connsiteY0" fmla="*/ 0 h 2076226"/>
                <a:gd name="connsiteX1" fmla="*/ 3605989 w 3605989"/>
                <a:gd name="connsiteY1" fmla="*/ 0 h 2076226"/>
                <a:gd name="connsiteX2" fmla="*/ 2635141 w 3605989"/>
                <a:gd name="connsiteY2" fmla="*/ 2076226 h 2076226"/>
                <a:gd name="connsiteX3" fmla="*/ 0 w 3605989"/>
                <a:gd name="connsiteY3" fmla="*/ 2076226 h 2076226"/>
              </a:gdLst>
              <a:ahLst/>
              <a:cxnLst>
                <a:cxn ang="0">
                  <a:pos x="connsiteX0" y="connsiteY0"/>
                </a:cxn>
                <a:cxn ang="0">
                  <a:pos x="connsiteX1" y="connsiteY1"/>
                </a:cxn>
                <a:cxn ang="0">
                  <a:pos x="connsiteX2" y="connsiteY2"/>
                </a:cxn>
                <a:cxn ang="0">
                  <a:pos x="connsiteX3" y="connsiteY3"/>
                </a:cxn>
              </a:cxnLst>
              <a:rect l="l" t="t" r="r" b="b"/>
              <a:pathLst>
                <a:path w="3605989" h="2076226">
                  <a:moveTo>
                    <a:pt x="970849" y="0"/>
                  </a:moveTo>
                  <a:lnTo>
                    <a:pt x="3605989" y="0"/>
                  </a:lnTo>
                  <a:lnTo>
                    <a:pt x="2635141" y="2076226"/>
                  </a:lnTo>
                  <a:lnTo>
                    <a:pt x="0" y="2076226"/>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0" name="Group 19"/>
          <p:cNvGrpSpPr/>
          <p:nvPr/>
        </p:nvGrpSpPr>
        <p:grpSpPr>
          <a:xfrm>
            <a:off x="6167634" y="1781157"/>
            <a:ext cx="4023360" cy="2316538"/>
            <a:chOff x="5715810" y="1748884"/>
            <a:chExt cx="4023360" cy="2316538"/>
          </a:xfrm>
          <a:solidFill>
            <a:srgbClr val="8397B1"/>
          </a:solidFill>
        </p:grpSpPr>
        <p:sp>
          <p:nvSpPr>
            <p:cNvPr id="15" name="Freeform 14"/>
            <p:cNvSpPr>
              <a:spLocks noChangeAspect="1"/>
            </p:cNvSpPr>
            <p:nvPr/>
          </p:nvSpPr>
          <p:spPr>
            <a:xfrm flipV="1">
              <a:off x="5715810" y="1748884"/>
              <a:ext cx="4023360" cy="2316538"/>
            </a:xfrm>
            <a:custGeom>
              <a:avLst/>
              <a:gdLst>
                <a:gd name="connsiteX0" fmla="*/ 970849 w 3605989"/>
                <a:gd name="connsiteY0" fmla="*/ 0 h 2076226"/>
                <a:gd name="connsiteX1" fmla="*/ 3605989 w 3605989"/>
                <a:gd name="connsiteY1" fmla="*/ 0 h 2076226"/>
                <a:gd name="connsiteX2" fmla="*/ 2635141 w 3605989"/>
                <a:gd name="connsiteY2" fmla="*/ 2076226 h 2076226"/>
                <a:gd name="connsiteX3" fmla="*/ 0 w 3605989"/>
                <a:gd name="connsiteY3" fmla="*/ 2076226 h 2076226"/>
              </a:gdLst>
              <a:ahLst/>
              <a:cxnLst>
                <a:cxn ang="0">
                  <a:pos x="connsiteX0" y="connsiteY0"/>
                </a:cxn>
                <a:cxn ang="0">
                  <a:pos x="connsiteX1" y="connsiteY1"/>
                </a:cxn>
                <a:cxn ang="0">
                  <a:pos x="connsiteX2" y="connsiteY2"/>
                </a:cxn>
                <a:cxn ang="0">
                  <a:pos x="connsiteX3" y="connsiteY3"/>
                </a:cxn>
              </a:cxnLst>
              <a:rect l="l" t="t" r="r" b="b"/>
              <a:pathLst>
                <a:path w="3605989" h="2076226">
                  <a:moveTo>
                    <a:pt x="970849" y="0"/>
                  </a:moveTo>
                  <a:lnTo>
                    <a:pt x="3605989" y="0"/>
                  </a:lnTo>
                  <a:lnTo>
                    <a:pt x="2635141" y="2076226"/>
                  </a:lnTo>
                  <a:lnTo>
                    <a:pt x="0" y="2076226"/>
                  </a:lnTo>
                  <a:close/>
                </a:path>
              </a:pathLst>
            </a:custGeom>
            <a:solidFill>
              <a:srgbClr val="8397B1">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Freeform 15"/>
            <p:cNvSpPr/>
            <p:nvPr/>
          </p:nvSpPr>
          <p:spPr>
            <a:xfrm flipV="1">
              <a:off x="5924496" y="1869040"/>
              <a:ext cx="3605989" cy="2076226"/>
            </a:xfrm>
            <a:custGeom>
              <a:avLst/>
              <a:gdLst>
                <a:gd name="connsiteX0" fmla="*/ 970849 w 3605989"/>
                <a:gd name="connsiteY0" fmla="*/ 0 h 2076226"/>
                <a:gd name="connsiteX1" fmla="*/ 3605989 w 3605989"/>
                <a:gd name="connsiteY1" fmla="*/ 0 h 2076226"/>
                <a:gd name="connsiteX2" fmla="*/ 2635141 w 3605989"/>
                <a:gd name="connsiteY2" fmla="*/ 2076226 h 2076226"/>
                <a:gd name="connsiteX3" fmla="*/ 0 w 3605989"/>
                <a:gd name="connsiteY3" fmla="*/ 2076226 h 2076226"/>
              </a:gdLst>
              <a:ahLst/>
              <a:cxnLst>
                <a:cxn ang="0">
                  <a:pos x="connsiteX0" y="connsiteY0"/>
                </a:cxn>
                <a:cxn ang="0">
                  <a:pos x="connsiteX1" y="connsiteY1"/>
                </a:cxn>
                <a:cxn ang="0">
                  <a:pos x="connsiteX2" y="connsiteY2"/>
                </a:cxn>
                <a:cxn ang="0">
                  <a:pos x="connsiteX3" y="connsiteY3"/>
                </a:cxn>
              </a:cxnLst>
              <a:rect l="l" t="t" r="r" b="b"/>
              <a:pathLst>
                <a:path w="3605989" h="2076226">
                  <a:moveTo>
                    <a:pt x="970849" y="0"/>
                  </a:moveTo>
                  <a:lnTo>
                    <a:pt x="3605989" y="0"/>
                  </a:lnTo>
                  <a:lnTo>
                    <a:pt x="2635141" y="2076226"/>
                  </a:lnTo>
                  <a:lnTo>
                    <a:pt x="0" y="2076226"/>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p:cNvGrpSpPr/>
          <p:nvPr/>
        </p:nvGrpSpPr>
        <p:grpSpPr>
          <a:xfrm>
            <a:off x="1997168" y="4209826"/>
            <a:ext cx="4023360" cy="2316538"/>
            <a:chOff x="1545344" y="4177553"/>
            <a:chExt cx="4023360" cy="2316538"/>
          </a:xfrm>
          <a:solidFill>
            <a:srgbClr val="62768F"/>
          </a:solidFill>
        </p:grpSpPr>
        <p:sp>
          <p:nvSpPr>
            <p:cNvPr id="17" name="Freeform 16"/>
            <p:cNvSpPr>
              <a:spLocks noChangeAspect="1"/>
            </p:cNvSpPr>
            <p:nvPr/>
          </p:nvSpPr>
          <p:spPr>
            <a:xfrm flipV="1">
              <a:off x="1545344" y="4177553"/>
              <a:ext cx="4023360" cy="2316538"/>
            </a:xfrm>
            <a:custGeom>
              <a:avLst/>
              <a:gdLst>
                <a:gd name="connsiteX0" fmla="*/ 970849 w 3605989"/>
                <a:gd name="connsiteY0" fmla="*/ 0 h 2076226"/>
                <a:gd name="connsiteX1" fmla="*/ 3605989 w 3605989"/>
                <a:gd name="connsiteY1" fmla="*/ 0 h 2076226"/>
                <a:gd name="connsiteX2" fmla="*/ 2635141 w 3605989"/>
                <a:gd name="connsiteY2" fmla="*/ 2076226 h 2076226"/>
                <a:gd name="connsiteX3" fmla="*/ 0 w 3605989"/>
                <a:gd name="connsiteY3" fmla="*/ 2076226 h 2076226"/>
              </a:gdLst>
              <a:ahLst/>
              <a:cxnLst>
                <a:cxn ang="0">
                  <a:pos x="connsiteX0" y="connsiteY0"/>
                </a:cxn>
                <a:cxn ang="0">
                  <a:pos x="connsiteX1" y="connsiteY1"/>
                </a:cxn>
                <a:cxn ang="0">
                  <a:pos x="connsiteX2" y="connsiteY2"/>
                </a:cxn>
                <a:cxn ang="0">
                  <a:pos x="connsiteX3" y="connsiteY3"/>
                </a:cxn>
              </a:cxnLst>
              <a:rect l="l" t="t" r="r" b="b"/>
              <a:pathLst>
                <a:path w="3605989" h="2076226">
                  <a:moveTo>
                    <a:pt x="970849" y="0"/>
                  </a:moveTo>
                  <a:lnTo>
                    <a:pt x="3605989" y="0"/>
                  </a:lnTo>
                  <a:lnTo>
                    <a:pt x="2635141" y="2076226"/>
                  </a:lnTo>
                  <a:lnTo>
                    <a:pt x="0" y="2076226"/>
                  </a:lnTo>
                  <a:close/>
                </a:path>
              </a:pathLst>
            </a:custGeom>
            <a:solidFill>
              <a:srgbClr val="62768F">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p:nvPr/>
          </p:nvSpPr>
          <p:spPr>
            <a:xfrm flipV="1">
              <a:off x="1754030" y="4297709"/>
              <a:ext cx="3605989" cy="2076226"/>
            </a:xfrm>
            <a:custGeom>
              <a:avLst/>
              <a:gdLst>
                <a:gd name="connsiteX0" fmla="*/ 970849 w 3605989"/>
                <a:gd name="connsiteY0" fmla="*/ 0 h 2076226"/>
                <a:gd name="connsiteX1" fmla="*/ 3605989 w 3605989"/>
                <a:gd name="connsiteY1" fmla="*/ 0 h 2076226"/>
                <a:gd name="connsiteX2" fmla="*/ 2635141 w 3605989"/>
                <a:gd name="connsiteY2" fmla="*/ 2076226 h 2076226"/>
                <a:gd name="connsiteX3" fmla="*/ 0 w 3605989"/>
                <a:gd name="connsiteY3" fmla="*/ 2076226 h 2076226"/>
              </a:gdLst>
              <a:ahLst/>
              <a:cxnLst>
                <a:cxn ang="0">
                  <a:pos x="connsiteX0" y="connsiteY0"/>
                </a:cxn>
                <a:cxn ang="0">
                  <a:pos x="connsiteX1" y="connsiteY1"/>
                </a:cxn>
                <a:cxn ang="0">
                  <a:pos x="connsiteX2" y="connsiteY2"/>
                </a:cxn>
                <a:cxn ang="0">
                  <a:pos x="connsiteX3" y="connsiteY3"/>
                </a:cxn>
              </a:cxnLst>
              <a:rect l="l" t="t" r="r" b="b"/>
              <a:pathLst>
                <a:path w="3605989" h="2076226">
                  <a:moveTo>
                    <a:pt x="970849" y="0"/>
                  </a:moveTo>
                  <a:lnTo>
                    <a:pt x="3605989" y="0"/>
                  </a:lnTo>
                  <a:lnTo>
                    <a:pt x="2635141" y="2076226"/>
                  </a:lnTo>
                  <a:lnTo>
                    <a:pt x="0" y="2076226"/>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3" name="Oval 22"/>
          <p:cNvSpPr>
            <a:spLocks noChangeAspect="1"/>
          </p:cNvSpPr>
          <p:nvPr/>
        </p:nvSpPr>
        <p:spPr>
          <a:xfrm>
            <a:off x="8636426" y="1636695"/>
            <a:ext cx="640080" cy="640080"/>
          </a:xfrm>
          <a:prstGeom prst="ellipse">
            <a:avLst/>
          </a:prstGeom>
          <a:solidFill>
            <a:srgbClr val="222A49"/>
          </a:solidFill>
          <a:ln w="38100">
            <a:solidFill>
              <a:srgbClr val="8397B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a:spLocks noChangeAspect="1"/>
          </p:cNvSpPr>
          <p:nvPr/>
        </p:nvSpPr>
        <p:spPr>
          <a:xfrm>
            <a:off x="2825505" y="6006440"/>
            <a:ext cx="640080" cy="640080"/>
          </a:xfrm>
          <a:prstGeom prst="ellipse">
            <a:avLst/>
          </a:prstGeom>
          <a:solidFill>
            <a:srgbClr val="222A49"/>
          </a:solidFill>
          <a:ln w="38100">
            <a:solidFill>
              <a:srgbClr val="6276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p:cNvSpPr>
            <a:spLocks noChangeAspect="1"/>
          </p:cNvSpPr>
          <p:nvPr/>
        </p:nvSpPr>
        <p:spPr>
          <a:xfrm>
            <a:off x="8636426" y="6006440"/>
            <a:ext cx="640080" cy="640080"/>
          </a:xfrm>
          <a:prstGeom prst="ellipse">
            <a:avLst/>
          </a:prstGeom>
          <a:solidFill>
            <a:srgbClr val="222A49"/>
          </a:solidFill>
          <a:ln w="38100">
            <a:solidFill>
              <a:srgbClr val="4454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37"/>
          <p:cNvSpPr>
            <a:spLocks noChangeAspect="1" noEditPoints="1"/>
          </p:cNvSpPr>
          <p:nvPr/>
        </p:nvSpPr>
        <p:spPr bwMode="auto">
          <a:xfrm>
            <a:off x="2979290" y="1773855"/>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27" name="Freeform 172"/>
          <p:cNvSpPr>
            <a:spLocks noChangeAspect="1" noEditPoints="1"/>
          </p:cNvSpPr>
          <p:nvPr/>
        </p:nvSpPr>
        <p:spPr bwMode="auto">
          <a:xfrm>
            <a:off x="8822932" y="6133528"/>
            <a:ext cx="266007" cy="365760"/>
          </a:xfrm>
          <a:custGeom>
            <a:avLst/>
            <a:gdLst>
              <a:gd name="T0" fmla="*/ 67 w 88"/>
              <a:gd name="T1" fmla="*/ 53 h 121"/>
              <a:gd name="T2" fmla="*/ 21 w 88"/>
              <a:gd name="T3" fmla="*/ 53 h 121"/>
              <a:gd name="T4" fmla="*/ 21 w 88"/>
              <a:gd name="T5" fmla="*/ 37 h 121"/>
              <a:gd name="T6" fmla="*/ 44 w 88"/>
              <a:gd name="T7" fmla="*/ 14 h 121"/>
              <a:gd name="T8" fmla="*/ 67 w 88"/>
              <a:gd name="T9" fmla="*/ 37 h 121"/>
              <a:gd name="T10" fmla="*/ 67 w 88"/>
              <a:gd name="T11" fmla="*/ 53 h 121"/>
              <a:gd name="T12" fmla="*/ 52 w 88"/>
              <a:gd name="T13" fmla="*/ 89 h 121"/>
              <a:gd name="T14" fmla="*/ 52 w 88"/>
              <a:gd name="T15" fmla="*/ 103 h 121"/>
              <a:gd name="T16" fmla="*/ 46 w 88"/>
              <a:gd name="T17" fmla="*/ 110 h 121"/>
              <a:gd name="T18" fmla="*/ 39 w 88"/>
              <a:gd name="T19" fmla="*/ 103 h 121"/>
              <a:gd name="T20" fmla="*/ 39 w 88"/>
              <a:gd name="T21" fmla="*/ 89 h 121"/>
              <a:gd name="T22" fmla="*/ 35 w 88"/>
              <a:gd name="T23" fmla="*/ 80 h 121"/>
              <a:gd name="T24" fmla="*/ 46 w 88"/>
              <a:gd name="T25" fmla="*/ 70 h 121"/>
              <a:gd name="T26" fmla="*/ 56 w 88"/>
              <a:gd name="T27" fmla="*/ 80 h 121"/>
              <a:gd name="T28" fmla="*/ 52 w 88"/>
              <a:gd name="T29" fmla="*/ 89 h 121"/>
              <a:gd name="T30" fmla="*/ 81 w 88"/>
              <a:gd name="T31" fmla="*/ 53 h 121"/>
              <a:gd name="T32" fmla="*/ 81 w 88"/>
              <a:gd name="T33" fmla="*/ 37 h 121"/>
              <a:gd name="T34" fmla="*/ 44 w 88"/>
              <a:gd name="T35" fmla="*/ 0 h 121"/>
              <a:gd name="T36" fmla="*/ 7 w 88"/>
              <a:gd name="T37" fmla="*/ 37 h 121"/>
              <a:gd name="T38" fmla="*/ 7 w 88"/>
              <a:gd name="T39" fmla="*/ 53 h 121"/>
              <a:gd name="T40" fmla="*/ 0 w 88"/>
              <a:gd name="T41" fmla="*/ 53 h 121"/>
              <a:gd name="T42" fmla="*/ 0 w 88"/>
              <a:gd name="T43" fmla="*/ 121 h 121"/>
              <a:gd name="T44" fmla="*/ 88 w 88"/>
              <a:gd name="T45" fmla="*/ 121 h 121"/>
              <a:gd name="T46" fmla="*/ 88 w 88"/>
              <a:gd name="T47" fmla="*/ 53 h 121"/>
              <a:gd name="T48" fmla="*/ 81 w 88"/>
              <a:gd name="T49" fmla="*/ 53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8" h="121">
                <a:moveTo>
                  <a:pt x="67" y="53"/>
                </a:moveTo>
                <a:cubicBezTo>
                  <a:pt x="21" y="53"/>
                  <a:pt x="21" y="53"/>
                  <a:pt x="21" y="53"/>
                </a:cubicBezTo>
                <a:cubicBezTo>
                  <a:pt x="21" y="37"/>
                  <a:pt x="21" y="37"/>
                  <a:pt x="21" y="37"/>
                </a:cubicBezTo>
                <a:cubicBezTo>
                  <a:pt x="21" y="24"/>
                  <a:pt x="31" y="14"/>
                  <a:pt x="44" y="14"/>
                </a:cubicBezTo>
                <a:cubicBezTo>
                  <a:pt x="57" y="14"/>
                  <a:pt x="67" y="24"/>
                  <a:pt x="67" y="37"/>
                </a:cubicBezTo>
                <a:cubicBezTo>
                  <a:pt x="67" y="53"/>
                  <a:pt x="67" y="53"/>
                  <a:pt x="67" y="53"/>
                </a:cubicBezTo>
                <a:close/>
                <a:moveTo>
                  <a:pt x="52" y="89"/>
                </a:moveTo>
                <a:cubicBezTo>
                  <a:pt x="52" y="103"/>
                  <a:pt x="52" y="103"/>
                  <a:pt x="52" y="103"/>
                </a:cubicBezTo>
                <a:cubicBezTo>
                  <a:pt x="52" y="107"/>
                  <a:pt x="49" y="110"/>
                  <a:pt x="46" y="110"/>
                </a:cubicBezTo>
                <a:cubicBezTo>
                  <a:pt x="42" y="110"/>
                  <a:pt x="39" y="107"/>
                  <a:pt x="39" y="103"/>
                </a:cubicBezTo>
                <a:cubicBezTo>
                  <a:pt x="39" y="89"/>
                  <a:pt x="39" y="89"/>
                  <a:pt x="39" y="89"/>
                </a:cubicBezTo>
                <a:cubicBezTo>
                  <a:pt x="37" y="87"/>
                  <a:pt x="35" y="84"/>
                  <a:pt x="35" y="80"/>
                </a:cubicBezTo>
                <a:cubicBezTo>
                  <a:pt x="35" y="74"/>
                  <a:pt x="40" y="70"/>
                  <a:pt x="46" y="70"/>
                </a:cubicBezTo>
                <a:cubicBezTo>
                  <a:pt x="52" y="70"/>
                  <a:pt x="56" y="74"/>
                  <a:pt x="56" y="80"/>
                </a:cubicBezTo>
                <a:cubicBezTo>
                  <a:pt x="56" y="84"/>
                  <a:pt x="55" y="87"/>
                  <a:pt x="52" y="89"/>
                </a:cubicBezTo>
                <a:close/>
                <a:moveTo>
                  <a:pt x="81" y="53"/>
                </a:moveTo>
                <a:cubicBezTo>
                  <a:pt x="81" y="37"/>
                  <a:pt x="81" y="37"/>
                  <a:pt x="81" y="37"/>
                </a:cubicBezTo>
                <a:cubicBezTo>
                  <a:pt x="81" y="17"/>
                  <a:pt x="64" y="0"/>
                  <a:pt x="44" y="0"/>
                </a:cubicBezTo>
                <a:cubicBezTo>
                  <a:pt x="24" y="0"/>
                  <a:pt x="7" y="17"/>
                  <a:pt x="7" y="37"/>
                </a:cubicBezTo>
                <a:cubicBezTo>
                  <a:pt x="7" y="53"/>
                  <a:pt x="7" y="53"/>
                  <a:pt x="7" y="53"/>
                </a:cubicBezTo>
                <a:cubicBezTo>
                  <a:pt x="0" y="53"/>
                  <a:pt x="0" y="53"/>
                  <a:pt x="0" y="53"/>
                </a:cubicBezTo>
                <a:cubicBezTo>
                  <a:pt x="0" y="121"/>
                  <a:pt x="0" y="121"/>
                  <a:pt x="0" y="121"/>
                </a:cubicBezTo>
                <a:cubicBezTo>
                  <a:pt x="88" y="121"/>
                  <a:pt x="88" y="121"/>
                  <a:pt x="88" y="121"/>
                </a:cubicBezTo>
                <a:cubicBezTo>
                  <a:pt x="88" y="53"/>
                  <a:pt x="88" y="53"/>
                  <a:pt x="88" y="53"/>
                </a:cubicBezTo>
                <a:cubicBezTo>
                  <a:pt x="81" y="53"/>
                  <a:pt x="81" y="53"/>
                  <a:pt x="81" y="53"/>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nvGrpSpPr>
          <p:cNvPr id="28" name="Group 27"/>
          <p:cNvGrpSpPr>
            <a:grpSpLocks noChangeAspect="1"/>
          </p:cNvGrpSpPr>
          <p:nvPr/>
        </p:nvGrpSpPr>
        <p:grpSpPr>
          <a:xfrm>
            <a:off x="2962664" y="6143600"/>
            <a:ext cx="365760" cy="365760"/>
            <a:chOff x="3878263" y="2220913"/>
            <a:chExt cx="547687" cy="547687"/>
          </a:xfrm>
          <a:solidFill>
            <a:schemeClr val="bg1"/>
          </a:solidFill>
          <a:effectLst>
            <a:outerShdw blurRad="50800" dist="38100" dir="2700000" algn="tl" rotWithShape="0">
              <a:prstClr val="black">
                <a:alpha val="40000"/>
              </a:prstClr>
            </a:outerShdw>
          </a:effectLst>
        </p:grpSpPr>
        <p:sp>
          <p:nvSpPr>
            <p:cNvPr id="29"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2"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37" name="Group 36"/>
          <p:cNvGrpSpPr>
            <a:grpSpLocks noChangeAspect="1"/>
          </p:cNvGrpSpPr>
          <p:nvPr/>
        </p:nvGrpSpPr>
        <p:grpSpPr>
          <a:xfrm>
            <a:off x="8808041" y="1770653"/>
            <a:ext cx="296850" cy="365760"/>
            <a:chOff x="4598988" y="3263900"/>
            <a:chExt cx="444500" cy="547688"/>
          </a:xfrm>
          <a:solidFill>
            <a:schemeClr val="bg1"/>
          </a:solidFill>
          <a:effectLst>
            <a:outerShdw blurRad="50800" dist="38100" dir="2700000" algn="tl" rotWithShape="0">
              <a:prstClr val="black">
                <a:alpha val="40000"/>
              </a:prstClr>
            </a:outerShdw>
          </a:effectLst>
        </p:grpSpPr>
        <p:sp>
          <p:nvSpPr>
            <p:cNvPr id="38" name="Freeform 9"/>
            <p:cNvSpPr>
              <a:spLocks/>
            </p:cNvSpPr>
            <p:nvPr/>
          </p:nvSpPr>
          <p:spPr bwMode="auto">
            <a:xfrm>
              <a:off x="4598988" y="3465513"/>
              <a:ext cx="444500" cy="263525"/>
            </a:xfrm>
            <a:custGeom>
              <a:avLst/>
              <a:gdLst/>
              <a:ahLst/>
              <a:cxnLst>
                <a:cxn ang="0">
                  <a:pos x="83" y="99"/>
                </a:cxn>
                <a:cxn ang="0">
                  <a:pos x="0" y="11"/>
                </a:cxn>
                <a:cxn ang="0">
                  <a:pos x="11" y="0"/>
                </a:cxn>
                <a:cxn ang="0">
                  <a:pos x="22" y="11"/>
                </a:cxn>
                <a:cxn ang="0">
                  <a:pos x="83" y="76"/>
                </a:cxn>
                <a:cxn ang="0">
                  <a:pos x="145" y="11"/>
                </a:cxn>
                <a:cxn ang="0">
                  <a:pos x="156" y="0"/>
                </a:cxn>
                <a:cxn ang="0">
                  <a:pos x="167" y="11"/>
                </a:cxn>
                <a:cxn ang="0">
                  <a:pos x="83" y="99"/>
                </a:cxn>
              </a:cxnLst>
              <a:rect l="0" t="0" r="r" b="b"/>
              <a:pathLst>
                <a:path w="167" h="99">
                  <a:moveTo>
                    <a:pt x="83" y="99"/>
                  </a:moveTo>
                  <a:cubicBezTo>
                    <a:pt x="37" y="99"/>
                    <a:pt x="0" y="59"/>
                    <a:pt x="0" y="11"/>
                  </a:cubicBezTo>
                  <a:cubicBezTo>
                    <a:pt x="0" y="5"/>
                    <a:pt x="5" y="0"/>
                    <a:pt x="11" y="0"/>
                  </a:cubicBezTo>
                  <a:cubicBezTo>
                    <a:pt x="17" y="0"/>
                    <a:pt x="22" y="5"/>
                    <a:pt x="22" y="11"/>
                  </a:cubicBezTo>
                  <a:cubicBezTo>
                    <a:pt x="22" y="47"/>
                    <a:pt x="49" y="76"/>
                    <a:pt x="83" y="76"/>
                  </a:cubicBezTo>
                  <a:cubicBezTo>
                    <a:pt x="117" y="76"/>
                    <a:pt x="145" y="47"/>
                    <a:pt x="145" y="11"/>
                  </a:cubicBezTo>
                  <a:cubicBezTo>
                    <a:pt x="145" y="5"/>
                    <a:pt x="150" y="0"/>
                    <a:pt x="156" y="0"/>
                  </a:cubicBezTo>
                  <a:cubicBezTo>
                    <a:pt x="162" y="0"/>
                    <a:pt x="167" y="5"/>
                    <a:pt x="167" y="11"/>
                  </a:cubicBezTo>
                  <a:cubicBezTo>
                    <a:pt x="167" y="59"/>
                    <a:pt x="130" y="99"/>
                    <a:pt x="83" y="9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10"/>
            <p:cNvSpPr>
              <a:spLocks/>
            </p:cNvSpPr>
            <p:nvPr/>
          </p:nvSpPr>
          <p:spPr bwMode="auto">
            <a:xfrm>
              <a:off x="4724400" y="3263900"/>
              <a:ext cx="193675" cy="374650"/>
            </a:xfrm>
            <a:custGeom>
              <a:avLst/>
              <a:gdLst/>
              <a:ahLst/>
              <a:cxnLst>
                <a:cxn ang="0">
                  <a:pos x="57" y="95"/>
                </a:cxn>
                <a:cxn ang="0">
                  <a:pos x="57" y="75"/>
                </a:cxn>
                <a:cxn ang="0">
                  <a:pos x="73" y="75"/>
                </a:cxn>
                <a:cxn ang="0">
                  <a:pos x="73" y="62"/>
                </a:cxn>
                <a:cxn ang="0">
                  <a:pos x="57" y="62"/>
                </a:cxn>
                <a:cxn ang="0">
                  <a:pos x="57" y="42"/>
                </a:cxn>
                <a:cxn ang="0">
                  <a:pos x="73" y="42"/>
                </a:cxn>
                <a:cxn ang="0">
                  <a:pos x="73" y="36"/>
                </a:cxn>
                <a:cxn ang="0">
                  <a:pos x="36" y="0"/>
                </a:cxn>
                <a:cxn ang="0">
                  <a:pos x="0" y="36"/>
                </a:cxn>
                <a:cxn ang="0">
                  <a:pos x="0" y="42"/>
                </a:cxn>
                <a:cxn ang="0">
                  <a:pos x="15" y="42"/>
                </a:cxn>
                <a:cxn ang="0">
                  <a:pos x="15" y="62"/>
                </a:cxn>
                <a:cxn ang="0">
                  <a:pos x="0" y="62"/>
                </a:cxn>
                <a:cxn ang="0">
                  <a:pos x="0" y="75"/>
                </a:cxn>
                <a:cxn ang="0">
                  <a:pos x="15" y="75"/>
                </a:cxn>
                <a:cxn ang="0">
                  <a:pos x="15" y="95"/>
                </a:cxn>
                <a:cxn ang="0">
                  <a:pos x="0" y="95"/>
                </a:cxn>
                <a:cxn ang="0">
                  <a:pos x="0" y="104"/>
                </a:cxn>
                <a:cxn ang="0">
                  <a:pos x="36" y="141"/>
                </a:cxn>
                <a:cxn ang="0">
                  <a:pos x="73" y="104"/>
                </a:cxn>
                <a:cxn ang="0">
                  <a:pos x="73" y="95"/>
                </a:cxn>
                <a:cxn ang="0">
                  <a:pos x="57" y="95"/>
                </a:cxn>
              </a:cxnLst>
              <a:rect l="0" t="0" r="r" b="b"/>
              <a:pathLst>
                <a:path w="73" h="141">
                  <a:moveTo>
                    <a:pt x="57" y="95"/>
                  </a:moveTo>
                  <a:cubicBezTo>
                    <a:pt x="57" y="75"/>
                    <a:pt x="57" y="75"/>
                    <a:pt x="57" y="75"/>
                  </a:cubicBezTo>
                  <a:cubicBezTo>
                    <a:pt x="73" y="75"/>
                    <a:pt x="73" y="75"/>
                    <a:pt x="73" y="75"/>
                  </a:cubicBezTo>
                  <a:cubicBezTo>
                    <a:pt x="73" y="62"/>
                    <a:pt x="73" y="62"/>
                    <a:pt x="73" y="62"/>
                  </a:cubicBezTo>
                  <a:cubicBezTo>
                    <a:pt x="57" y="62"/>
                    <a:pt x="57" y="62"/>
                    <a:pt x="57" y="62"/>
                  </a:cubicBezTo>
                  <a:cubicBezTo>
                    <a:pt x="57" y="42"/>
                    <a:pt x="57" y="42"/>
                    <a:pt x="57" y="42"/>
                  </a:cubicBezTo>
                  <a:cubicBezTo>
                    <a:pt x="73" y="42"/>
                    <a:pt x="73" y="42"/>
                    <a:pt x="73" y="42"/>
                  </a:cubicBezTo>
                  <a:cubicBezTo>
                    <a:pt x="73" y="36"/>
                    <a:pt x="73" y="36"/>
                    <a:pt x="73" y="36"/>
                  </a:cubicBezTo>
                  <a:cubicBezTo>
                    <a:pt x="73" y="16"/>
                    <a:pt x="57" y="0"/>
                    <a:pt x="36" y="0"/>
                  </a:cubicBezTo>
                  <a:cubicBezTo>
                    <a:pt x="16" y="0"/>
                    <a:pt x="0" y="16"/>
                    <a:pt x="0" y="36"/>
                  </a:cubicBezTo>
                  <a:cubicBezTo>
                    <a:pt x="0" y="42"/>
                    <a:pt x="0" y="42"/>
                    <a:pt x="0" y="42"/>
                  </a:cubicBezTo>
                  <a:cubicBezTo>
                    <a:pt x="15" y="42"/>
                    <a:pt x="15" y="42"/>
                    <a:pt x="15" y="42"/>
                  </a:cubicBezTo>
                  <a:cubicBezTo>
                    <a:pt x="15" y="62"/>
                    <a:pt x="15" y="62"/>
                    <a:pt x="15" y="62"/>
                  </a:cubicBezTo>
                  <a:cubicBezTo>
                    <a:pt x="0" y="62"/>
                    <a:pt x="0" y="62"/>
                    <a:pt x="0" y="62"/>
                  </a:cubicBezTo>
                  <a:cubicBezTo>
                    <a:pt x="0" y="75"/>
                    <a:pt x="0" y="75"/>
                    <a:pt x="0" y="75"/>
                  </a:cubicBezTo>
                  <a:cubicBezTo>
                    <a:pt x="15" y="75"/>
                    <a:pt x="15" y="75"/>
                    <a:pt x="15" y="75"/>
                  </a:cubicBezTo>
                  <a:cubicBezTo>
                    <a:pt x="15" y="95"/>
                    <a:pt x="15" y="95"/>
                    <a:pt x="15" y="95"/>
                  </a:cubicBezTo>
                  <a:cubicBezTo>
                    <a:pt x="0" y="95"/>
                    <a:pt x="0" y="95"/>
                    <a:pt x="0" y="95"/>
                  </a:cubicBezTo>
                  <a:cubicBezTo>
                    <a:pt x="0" y="104"/>
                    <a:pt x="0" y="104"/>
                    <a:pt x="0" y="104"/>
                  </a:cubicBezTo>
                  <a:cubicBezTo>
                    <a:pt x="0" y="125"/>
                    <a:pt x="16" y="141"/>
                    <a:pt x="36" y="141"/>
                  </a:cubicBezTo>
                  <a:cubicBezTo>
                    <a:pt x="57" y="141"/>
                    <a:pt x="73" y="125"/>
                    <a:pt x="73" y="104"/>
                  </a:cubicBezTo>
                  <a:cubicBezTo>
                    <a:pt x="73" y="95"/>
                    <a:pt x="73" y="95"/>
                    <a:pt x="73" y="95"/>
                  </a:cubicBezTo>
                  <a:lnTo>
                    <a:pt x="57" y="9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Rectangle 11"/>
            <p:cNvSpPr>
              <a:spLocks noChangeArrowheads="1"/>
            </p:cNvSpPr>
            <p:nvPr/>
          </p:nvSpPr>
          <p:spPr bwMode="auto">
            <a:xfrm>
              <a:off x="4783138" y="3705225"/>
              <a:ext cx="76200" cy="7143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Rectangle 12"/>
            <p:cNvSpPr>
              <a:spLocks noChangeArrowheads="1"/>
            </p:cNvSpPr>
            <p:nvPr/>
          </p:nvSpPr>
          <p:spPr bwMode="auto">
            <a:xfrm>
              <a:off x="4684713" y="3757613"/>
              <a:ext cx="271462" cy="539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2" name="Text Placeholder 3"/>
          <p:cNvSpPr txBox="1">
            <a:spLocks/>
          </p:cNvSpPr>
          <p:nvPr/>
        </p:nvSpPr>
        <p:spPr>
          <a:xfrm>
            <a:off x="3067621" y="2413003"/>
            <a:ext cx="1828800" cy="1292662"/>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chemeClr val="bg1"/>
                </a:solidFill>
                <a:latin typeface="Candara" panose="020E0502030303020204" pitchFamily="34" charset="0"/>
              </a:rPr>
              <a:t>LOREM IPSUM</a:t>
            </a:r>
          </a:p>
          <a:p>
            <a:pPr algn="l"/>
            <a:endParaRPr lang="en-US" sz="800" b="1" dirty="0">
              <a:solidFill>
                <a:srgbClr val="00B0F0"/>
              </a:solidFill>
              <a:latin typeface="Candara" panose="020E0502030303020204" pitchFamily="34" charset="0"/>
            </a:endParaRPr>
          </a:p>
          <a:p>
            <a:pPr algn="l"/>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43" name="Text Placeholder 3"/>
          <p:cNvSpPr txBox="1">
            <a:spLocks/>
          </p:cNvSpPr>
          <p:nvPr/>
        </p:nvSpPr>
        <p:spPr>
          <a:xfrm>
            <a:off x="7433772" y="2414772"/>
            <a:ext cx="1828800" cy="1292662"/>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chemeClr val="bg1"/>
                </a:solidFill>
                <a:latin typeface="Candara" panose="020E0502030303020204" pitchFamily="34" charset="0"/>
              </a:rPr>
              <a:t>LOREM IPSUM</a:t>
            </a:r>
          </a:p>
          <a:p>
            <a:pPr algn="l"/>
            <a:endParaRPr lang="en-US" sz="800" b="1" dirty="0">
              <a:solidFill>
                <a:srgbClr val="00B0F0"/>
              </a:solidFill>
              <a:latin typeface="Candara" panose="020E0502030303020204" pitchFamily="34" charset="0"/>
            </a:endParaRPr>
          </a:p>
          <a:p>
            <a:pPr algn="l"/>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44" name="Text Placeholder 3"/>
          <p:cNvSpPr txBox="1">
            <a:spLocks/>
          </p:cNvSpPr>
          <p:nvPr/>
        </p:nvSpPr>
        <p:spPr>
          <a:xfrm>
            <a:off x="3067621" y="4597133"/>
            <a:ext cx="1828800" cy="1292662"/>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chemeClr val="bg1"/>
                </a:solidFill>
                <a:latin typeface="Candara" panose="020E0502030303020204" pitchFamily="34" charset="0"/>
              </a:rPr>
              <a:t>LOREM IPSUM</a:t>
            </a:r>
          </a:p>
          <a:p>
            <a:pPr algn="l"/>
            <a:endParaRPr lang="en-US" sz="800" b="1" dirty="0">
              <a:solidFill>
                <a:srgbClr val="00B0F0"/>
              </a:solidFill>
              <a:latin typeface="Candara" panose="020E0502030303020204" pitchFamily="34" charset="0"/>
            </a:endParaRPr>
          </a:p>
          <a:p>
            <a:pPr algn="l"/>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45" name="Text Placeholder 3"/>
          <p:cNvSpPr txBox="1">
            <a:spLocks/>
          </p:cNvSpPr>
          <p:nvPr/>
        </p:nvSpPr>
        <p:spPr>
          <a:xfrm>
            <a:off x="7433772" y="4593622"/>
            <a:ext cx="1828800" cy="1292662"/>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chemeClr val="bg1"/>
                </a:solidFill>
                <a:latin typeface="Candara" panose="020E0502030303020204" pitchFamily="34" charset="0"/>
              </a:rPr>
              <a:t>LOREM IPSUM</a:t>
            </a:r>
          </a:p>
          <a:p>
            <a:pPr algn="l"/>
            <a:endParaRPr lang="en-US" sz="800" b="1" dirty="0">
              <a:solidFill>
                <a:srgbClr val="00B0F0"/>
              </a:solidFill>
              <a:latin typeface="Candara" panose="020E0502030303020204" pitchFamily="34" charset="0"/>
            </a:endParaRPr>
          </a:p>
          <a:p>
            <a:pPr algn="l"/>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46" name="TextBox 45"/>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51" name="Freeform 50"/>
          <p:cNvSpPr/>
          <p:nvPr/>
        </p:nvSpPr>
        <p:spPr>
          <a:xfrm>
            <a:off x="4992536" y="1848804"/>
            <a:ext cx="2210883" cy="4646566"/>
          </a:xfrm>
          <a:custGeom>
            <a:avLst/>
            <a:gdLst>
              <a:gd name="connsiteX0" fmla="*/ 1122162 w 2210883"/>
              <a:gd name="connsiteY0" fmla="*/ 2337455 h 4646566"/>
              <a:gd name="connsiteX1" fmla="*/ 2210883 w 2210883"/>
              <a:gd name="connsiteY1" fmla="*/ 2337455 h 4646566"/>
              <a:gd name="connsiteX2" fmla="*/ 1131137 w 2210883"/>
              <a:gd name="connsiteY2" fmla="*/ 4646566 h 4646566"/>
              <a:gd name="connsiteX3" fmla="*/ 1122162 w 2210883"/>
              <a:gd name="connsiteY3" fmla="*/ 4646566 h 4646566"/>
              <a:gd name="connsiteX4" fmla="*/ 0 w 2210883"/>
              <a:gd name="connsiteY4" fmla="*/ 2337455 h 4646566"/>
              <a:gd name="connsiteX5" fmla="*/ 1099876 w 2210883"/>
              <a:gd name="connsiteY5" fmla="*/ 2337455 h 4646566"/>
              <a:gd name="connsiteX6" fmla="*/ 1099876 w 2210883"/>
              <a:gd name="connsiteY6" fmla="*/ 4646566 h 4646566"/>
              <a:gd name="connsiteX7" fmla="*/ 1079745 w 2210883"/>
              <a:gd name="connsiteY7" fmla="*/ 4646566 h 4646566"/>
              <a:gd name="connsiteX8" fmla="*/ 1122162 w 2210883"/>
              <a:gd name="connsiteY8" fmla="*/ 0 h 4646566"/>
              <a:gd name="connsiteX9" fmla="*/ 1128798 w 2210883"/>
              <a:gd name="connsiteY9" fmla="*/ 0 h 4646566"/>
              <a:gd name="connsiteX10" fmla="*/ 2210139 w 2210883"/>
              <a:gd name="connsiteY10" fmla="*/ 2312525 h 4646566"/>
              <a:gd name="connsiteX11" fmla="*/ 1122162 w 2210883"/>
              <a:gd name="connsiteY11" fmla="*/ 2312525 h 4646566"/>
              <a:gd name="connsiteX12" fmla="*/ 1081342 w 2210883"/>
              <a:gd name="connsiteY12" fmla="*/ 0 h 4646566"/>
              <a:gd name="connsiteX13" fmla="*/ 1099876 w 2210883"/>
              <a:gd name="connsiteY13" fmla="*/ 0 h 4646566"/>
              <a:gd name="connsiteX14" fmla="*/ 1099876 w 2210883"/>
              <a:gd name="connsiteY14" fmla="*/ 2312525 h 4646566"/>
              <a:gd name="connsiteX15" fmla="*/ 2 w 2210883"/>
              <a:gd name="connsiteY15" fmla="*/ 2312525 h 46465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210883" h="4646566">
                <a:moveTo>
                  <a:pt x="1122162" y="2337455"/>
                </a:moveTo>
                <a:lnTo>
                  <a:pt x="2210883" y="2337455"/>
                </a:lnTo>
                <a:lnTo>
                  <a:pt x="1131137" y="4646566"/>
                </a:lnTo>
                <a:lnTo>
                  <a:pt x="1122162" y="4646566"/>
                </a:lnTo>
                <a:close/>
                <a:moveTo>
                  <a:pt x="0" y="2337455"/>
                </a:moveTo>
                <a:lnTo>
                  <a:pt x="1099876" y="2337455"/>
                </a:lnTo>
                <a:lnTo>
                  <a:pt x="1099876" y="4646566"/>
                </a:lnTo>
                <a:lnTo>
                  <a:pt x="1079745" y="4646566"/>
                </a:lnTo>
                <a:close/>
                <a:moveTo>
                  <a:pt x="1122162" y="0"/>
                </a:moveTo>
                <a:lnTo>
                  <a:pt x="1128798" y="0"/>
                </a:lnTo>
                <a:lnTo>
                  <a:pt x="2210139" y="2312525"/>
                </a:lnTo>
                <a:lnTo>
                  <a:pt x="1122162" y="2312525"/>
                </a:lnTo>
                <a:close/>
                <a:moveTo>
                  <a:pt x="1081342" y="0"/>
                </a:moveTo>
                <a:lnTo>
                  <a:pt x="1099876" y="0"/>
                </a:lnTo>
                <a:lnTo>
                  <a:pt x="1099876" y="2312525"/>
                </a:lnTo>
                <a:lnTo>
                  <a:pt x="2" y="2312525"/>
                </a:lnTo>
                <a:close/>
              </a:path>
            </a:pathLst>
          </a:cu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7" name="Picture 46">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87173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wipe(left)">
                                      <p:cBhvr>
                                        <p:cTn id="7" dur="500"/>
                                        <p:tgtEl>
                                          <p:spTgt spid="46"/>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51"/>
                                        </p:tgtEl>
                                        <p:attrNameLst>
                                          <p:attrName>style.visibility</p:attrName>
                                        </p:attrNameLst>
                                      </p:cBhvr>
                                      <p:to>
                                        <p:strVal val="visible"/>
                                      </p:to>
                                    </p:set>
                                    <p:anim calcmode="lin" valueType="num">
                                      <p:cBhvr>
                                        <p:cTn id="11" dur="500" fill="hold"/>
                                        <p:tgtEl>
                                          <p:spTgt spid="51"/>
                                        </p:tgtEl>
                                        <p:attrNameLst>
                                          <p:attrName>ppt_w</p:attrName>
                                        </p:attrNameLst>
                                      </p:cBhvr>
                                      <p:tavLst>
                                        <p:tav tm="0">
                                          <p:val>
                                            <p:fltVal val="0"/>
                                          </p:val>
                                        </p:tav>
                                        <p:tav tm="100000">
                                          <p:val>
                                            <p:strVal val="#ppt_w"/>
                                          </p:val>
                                        </p:tav>
                                      </p:tavLst>
                                    </p:anim>
                                    <p:anim calcmode="lin" valueType="num">
                                      <p:cBhvr>
                                        <p:cTn id="12" dur="500" fill="hold"/>
                                        <p:tgtEl>
                                          <p:spTgt spid="51"/>
                                        </p:tgtEl>
                                        <p:attrNameLst>
                                          <p:attrName>ppt_h</p:attrName>
                                        </p:attrNameLst>
                                      </p:cBhvr>
                                      <p:tavLst>
                                        <p:tav tm="0">
                                          <p:val>
                                            <p:fltVal val="0"/>
                                          </p:val>
                                        </p:tav>
                                        <p:tav tm="100000">
                                          <p:val>
                                            <p:strVal val="#ppt_h"/>
                                          </p:val>
                                        </p:tav>
                                      </p:tavLst>
                                    </p:anim>
                                    <p:animEffect transition="in" filter="fade">
                                      <p:cBhvr>
                                        <p:cTn id="13" dur="500"/>
                                        <p:tgtEl>
                                          <p:spTgt spid="51"/>
                                        </p:tgtEl>
                                      </p:cBhvr>
                                    </p:animEffect>
                                  </p:childTnLst>
                                </p:cTn>
                              </p:par>
                            </p:childTnLst>
                          </p:cTn>
                        </p:par>
                        <p:par>
                          <p:cTn id="14" fill="hold">
                            <p:stCondLst>
                              <p:cond delay="1000"/>
                            </p:stCondLst>
                            <p:childTnLst>
                              <p:par>
                                <p:cTn id="15" presetID="2" presetClass="entr" presetSubtype="9" fill="hold" nodeType="afterEffect">
                                  <p:stCondLst>
                                    <p:cond delay="0"/>
                                  </p:stCondLst>
                                  <p:childTnLst>
                                    <p:set>
                                      <p:cBhvr>
                                        <p:cTn id="16" dur="1" fill="hold">
                                          <p:stCondLst>
                                            <p:cond delay="0"/>
                                          </p:stCondLst>
                                        </p:cTn>
                                        <p:tgtEl>
                                          <p:spTgt spid="19"/>
                                        </p:tgtEl>
                                        <p:attrNameLst>
                                          <p:attrName>style.visibility</p:attrName>
                                        </p:attrNameLst>
                                      </p:cBhvr>
                                      <p:to>
                                        <p:strVal val="visible"/>
                                      </p:to>
                                    </p:set>
                                    <p:anim calcmode="lin" valueType="num">
                                      <p:cBhvr additive="base">
                                        <p:cTn id="17" dur="500" fill="hold"/>
                                        <p:tgtEl>
                                          <p:spTgt spid="19"/>
                                        </p:tgtEl>
                                        <p:attrNameLst>
                                          <p:attrName>ppt_x</p:attrName>
                                        </p:attrNameLst>
                                      </p:cBhvr>
                                      <p:tavLst>
                                        <p:tav tm="0">
                                          <p:val>
                                            <p:strVal val="0-#ppt_w/2"/>
                                          </p:val>
                                        </p:tav>
                                        <p:tav tm="100000">
                                          <p:val>
                                            <p:strVal val="#ppt_x"/>
                                          </p:val>
                                        </p:tav>
                                      </p:tavLst>
                                    </p:anim>
                                    <p:anim calcmode="lin" valueType="num">
                                      <p:cBhvr additive="base">
                                        <p:cTn id="18" dur="500" fill="hold"/>
                                        <p:tgtEl>
                                          <p:spTgt spid="19"/>
                                        </p:tgtEl>
                                        <p:attrNameLst>
                                          <p:attrName>ppt_y</p:attrName>
                                        </p:attrNameLst>
                                      </p:cBhvr>
                                      <p:tavLst>
                                        <p:tav tm="0">
                                          <p:val>
                                            <p:strVal val="0-#ppt_h/2"/>
                                          </p:val>
                                        </p:tav>
                                        <p:tav tm="100000">
                                          <p:val>
                                            <p:strVal val="#ppt_y"/>
                                          </p:val>
                                        </p:tav>
                                      </p:tavLst>
                                    </p:anim>
                                  </p:childTnLst>
                                </p:cTn>
                              </p:par>
                            </p:childTnLst>
                          </p:cTn>
                        </p:par>
                        <p:par>
                          <p:cTn id="19" fill="hold">
                            <p:stCondLst>
                              <p:cond delay="1500"/>
                            </p:stCondLst>
                            <p:childTnLst>
                              <p:par>
                                <p:cTn id="20" presetID="53" presetClass="entr" presetSubtype="528" fill="hold" grpId="0" nodeType="afterEffect">
                                  <p:stCondLst>
                                    <p:cond delay="0"/>
                                  </p:stCondLst>
                                  <p:childTnLst>
                                    <p:set>
                                      <p:cBhvr>
                                        <p:cTn id="21" dur="1" fill="hold">
                                          <p:stCondLst>
                                            <p:cond delay="0"/>
                                          </p:stCondLst>
                                        </p:cTn>
                                        <p:tgtEl>
                                          <p:spTgt spid="12"/>
                                        </p:tgtEl>
                                        <p:attrNameLst>
                                          <p:attrName>style.visibility</p:attrName>
                                        </p:attrNameLst>
                                      </p:cBhvr>
                                      <p:to>
                                        <p:strVal val="visible"/>
                                      </p:to>
                                    </p:set>
                                    <p:anim calcmode="lin" valueType="num">
                                      <p:cBhvr>
                                        <p:cTn id="22" dur="500" fill="hold"/>
                                        <p:tgtEl>
                                          <p:spTgt spid="12"/>
                                        </p:tgtEl>
                                        <p:attrNameLst>
                                          <p:attrName>ppt_w</p:attrName>
                                        </p:attrNameLst>
                                      </p:cBhvr>
                                      <p:tavLst>
                                        <p:tav tm="0">
                                          <p:val>
                                            <p:fltVal val="0"/>
                                          </p:val>
                                        </p:tav>
                                        <p:tav tm="100000">
                                          <p:val>
                                            <p:strVal val="#ppt_w"/>
                                          </p:val>
                                        </p:tav>
                                      </p:tavLst>
                                    </p:anim>
                                    <p:anim calcmode="lin" valueType="num">
                                      <p:cBhvr>
                                        <p:cTn id="23" dur="500" fill="hold"/>
                                        <p:tgtEl>
                                          <p:spTgt spid="12"/>
                                        </p:tgtEl>
                                        <p:attrNameLst>
                                          <p:attrName>ppt_h</p:attrName>
                                        </p:attrNameLst>
                                      </p:cBhvr>
                                      <p:tavLst>
                                        <p:tav tm="0">
                                          <p:val>
                                            <p:fltVal val="0"/>
                                          </p:val>
                                        </p:tav>
                                        <p:tav tm="100000">
                                          <p:val>
                                            <p:strVal val="#ppt_h"/>
                                          </p:val>
                                        </p:tav>
                                      </p:tavLst>
                                    </p:anim>
                                    <p:animEffect transition="in" filter="fade">
                                      <p:cBhvr>
                                        <p:cTn id="24" dur="500"/>
                                        <p:tgtEl>
                                          <p:spTgt spid="12"/>
                                        </p:tgtEl>
                                      </p:cBhvr>
                                    </p:animEffect>
                                    <p:anim calcmode="lin" valueType="num">
                                      <p:cBhvr>
                                        <p:cTn id="25" dur="500" fill="hold"/>
                                        <p:tgtEl>
                                          <p:spTgt spid="12"/>
                                        </p:tgtEl>
                                        <p:attrNameLst>
                                          <p:attrName>ppt_x</p:attrName>
                                        </p:attrNameLst>
                                      </p:cBhvr>
                                      <p:tavLst>
                                        <p:tav tm="0">
                                          <p:val>
                                            <p:fltVal val="0.5"/>
                                          </p:val>
                                        </p:tav>
                                        <p:tav tm="100000">
                                          <p:val>
                                            <p:strVal val="#ppt_x"/>
                                          </p:val>
                                        </p:tav>
                                      </p:tavLst>
                                    </p:anim>
                                    <p:anim calcmode="lin" valueType="num">
                                      <p:cBhvr>
                                        <p:cTn id="26" dur="500" fill="hold"/>
                                        <p:tgtEl>
                                          <p:spTgt spid="12"/>
                                        </p:tgtEl>
                                        <p:attrNameLst>
                                          <p:attrName>ppt_y</p:attrName>
                                        </p:attrNameLst>
                                      </p:cBhvr>
                                      <p:tavLst>
                                        <p:tav tm="0">
                                          <p:val>
                                            <p:fltVal val="0.5"/>
                                          </p:val>
                                        </p:tav>
                                        <p:tav tm="100000">
                                          <p:val>
                                            <p:strVal val="#ppt_y"/>
                                          </p:val>
                                        </p:tav>
                                      </p:tavLst>
                                    </p:anim>
                                  </p:childTnLst>
                                </p:cTn>
                              </p:par>
                              <p:par>
                                <p:cTn id="27" presetID="53" presetClass="entr" presetSubtype="528" fill="hold" grpId="0" nodeType="withEffect">
                                  <p:stCondLst>
                                    <p:cond delay="0"/>
                                  </p:stCondLst>
                                  <p:childTnLst>
                                    <p:set>
                                      <p:cBhvr>
                                        <p:cTn id="28" dur="1" fill="hold">
                                          <p:stCondLst>
                                            <p:cond delay="0"/>
                                          </p:stCondLst>
                                        </p:cTn>
                                        <p:tgtEl>
                                          <p:spTgt spid="26"/>
                                        </p:tgtEl>
                                        <p:attrNameLst>
                                          <p:attrName>style.visibility</p:attrName>
                                        </p:attrNameLst>
                                      </p:cBhvr>
                                      <p:to>
                                        <p:strVal val="visible"/>
                                      </p:to>
                                    </p:set>
                                    <p:anim calcmode="lin" valueType="num">
                                      <p:cBhvr>
                                        <p:cTn id="29" dur="500" fill="hold"/>
                                        <p:tgtEl>
                                          <p:spTgt spid="26"/>
                                        </p:tgtEl>
                                        <p:attrNameLst>
                                          <p:attrName>ppt_w</p:attrName>
                                        </p:attrNameLst>
                                      </p:cBhvr>
                                      <p:tavLst>
                                        <p:tav tm="0">
                                          <p:val>
                                            <p:fltVal val="0"/>
                                          </p:val>
                                        </p:tav>
                                        <p:tav tm="100000">
                                          <p:val>
                                            <p:strVal val="#ppt_w"/>
                                          </p:val>
                                        </p:tav>
                                      </p:tavLst>
                                    </p:anim>
                                    <p:anim calcmode="lin" valueType="num">
                                      <p:cBhvr>
                                        <p:cTn id="30" dur="500" fill="hold"/>
                                        <p:tgtEl>
                                          <p:spTgt spid="26"/>
                                        </p:tgtEl>
                                        <p:attrNameLst>
                                          <p:attrName>ppt_h</p:attrName>
                                        </p:attrNameLst>
                                      </p:cBhvr>
                                      <p:tavLst>
                                        <p:tav tm="0">
                                          <p:val>
                                            <p:fltVal val="0"/>
                                          </p:val>
                                        </p:tav>
                                        <p:tav tm="100000">
                                          <p:val>
                                            <p:strVal val="#ppt_h"/>
                                          </p:val>
                                        </p:tav>
                                      </p:tavLst>
                                    </p:anim>
                                    <p:animEffect transition="in" filter="fade">
                                      <p:cBhvr>
                                        <p:cTn id="31" dur="500"/>
                                        <p:tgtEl>
                                          <p:spTgt spid="26"/>
                                        </p:tgtEl>
                                      </p:cBhvr>
                                    </p:animEffect>
                                    <p:anim calcmode="lin" valueType="num">
                                      <p:cBhvr>
                                        <p:cTn id="32" dur="500" fill="hold"/>
                                        <p:tgtEl>
                                          <p:spTgt spid="26"/>
                                        </p:tgtEl>
                                        <p:attrNameLst>
                                          <p:attrName>ppt_x</p:attrName>
                                        </p:attrNameLst>
                                      </p:cBhvr>
                                      <p:tavLst>
                                        <p:tav tm="0">
                                          <p:val>
                                            <p:fltVal val="0.5"/>
                                          </p:val>
                                        </p:tav>
                                        <p:tav tm="100000">
                                          <p:val>
                                            <p:strVal val="#ppt_x"/>
                                          </p:val>
                                        </p:tav>
                                      </p:tavLst>
                                    </p:anim>
                                    <p:anim calcmode="lin" valueType="num">
                                      <p:cBhvr>
                                        <p:cTn id="33" dur="500" fill="hold"/>
                                        <p:tgtEl>
                                          <p:spTgt spid="26"/>
                                        </p:tgtEl>
                                        <p:attrNameLst>
                                          <p:attrName>ppt_y</p:attrName>
                                        </p:attrNameLst>
                                      </p:cBhvr>
                                      <p:tavLst>
                                        <p:tav tm="0">
                                          <p:val>
                                            <p:fltVal val="0.5"/>
                                          </p:val>
                                        </p:tav>
                                        <p:tav tm="100000">
                                          <p:val>
                                            <p:strVal val="#ppt_y"/>
                                          </p:val>
                                        </p:tav>
                                      </p:tavLst>
                                    </p:anim>
                                  </p:childTnLst>
                                </p:cTn>
                              </p:par>
                            </p:childTnLst>
                          </p:cTn>
                        </p:par>
                        <p:par>
                          <p:cTn id="34" fill="hold">
                            <p:stCondLst>
                              <p:cond delay="2000"/>
                            </p:stCondLst>
                            <p:childTnLst>
                              <p:par>
                                <p:cTn id="35" presetID="22" presetClass="entr" presetSubtype="1" fill="hold" grpId="0" nodeType="afterEffect">
                                  <p:stCondLst>
                                    <p:cond delay="0"/>
                                  </p:stCondLst>
                                  <p:childTnLst>
                                    <p:set>
                                      <p:cBhvr>
                                        <p:cTn id="36" dur="1" fill="hold">
                                          <p:stCondLst>
                                            <p:cond delay="0"/>
                                          </p:stCondLst>
                                        </p:cTn>
                                        <p:tgtEl>
                                          <p:spTgt spid="42"/>
                                        </p:tgtEl>
                                        <p:attrNameLst>
                                          <p:attrName>style.visibility</p:attrName>
                                        </p:attrNameLst>
                                      </p:cBhvr>
                                      <p:to>
                                        <p:strVal val="visible"/>
                                      </p:to>
                                    </p:set>
                                    <p:animEffect transition="in" filter="wipe(up)">
                                      <p:cBhvr>
                                        <p:cTn id="37" dur="500"/>
                                        <p:tgtEl>
                                          <p:spTgt spid="42"/>
                                        </p:tgtEl>
                                      </p:cBhvr>
                                    </p:animEffect>
                                  </p:childTnLst>
                                </p:cTn>
                              </p:par>
                            </p:childTnLst>
                          </p:cTn>
                        </p:par>
                        <p:par>
                          <p:cTn id="38" fill="hold">
                            <p:stCondLst>
                              <p:cond delay="2500"/>
                            </p:stCondLst>
                            <p:childTnLst>
                              <p:par>
                                <p:cTn id="39" presetID="2" presetClass="entr" presetSubtype="3" fill="hold" nodeType="afterEffect">
                                  <p:stCondLst>
                                    <p:cond delay="0"/>
                                  </p:stCondLst>
                                  <p:childTnLst>
                                    <p:set>
                                      <p:cBhvr>
                                        <p:cTn id="40" dur="1" fill="hold">
                                          <p:stCondLst>
                                            <p:cond delay="0"/>
                                          </p:stCondLst>
                                        </p:cTn>
                                        <p:tgtEl>
                                          <p:spTgt spid="20"/>
                                        </p:tgtEl>
                                        <p:attrNameLst>
                                          <p:attrName>style.visibility</p:attrName>
                                        </p:attrNameLst>
                                      </p:cBhvr>
                                      <p:to>
                                        <p:strVal val="visible"/>
                                      </p:to>
                                    </p:set>
                                    <p:anim calcmode="lin" valueType="num">
                                      <p:cBhvr additive="base">
                                        <p:cTn id="41" dur="500" fill="hold"/>
                                        <p:tgtEl>
                                          <p:spTgt spid="20"/>
                                        </p:tgtEl>
                                        <p:attrNameLst>
                                          <p:attrName>ppt_x</p:attrName>
                                        </p:attrNameLst>
                                      </p:cBhvr>
                                      <p:tavLst>
                                        <p:tav tm="0">
                                          <p:val>
                                            <p:strVal val="1+#ppt_w/2"/>
                                          </p:val>
                                        </p:tav>
                                        <p:tav tm="100000">
                                          <p:val>
                                            <p:strVal val="#ppt_x"/>
                                          </p:val>
                                        </p:tav>
                                      </p:tavLst>
                                    </p:anim>
                                    <p:anim calcmode="lin" valueType="num">
                                      <p:cBhvr additive="base">
                                        <p:cTn id="42" dur="500" fill="hold"/>
                                        <p:tgtEl>
                                          <p:spTgt spid="20"/>
                                        </p:tgtEl>
                                        <p:attrNameLst>
                                          <p:attrName>ppt_y</p:attrName>
                                        </p:attrNameLst>
                                      </p:cBhvr>
                                      <p:tavLst>
                                        <p:tav tm="0">
                                          <p:val>
                                            <p:strVal val="0-#ppt_h/2"/>
                                          </p:val>
                                        </p:tav>
                                        <p:tav tm="100000">
                                          <p:val>
                                            <p:strVal val="#ppt_y"/>
                                          </p:val>
                                        </p:tav>
                                      </p:tavLst>
                                    </p:anim>
                                  </p:childTnLst>
                                </p:cTn>
                              </p:par>
                            </p:childTnLst>
                          </p:cTn>
                        </p:par>
                        <p:par>
                          <p:cTn id="43" fill="hold">
                            <p:stCondLst>
                              <p:cond delay="3000"/>
                            </p:stCondLst>
                            <p:childTnLst>
                              <p:par>
                                <p:cTn id="44" presetID="53" presetClass="entr" presetSubtype="528" fill="hold" grpId="0" nodeType="afterEffect">
                                  <p:stCondLst>
                                    <p:cond delay="0"/>
                                  </p:stCondLst>
                                  <p:childTnLst>
                                    <p:set>
                                      <p:cBhvr>
                                        <p:cTn id="45" dur="1" fill="hold">
                                          <p:stCondLst>
                                            <p:cond delay="0"/>
                                          </p:stCondLst>
                                        </p:cTn>
                                        <p:tgtEl>
                                          <p:spTgt spid="23"/>
                                        </p:tgtEl>
                                        <p:attrNameLst>
                                          <p:attrName>style.visibility</p:attrName>
                                        </p:attrNameLst>
                                      </p:cBhvr>
                                      <p:to>
                                        <p:strVal val="visible"/>
                                      </p:to>
                                    </p:set>
                                    <p:anim calcmode="lin" valueType="num">
                                      <p:cBhvr>
                                        <p:cTn id="46" dur="500" fill="hold"/>
                                        <p:tgtEl>
                                          <p:spTgt spid="23"/>
                                        </p:tgtEl>
                                        <p:attrNameLst>
                                          <p:attrName>ppt_w</p:attrName>
                                        </p:attrNameLst>
                                      </p:cBhvr>
                                      <p:tavLst>
                                        <p:tav tm="0">
                                          <p:val>
                                            <p:fltVal val="0"/>
                                          </p:val>
                                        </p:tav>
                                        <p:tav tm="100000">
                                          <p:val>
                                            <p:strVal val="#ppt_w"/>
                                          </p:val>
                                        </p:tav>
                                      </p:tavLst>
                                    </p:anim>
                                    <p:anim calcmode="lin" valueType="num">
                                      <p:cBhvr>
                                        <p:cTn id="47" dur="500" fill="hold"/>
                                        <p:tgtEl>
                                          <p:spTgt spid="23"/>
                                        </p:tgtEl>
                                        <p:attrNameLst>
                                          <p:attrName>ppt_h</p:attrName>
                                        </p:attrNameLst>
                                      </p:cBhvr>
                                      <p:tavLst>
                                        <p:tav tm="0">
                                          <p:val>
                                            <p:fltVal val="0"/>
                                          </p:val>
                                        </p:tav>
                                        <p:tav tm="100000">
                                          <p:val>
                                            <p:strVal val="#ppt_h"/>
                                          </p:val>
                                        </p:tav>
                                      </p:tavLst>
                                    </p:anim>
                                    <p:animEffect transition="in" filter="fade">
                                      <p:cBhvr>
                                        <p:cTn id="48" dur="500"/>
                                        <p:tgtEl>
                                          <p:spTgt spid="23"/>
                                        </p:tgtEl>
                                      </p:cBhvr>
                                    </p:animEffect>
                                    <p:anim calcmode="lin" valueType="num">
                                      <p:cBhvr>
                                        <p:cTn id="49" dur="500" fill="hold"/>
                                        <p:tgtEl>
                                          <p:spTgt spid="23"/>
                                        </p:tgtEl>
                                        <p:attrNameLst>
                                          <p:attrName>ppt_x</p:attrName>
                                        </p:attrNameLst>
                                      </p:cBhvr>
                                      <p:tavLst>
                                        <p:tav tm="0">
                                          <p:val>
                                            <p:fltVal val="0.5"/>
                                          </p:val>
                                        </p:tav>
                                        <p:tav tm="100000">
                                          <p:val>
                                            <p:strVal val="#ppt_x"/>
                                          </p:val>
                                        </p:tav>
                                      </p:tavLst>
                                    </p:anim>
                                    <p:anim calcmode="lin" valueType="num">
                                      <p:cBhvr>
                                        <p:cTn id="50" dur="500" fill="hold"/>
                                        <p:tgtEl>
                                          <p:spTgt spid="23"/>
                                        </p:tgtEl>
                                        <p:attrNameLst>
                                          <p:attrName>ppt_y</p:attrName>
                                        </p:attrNameLst>
                                      </p:cBhvr>
                                      <p:tavLst>
                                        <p:tav tm="0">
                                          <p:val>
                                            <p:fltVal val="0.5"/>
                                          </p:val>
                                        </p:tav>
                                        <p:tav tm="100000">
                                          <p:val>
                                            <p:strVal val="#ppt_y"/>
                                          </p:val>
                                        </p:tav>
                                      </p:tavLst>
                                    </p:anim>
                                  </p:childTnLst>
                                </p:cTn>
                              </p:par>
                              <p:par>
                                <p:cTn id="51" presetID="53" presetClass="entr" presetSubtype="528" fill="hold" nodeType="withEffect">
                                  <p:stCondLst>
                                    <p:cond delay="0"/>
                                  </p:stCondLst>
                                  <p:childTnLst>
                                    <p:set>
                                      <p:cBhvr>
                                        <p:cTn id="52" dur="1" fill="hold">
                                          <p:stCondLst>
                                            <p:cond delay="0"/>
                                          </p:stCondLst>
                                        </p:cTn>
                                        <p:tgtEl>
                                          <p:spTgt spid="37"/>
                                        </p:tgtEl>
                                        <p:attrNameLst>
                                          <p:attrName>style.visibility</p:attrName>
                                        </p:attrNameLst>
                                      </p:cBhvr>
                                      <p:to>
                                        <p:strVal val="visible"/>
                                      </p:to>
                                    </p:set>
                                    <p:anim calcmode="lin" valueType="num">
                                      <p:cBhvr>
                                        <p:cTn id="53" dur="500" fill="hold"/>
                                        <p:tgtEl>
                                          <p:spTgt spid="37"/>
                                        </p:tgtEl>
                                        <p:attrNameLst>
                                          <p:attrName>ppt_w</p:attrName>
                                        </p:attrNameLst>
                                      </p:cBhvr>
                                      <p:tavLst>
                                        <p:tav tm="0">
                                          <p:val>
                                            <p:fltVal val="0"/>
                                          </p:val>
                                        </p:tav>
                                        <p:tav tm="100000">
                                          <p:val>
                                            <p:strVal val="#ppt_w"/>
                                          </p:val>
                                        </p:tav>
                                      </p:tavLst>
                                    </p:anim>
                                    <p:anim calcmode="lin" valueType="num">
                                      <p:cBhvr>
                                        <p:cTn id="54" dur="500" fill="hold"/>
                                        <p:tgtEl>
                                          <p:spTgt spid="37"/>
                                        </p:tgtEl>
                                        <p:attrNameLst>
                                          <p:attrName>ppt_h</p:attrName>
                                        </p:attrNameLst>
                                      </p:cBhvr>
                                      <p:tavLst>
                                        <p:tav tm="0">
                                          <p:val>
                                            <p:fltVal val="0"/>
                                          </p:val>
                                        </p:tav>
                                        <p:tav tm="100000">
                                          <p:val>
                                            <p:strVal val="#ppt_h"/>
                                          </p:val>
                                        </p:tav>
                                      </p:tavLst>
                                    </p:anim>
                                    <p:animEffect transition="in" filter="fade">
                                      <p:cBhvr>
                                        <p:cTn id="55" dur="500"/>
                                        <p:tgtEl>
                                          <p:spTgt spid="37"/>
                                        </p:tgtEl>
                                      </p:cBhvr>
                                    </p:animEffect>
                                    <p:anim calcmode="lin" valueType="num">
                                      <p:cBhvr>
                                        <p:cTn id="56" dur="500" fill="hold"/>
                                        <p:tgtEl>
                                          <p:spTgt spid="37"/>
                                        </p:tgtEl>
                                        <p:attrNameLst>
                                          <p:attrName>ppt_x</p:attrName>
                                        </p:attrNameLst>
                                      </p:cBhvr>
                                      <p:tavLst>
                                        <p:tav tm="0">
                                          <p:val>
                                            <p:fltVal val="0.5"/>
                                          </p:val>
                                        </p:tav>
                                        <p:tav tm="100000">
                                          <p:val>
                                            <p:strVal val="#ppt_x"/>
                                          </p:val>
                                        </p:tav>
                                      </p:tavLst>
                                    </p:anim>
                                    <p:anim calcmode="lin" valueType="num">
                                      <p:cBhvr>
                                        <p:cTn id="57" dur="500" fill="hold"/>
                                        <p:tgtEl>
                                          <p:spTgt spid="37"/>
                                        </p:tgtEl>
                                        <p:attrNameLst>
                                          <p:attrName>ppt_y</p:attrName>
                                        </p:attrNameLst>
                                      </p:cBhvr>
                                      <p:tavLst>
                                        <p:tav tm="0">
                                          <p:val>
                                            <p:fltVal val="0.5"/>
                                          </p:val>
                                        </p:tav>
                                        <p:tav tm="100000">
                                          <p:val>
                                            <p:strVal val="#ppt_y"/>
                                          </p:val>
                                        </p:tav>
                                      </p:tavLst>
                                    </p:anim>
                                  </p:childTnLst>
                                </p:cTn>
                              </p:par>
                            </p:childTnLst>
                          </p:cTn>
                        </p:par>
                        <p:par>
                          <p:cTn id="58" fill="hold">
                            <p:stCondLst>
                              <p:cond delay="3500"/>
                            </p:stCondLst>
                            <p:childTnLst>
                              <p:par>
                                <p:cTn id="59" presetID="22" presetClass="entr" presetSubtype="1" fill="hold" grpId="0" nodeType="afterEffect">
                                  <p:stCondLst>
                                    <p:cond delay="0"/>
                                  </p:stCondLst>
                                  <p:childTnLst>
                                    <p:set>
                                      <p:cBhvr>
                                        <p:cTn id="60" dur="1" fill="hold">
                                          <p:stCondLst>
                                            <p:cond delay="0"/>
                                          </p:stCondLst>
                                        </p:cTn>
                                        <p:tgtEl>
                                          <p:spTgt spid="43"/>
                                        </p:tgtEl>
                                        <p:attrNameLst>
                                          <p:attrName>style.visibility</p:attrName>
                                        </p:attrNameLst>
                                      </p:cBhvr>
                                      <p:to>
                                        <p:strVal val="visible"/>
                                      </p:to>
                                    </p:set>
                                    <p:animEffect transition="in" filter="wipe(up)">
                                      <p:cBhvr>
                                        <p:cTn id="61" dur="500"/>
                                        <p:tgtEl>
                                          <p:spTgt spid="43"/>
                                        </p:tgtEl>
                                      </p:cBhvr>
                                    </p:animEffect>
                                  </p:childTnLst>
                                </p:cTn>
                              </p:par>
                            </p:childTnLst>
                          </p:cTn>
                        </p:par>
                        <p:par>
                          <p:cTn id="62" fill="hold">
                            <p:stCondLst>
                              <p:cond delay="4000"/>
                            </p:stCondLst>
                            <p:childTnLst>
                              <p:par>
                                <p:cTn id="63" presetID="2" presetClass="entr" presetSubtype="12" fill="hold" nodeType="afterEffect">
                                  <p:stCondLst>
                                    <p:cond delay="0"/>
                                  </p:stCondLst>
                                  <p:childTnLst>
                                    <p:set>
                                      <p:cBhvr>
                                        <p:cTn id="64" dur="1" fill="hold">
                                          <p:stCondLst>
                                            <p:cond delay="0"/>
                                          </p:stCondLst>
                                        </p:cTn>
                                        <p:tgtEl>
                                          <p:spTgt spid="21"/>
                                        </p:tgtEl>
                                        <p:attrNameLst>
                                          <p:attrName>style.visibility</p:attrName>
                                        </p:attrNameLst>
                                      </p:cBhvr>
                                      <p:to>
                                        <p:strVal val="visible"/>
                                      </p:to>
                                    </p:set>
                                    <p:anim calcmode="lin" valueType="num">
                                      <p:cBhvr additive="base">
                                        <p:cTn id="65" dur="500" fill="hold"/>
                                        <p:tgtEl>
                                          <p:spTgt spid="21"/>
                                        </p:tgtEl>
                                        <p:attrNameLst>
                                          <p:attrName>ppt_x</p:attrName>
                                        </p:attrNameLst>
                                      </p:cBhvr>
                                      <p:tavLst>
                                        <p:tav tm="0">
                                          <p:val>
                                            <p:strVal val="0-#ppt_w/2"/>
                                          </p:val>
                                        </p:tav>
                                        <p:tav tm="100000">
                                          <p:val>
                                            <p:strVal val="#ppt_x"/>
                                          </p:val>
                                        </p:tav>
                                      </p:tavLst>
                                    </p:anim>
                                    <p:anim calcmode="lin" valueType="num">
                                      <p:cBhvr additive="base">
                                        <p:cTn id="66" dur="500" fill="hold"/>
                                        <p:tgtEl>
                                          <p:spTgt spid="21"/>
                                        </p:tgtEl>
                                        <p:attrNameLst>
                                          <p:attrName>ppt_y</p:attrName>
                                        </p:attrNameLst>
                                      </p:cBhvr>
                                      <p:tavLst>
                                        <p:tav tm="0">
                                          <p:val>
                                            <p:strVal val="1+#ppt_h/2"/>
                                          </p:val>
                                        </p:tav>
                                        <p:tav tm="100000">
                                          <p:val>
                                            <p:strVal val="#ppt_y"/>
                                          </p:val>
                                        </p:tav>
                                      </p:tavLst>
                                    </p:anim>
                                  </p:childTnLst>
                                </p:cTn>
                              </p:par>
                            </p:childTnLst>
                          </p:cTn>
                        </p:par>
                        <p:par>
                          <p:cTn id="67" fill="hold">
                            <p:stCondLst>
                              <p:cond delay="4500"/>
                            </p:stCondLst>
                            <p:childTnLst>
                              <p:par>
                                <p:cTn id="68" presetID="53" presetClass="entr" presetSubtype="528" fill="hold" grpId="0" nodeType="afterEffect">
                                  <p:stCondLst>
                                    <p:cond delay="0"/>
                                  </p:stCondLst>
                                  <p:childTnLst>
                                    <p:set>
                                      <p:cBhvr>
                                        <p:cTn id="69" dur="1" fill="hold">
                                          <p:stCondLst>
                                            <p:cond delay="0"/>
                                          </p:stCondLst>
                                        </p:cTn>
                                        <p:tgtEl>
                                          <p:spTgt spid="24"/>
                                        </p:tgtEl>
                                        <p:attrNameLst>
                                          <p:attrName>style.visibility</p:attrName>
                                        </p:attrNameLst>
                                      </p:cBhvr>
                                      <p:to>
                                        <p:strVal val="visible"/>
                                      </p:to>
                                    </p:set>
                                    <p:anim calcmode="lin" valueType="num">
                                      <p:cBhvr>
                                        <p:cTn id="70" dur="500" fill="hold"/>
                                        <p:tgtEl>
                                          <p:spTgt spid="24"/>
                                        </p:tgtEl>
                                        <p:attrNameLst>
                                          <p:attrName>ppt_w</p:attrName>
                                        </p:attrNameLst>
                                      </p:cBhvr>
                                      <p:tavLst>
                                        <p:tav tm="0">
                                          <p:val>
                                            <p:fltVal val="0"/>
                                          </p:val>
                                        </p:tav>
                                        <p:tav tm="100000">
                                          <p:val>
                                            <p:strVal val="#ppt_w"/>
                                          </p:val>
                                        </p:tav>
                                      </p:tavLst>
                                    </p:anim>
                                    <p:anim calcmode="lin" valueType="num">
                                      <p:cBhvr>
                                        <p:cTn id="71" dur="500" fill="hold"/>
                                        <p:tgtEl>
                                          <p:spTgt spid="24"/>
                                        </p:tgtEl>
                                        <p:attrNameLst>
                                          <p:attrName>ppt_h</p:attrName>
                                        </p:attrNameLst>
                                      </p:cBhvr>
                                      <p:tavLst>
                                        <p:tav tm="0">
                                          <p:val>
                                            <p:fltVal val="0"/>
                                          </p:val>
                                        </p:tav>
                                        <p:tav tm="100000">
                                          <p:val>
                                            <p:strVal val="#ppt_h"/>
                                          </p:val>
                                        </p:tav>
                                      </p:tavLst>
                                    </p:anim>
                                    <p:animEffect transition="in" filter="fade">
                                      <p:cBhvr>
                                        <p:cTn id="72" dur="500"/>
                                        <p:tgtEl>
                                          <p:spTgt spid="24"/>
                                        </p:tgtEl>
                                      </p:cBhvr>
                                    </p:animEffect>
                                    <p:anim calcmode="lin" valueType="num">
                                      <p:cBhvr>
                                        <p:cTn id="73" dur="500" fill="hold"/>
                                        <p:tgtEl>
                                          <p:spTgt spid="24"/>
                                        </p:tgtEl>
                                        <p:attrNameLst>
                                          <p:attrName>ppt_x</p:attrName>
                                        </p:attrNameLst>
                                      </p:cBhvr>
                                      <p:tavLst>
                                        <p:tav tm="0">
                                          <p:val>
                                            <p:fltVal val="0.5"/>
                                          </p:val>
                                        </p:tav>
                                        <p:tav tm="100000">
                                          <p:val>
                                            <p:strVal val="#ppt_x"/>
                                          </p:val>
                                        </p:tav>
                                      </p:tavLst>
                                    </p:anim>
                                    <p:anim calcmode="lin" valueType="num">
                                      <p:cBhvr>
                                        <p:cTn id="74" dur="500" fill="hold"/>
                                        <p:tgtEl>
                                          <p:spTgt spid="24"/>
                                        </p:tgtEl>
                                        <p:attrNameLst>
                                          <p:attrName>ppt_y</p:attrName>
                                        </p:attrNameLst>
                                      </p:cBhvr>
                                      <p:tavLst>
                                        <p:tav tm="0">
                                          <p:val>
                                            <p:fltVal val="0.5"/>
                                          </p:val>
                                        </p:tav>
                                        <p:tav tm="100000">
                                          <p:val>
                                            <p:strVal val="#ppt_y"/>
                                          </p:val>
                                        </p:tav>
                                      </p:tavLst>
                                    </p:anim>
                                  </p:childTnLst>
                                </p:cTn>
                              </p:par>
                              <p:par>
                                <p:cTn id="75" presetID="53" presetClass="entr" presetSubtype="528" fill="hold" nodeType="withEffect">
                                  <p:stCondLst>
                                    <p:cond delay="0"/>
                                  </p:stCondLst>
                                  <p:childTnLst>
                                    <p:set>
                                      <p:cBhvr>
                                        <p:cTn id="76" dur="1" fill="hold">
                                          <p:stCondLst>
                                            <p:cond delay="0"/>
                                          </p:stCondLst>
                                        </p:cTn>
                                        <p:tgtEl>
                                          <p:spTgt spid="28"/>
                                        </p:tgtEl>
                                        <p:attrNameLst>
                                          <p:attrName>style.visibility</p:attrName>
                                        </p:attrNameLst>
                                      </p:cBhvr>
                                      <p:to>
                                        <p:strVal val="visible"/>
                                      </p:to>
                                    </p:set>
                                    <p:anim calcmode="lin" valueType="num">
                                      <p:cBhvr>
                                        <p:cTn id="77" dur="500" fill="hold"/>
                                        <p:tgtEl>
                                          <p:spTgt spid="28"/>
                                        </p:tgtEl>
                                        <p:attrNameLst>
                                          <p:attrName>ppt_w</p:attrName>
                                        </p:attrNameLst>
                                      </p:cBhvr>
                                      <p:tavLst>
                                        <p:tav tm="0">
                                          <p:val>
                                            <p:fltVal val="0"/>
                                          </p:val>
                                        </p:tav>
                                        <p:tav tm="100000">
                                          <p:val>
                                            <p:strVal val="#ppt_w"/>
                                          </p:val>
                                        </p:tav>
                                      </p:tavLst>
                                    </p:anim>
                                    <p:anim calcmode="lin" valueType="num">
                                      <p:cBhvr>
                                        <p:cTn id="78" dur="500" fill="hold"/>
                                        <p:tgtEl>
                                          <p:spTgt spid="28"/>
                                        </p:tgtEl>
                                        <p:attrNameLst>
                                          <p:attrName>ppt_h</p:attrName>
                                        </p:attrNameLst>
                                      </p:cBhvr>
                                      <p:tavLst>
                                        <p:tav tm="0">
                                          <p:val>
                                            <p:fltVal val="0"/>
                                          </p:val>
                                        </p:tav>
                                        <p:tav tm="100000">
                                          <p:val>
                                            <p:strVal val="#ppt_h"/>
                                          </p:val>
                                        </p:tav>
                                      </p:tavLst>
                                    </p:anim>
                                    <p:animEffect transition="in" filter="fade">
                                      <p:cBhvr>
                                        <p:cTn id="79" dur="500"/>
                                        <p:tgtEl>
                                          <p:spTgt spid="28"/>
                                        </p:tgtEl>
                                      </p:cBhvr>
                                    </p:animEffect>
                                    <p:anim calcmode="lin" valueType="num">
                                      <p:cBhvr>
                                        <p:cTn id="80" dur="500" fill="hold"/>
                                        <p:tgtEl>
                                          <p:spTgt spid="28"/>
                                        </p:tgtEl>
                                        <p:attrNameLst>
                                          <p:attrName>ppt_x</p:attrName>
                                        </p:attrNameLst>
                                      </p:cBhvr>
                                      <p:tavLst>
                                        <p:tav tm="0">
                                          <p:val>
                                            <p:fltVal val="0.5"/>
                                          </p:val>
                                        </p:tav>
                                        <p:tav tm="100000">
                                          <p:val>
                                            <p:strVal val="#ppt_x"/>
                                          </p:val>
                                        </p:tav>
                                      </p:tavLst>
                                    </p:anim>
                                    <p:anim calcmode="lin" valueType="num">
                                      <p:cBhvr>
                                        <p:cTn id="81" dur="500" fill="hold"/>
                                        <p:tgtEl>
                                          <p:spTgt spid="28"/>
                                        </p:tgtEl>
                                        <p:attrNameLst>
                                          <p:attrName>ppt_y</p:attrName>
                                        </p:attrNameLst>
                                      </p:cBhvr>
                                      <p:tavLst>
                                        <p:tav tm="0">
                                          <p:val>
                                            <p:fltVal val="0.5"/>
                                          </p:val>
                                        </p:tav>
                                        <p:tav tm="100000">
                                          <p:val>
                                            <p:strVal val="#ppt_y"/>
                                          </p:val>
                                        </p:tav>
                                      </p:tavLst>
                                    </p:anim>
                                  </p:childTnLst>
                                </p:cTn>
                              </p:par>
                            </p:childTnLst>
                          </p:cTn>
                        </p:par>
                        <p:par>
                          <p:cTn id="82" fill="hold">
                            <p:stCondLst>
                              <p:cond delay="5000"/>
                            </p:stCondLst>
                            <p:childTnLst>
                              <p:par>
                                <p:cTn id="83" presetID="22" presetClass="entr" presetSubtype="1" fill="hold" grpId="0" nodeType="afterEffect">
                                  <p:stCondLst>
                                    <p:cond delay="0"/>
                                  </p:stCondLst>
                                  <p:childTnLst>
                                    <p:set>
                                      <p:cBhvr>
                                        <p:cTn id="84" dur="1" fill="hold">
                                          <p:stCondLst>
                                            <p:cond delay="0"/>
                                          </p:stCondLst>
                                        </p:cTn>
                                        <p:tgtEl>
                                          <p:spTgt spid="44"/>
                                        </p:tgtEl>
                                        <p:attrNameLst>
                                          <p:attrName>style.visibility</p:attrName>
                                        </p:attrNameLst>
                                      </p:cBhvr>
                                      <p:to>
                                        <p:strVal val="visible"/>
                                      </p:to>
                                    </p:set>
                                    <p:animEffect transition="in" filter="wipe(up)">
                                      <p:cBhvr>
                                        <p:cTn id="85" dur="500"/>
                                        <p:tgtEl>
                                          <p:spTgt spid="44"/>
                                        </p:tgtEl>
                                      </p:cBhvr>
                                    </p:animEffect>
                                  </p:childTnLst>
                                </p:cTn>
                              </p:par>
                            </p:childTnLst>
                          </p:cTn>
                        </p:par>
                        <p:par>
                          <p:cTn id="86" fill="hold">
                            <p:stCondLst>
                              <p:cond delay="5500"/>
                            </p:stCondLst>
                            <p:childTnLst>
                              <p:par>
                                <p:cTn id="87" presetID="2" presetClass="entr" presetSubtype="6" fill="hold" nodeType="afterEffect">
                                  <p:stCondLst>
                                    <p:cond delay="0"/>
                                  </p:stCondLst>
                                  <p:childTnLst>
                                    <p:set>
                                      <p:cBhvr>
                                        <p:cTn id="88" dur="1" fill="hold">
                                          <p:stCondLst>
                                            <p:cond delay="0"/>
                                          </p:stCondLst>
                                        </p:cTn>
                                        <p:tgtEl>
                                          <p:spTgt spid="22"/>
                                        </p:tgtEl>
                                        <p:attrNameLst>
                                          <p:attrName>style.visibility</p:attrName>
                                        </p:attrNameLst>
                                      </p:cBhvr>
                                      <p:to>
                                        <p:strVal val="visible"/>
                                      </p:to>
                                    </p:set>
                                    <p:anim calcmode="lin" valueType="num">
                                      <p:cBhvr additive="base">
                                        <p:cTn id="89" dur="500" fill="hold"/>
                                        <p:tgtEl>
                                          <p:spTgt spid="22"/>
                                        </p:tgtEl>
                                        <p:attrNameLst>
                                          <p:attrName>ppt_x</p:attrName>
                                        </p:attrNameLst>
                                      </p:cBhvr>
                                      <p:tavLst>
                                        <p:tav tm="0">
                                          <p:val>
                                            <p:strVal val="1+#ppt_w/2"/>
                                          </p:val>
                                        </p:tav>
                                        <p:tav tm="100000">
                                          <p:val>
                                            <p:strVal val="#ppt_x"/>
                                          </p:val>
                                        </p:tav>
                                      </p:tavLst>
                                    </p:anim>
                                    <p:anim calcmode="lin" valueType="num">
                                      <p:cBhvr additive="base">
                                        <p:cTn id="90" dur="500" fill="hold"/>
                                        <p:tgtEl>
                                          <p:spTgt spid="22"/>
                                        </p:tgtEl>
                                        <p:attrNameLst>
                                          <p:attrName>ppt_y</p:attrName>
                                        </p:attrNameLst>
                                      </p:cBhvr>
                                      <p:tavLst>
                                        <p:tav tm="0">
                                          <p:val>
                                            <p:strVal val="1+#ppt_h/2"/>
                                          </p:val>
                                        </p:tav>
                                        <p:tav tm="100000">
                                          <p:val>
                                            <p:strVal val="#ppt_y"/>
                                          </p:val>
                                        </p:tav>
                                      </p:tavLst>
                                    </p:anim>
                                  </p:childTnLst>
                                </p:cTn>
                              </p:par>
                            </p:childTnLst>
                          </p:cTn>
                        </p:par>
                        <p:par>
                          <p:cTn id="91" fill="hold">
                            <p:stCondLst>
                              <p:cond delay="6000"/>
                            </p:stCondLst>
                            <p:childTnLst>
                              <p:par>
                                <p:cTn id="92" presetID="53" presetClass="entr" presetSubtype="528" fill="hold" grpId="0" nodeType="afterEffect">
                                  <p:stCondLst>
                                    <p:cond delay="0"/>
                                  </p:stCondLst>
                                  <p:childTnLst>
                                    <p:set>
                                      <p:cBhvr>
                                        <p:cTn id="93" dur="1" fill="hold">
                                          <p:stCondLst>
                                            <p:cond delay="0"/>
                                          </p:stCondLst>
                                        </p:cTn>
                                        <p:tgtEl>
                                          <p:spTgt spid="25"/>
                                        </p:tgtEl>
                                        <p:attrNameLst>
                                          <p:attrName>style.visibility</p:attrName>
                                        </p:attrNameLst>
                                      </p:cBhvr>
                                      <p:to>
                                        <p:strVal val="visible"/>
                                      </p:to>
                                    </p:set>
                                    <p:anim calcmode="lin" valueType="num">
                                      <p:cBhvr>
                                        <p:cTn id="94" dur="500" fill="hold"/>
                                        <p:tgtEl>
                                          <p:spTgt spid="25"/>
                                        </p:tgtEl>
                                        <p:attrNameLst>
                                          <p:attrName>ppt_w</p:attrName>
                                        </p:attrNameLst>
                                      </p:cBhvr>
                                      <p:tavLst>
                                        <p:tav tm="0">
                                          <p:val>
                                            <p:fltVal val="0"/>
                                          </p:val>
                                        </p:tav>
                                        <p:tav tm="100000">
                                          <p:val>
                                            <p:strVal val="#ppt_w"/>
                                          </p:val>
                                        </p:tav>
                                      </p:tavLst>
                                    </p:anim>
                                    <p:anim calcmode="lin" valueType="num">
                                      <p:cBhvr>
                                        <p:cTn id="95" dur="500" fill="hold"/>
                                        <p:tgtEl>
                                          <p:spTgt spid="25"/>
                                        </p:tgtEl>
                                        <p:attrNameLst>
                                          <p:attrName>ppt_h</p:attrName>
                                        </p:attrNameLst>
                                      </p:cBhvr>
                                      <p:tavLst>
                                        <p:tav tm="0">
                                          <p:val>
                                            <p:fltVal val="0"/>
                                          </p:val>
                                        </p:tav>
                                        <p:tav tm="100000">
                                          <p:val>
                                            <p:strVal val="#ppt_h"/>
                                          </p:val>
                                        </p:tav>
                                      </p:tavLst>
                                    </p:anim>
                                    <p:animEffect transition="in" filter="fade">
                                      <p:cBhvr>
                                        <p:cTn id="96" dur="500"/>
                                        <p:tgtEl>
                                          <p:spTgt spid="25"/>
                                        </p:tgtEl>
                                      </p:cBhvr>
                                    </p:animEffect>
                                    <p:anim calcmode="lin" valueType="num">
                                      <p:cBhvr>
                                        <p:cTn id="97" dur="500" fill="hold"/>
                                        <p:tgtEl>
                                          <p:spTgt spid="25"/>
                                        </p:tgtEl>
                                        <p:attrNameLst>
                                          <p:attrName>ppt_x</p:attrName>
                                        </p:attrNameLst>
                                      </p:cBhvr>
                                      <p:tavLst>
                                        <p:tav tm="0">
                                          <p:val>
                                            <p:fltVal val="0.5"/>
                                          </p:val>
                                        </p:tav>
                                        <p:tav tm="100000">
                                          <p:val>
                                            <p:strVal val="#ppt_x"/>
                                          </p:val>
                                        </p:tav>
                                      </p:tavLst>
                                    </p:anim>
                                    <p:anim calcmode="lin" valueType="num">
                                      <p:cBhvr>
                                        <p:cTn id="98" dur="500" fill="hold"/>
                                        <p:tgtEl>
                                          <p:spTgt spid="25"/>
                                        </p:tgtEl>
                                        <p:attrNameLst>
                                          <p:attrName>ppt_y</p:attrName>
                                        </p:attrNameLst>
                                      </p:cBhvr>
                                      <p:tavLst>
                                        <p:tav tm="0">
                                          <p:val>
                                            <p:fltVal val="0.5"/>
                                          </p:val>
                                        </p:tav>
                                        <p:tav tm="100000">
                                          <p:val>
                                            <p:strVal val="#ppt_y"/>
                                          </p:val>
                                        </p:tav>
                                      </p:tavLst>
                                    </p:anim>
                                  </p:childTnLst>
                                </p:cTn>
                              </p:par>
                              <p:par>
                                <p:cTn id="99" presetID="53" presetClass="entr" presetSubtype="528" fill="hold" grpId="0" nodeType="withEffect">
                                  <p:stCondLst>
                                    <p:cond delay="0"/>
                                  </p:stCondLst>
                                  <p:childTnLst>
                                    <p:set>
                                      <p:cBhvr>
                                        <p:cTn id="100" dur="1" fill="hold">
                                          <p:stCondLst>
                                            <p:cond delay="0"/>
                                          </p:stCondLst>
                                        </p:cTn>
                                        <p:tgtEl>
                                          <p:spTgt spid="27"/>
                                        </p:tgtEl>
                                        <p:attrNameLst>
                                          <p:attrName>style.visibility</p:attrName>
                                        </p:attrNameLst>
                                      </p:cBhvr>
                                      <p:to>
                                        <p:strVal val="visible"/>
                                      </p:to>
                                    </p:set>
                                    <p:anim calcmode="lin" valueType="num">
                                      <p:cBhvr>
                                        <p:cTn id="101" dur="500" fill="hold"/>
                                        <p:tgtEl>
                                          <p:spTgt spid="27"/>
                                        </p:tgtEl>
                                        <p:attrNameLst>
                                          <p:attrName>ppt_w</p:attrName>
                                        </p:attrNameLst>
                                      </p:cBhvr>
                                      <p:tavLst>
                                        <p:tav tm="0">
                                          <p:val>
                                            <p:fltVal val="0"/>
                                          </p:val>
                                        </p:tav>
                                        <p:tav tm="100000">
                                          <p:val>
                                            <p:strVal val="#ppt_w"/>
                                          </p:val>
                                        </p:tav>
                                      </p:tavLst>
                                    </p:anim>
                                    <p:anim calcmode="lin" valueType="num">
                                      <p:cBhvr>
                                        <p:cTn id="102" dur="500" fill="hold"/>
                                        <p:tgtEl>
                                          <p:spTgt spid="27"/>
                                        </p:tgtEl>
                                        <p:attrNameLst>
                                          <p:attrName>ppt_h</p:attrName>
                                        </p:attrNameLst>
                                      </p:cBhvr>
                                      <p:tavLst>
                                        <p:tav tm="0">
                                          <p:val>
                                            <p:fltVal val="0"/>
                                          </p:val>
                                        </p:tav>
                                        <p:tav tm="100000">
                                          <p:val>
                                            <p:strVal val="#ppt_h"/>
                                          </p:val>
                                        </p:tav>
                                      </p:tavLst>
                                    </p:anim>
                                    <p:animEffect transition="in" filter="fade">
                                      <p:cBhvr>
                                        <p:cTn id="103" dur="500"/>
                                        <p:tgtEl>
                                          <p:spTgt spid="27"/>
                                        </p:tgtEl>
                                      </p:cBhvr>
                                    </p:animEffect>
                                    <p:anim calcmode="lin" valueType="num">
                                      <p:cBhvr>
                                        <p:cTn id="104" dur="500" fill="hold"/>
                                        <p:tgtEl>
                                          <p:spTgt spid="27"/>
                                        </p:tgtEl>
                                        <p:attrNameLst>
                                          <p:attrName>ppt_x</p:attrName>
                                        </p:attrNameLst>
                                      </p:cBhvr>
                                      <p:tavLst>
                                        <p:tav tm="0">
                                          <p:val>
                                            <p:fltVal val="0.5"/>
                                          </p:val>
                                        </p:tav>
                                        <p:tav tm="100000">
                                          <p:val>
                                            <p:strVal val="#ppt_x"/>
                                          </p:val>
                                        </p:tav>
                                      </p:tavLst>
                                    </p:anim>
                                    <p:anim calcmode="lin" valueType="num">
                                      <p:cBhvr>
                                        <p:cTn id="105" dur="500" fill="hold"/>
                                        <p:tgtEl>
                                          <p:spTgt spid="27"/>
                                        </p:tgtEl>
                                        <p:attrNameLst>
                                          <p:attrName>ppt_y</p:attrName>
                                        </p:attrNameLst>
                                      </p:cBhvr>
                                      <p:tavLst>
                                        <p:tav tm="0">
                                          <p:val>
                                            <p:fltVal val="0.5"/>
                                          </p:val>
                                        </p:tav>
                                        <p:tav tm="100000">
                                          <p:val>
                                            <p:strVal val="#ppt_y"/>
                                          </p:val>
                                        </p:tav>
                                      </p:tavLst>
                                    </p:anim>
                                  </p:childTnLst>
                                </p:cTn>
                              </p:par>
                            </p:childTnLst>
                          </p:cTn>
                        </p:par>
                        <p:par>
                          <p:cTn id="106" fill="hold">
                            <p:stCondLst>
                              <p:cond delay="6500"/>
                            </p:stCondLst>
                            <p:childTnLst>
                              <p:par>
                                <p:cTn id="107" presetID="22" presetClass="entr" presetSubtype="1" fill="hold" grpId="0" nodeType="afterEffect">
                                  <p:stCondLst>
                                    <p:cond delay="0"/>
                                  </p:stCondLst>
                                  <p:childTnLst>
                                    <p:set>
                                      <p:cBhvr>
                                        <p:cTn id="108" dur="1" fill="hold">
                                          <p:stCondLst>
                                            <p:cond delay="0"/>
                                          </p:stCondLst>
                                        </p:cTn>
                                        <p:tgtEl>
                                          <p:spTgt spid="45"/>
                                        </p:tgtEl>
                                        <p:attrNameLst>
                                          <p:attrName>style.visibility</p:attrName>
                                        </p:attrNameLst>
                                      </p:cBhvr>
                                      <p:to>
                                        <p:strVal val="visible"/>
                                      </p:to>
                                    </p:set>
                                    <p:animEffect transition="in" filter="wipe(up)">
                                      <p:cBhvr>
                                        <p:cTn id="109"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23" grpId="0" animBg="1"/>
      <p:bldP spid="24" grpId="0" animBg="1"/>
      <p:bldP spid="25" grpId="0" animBg="1"/>
      <p:bldP spid="26" grpId="0" animBg="1"/>
      <p:bldP spid="27" grpId="0" animBg="1"/>
      <p:bldP spid="42" grpId="0"/>
      <p:bldP spid="43" grpId="0"/>
      <p:bldP spid="44" grpId="0"/>
      <p:bldP spid="45" grpId="0"/>
      <p:bldP spid="46" grpId="0"/>
      <p:bldP spid="5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1623</TotalTime>
  <Words>1270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334</cp:revision>
  <dcterms:created xsi:type="dcterms:W3CDTF">2016-09-28T22:08:47Z</dcterms:created>
  <dcterms:modified xsi:type="dcterms:W3CDTF">2017-01-25T23:51:17Z</dcterms:modified>
</cp:coreProperties>
</file>