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mock_up">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3133803" y="377480"/>
            <a:ext cx="5924395" cy="413483"/>
          </a:xfrm>
          <a:prstGeom prst="rect">
            <a:avLst/>
          </a:prstGeom>
        </p:spPr>
        <p:txBody>
          <a:bodyPr wrap="none" lIns="0" tIns="0" rIns="0" bIns="0" anchor="ctr">
            <a:noAutofit/>
          </a:bodyPr>
          <a:lstStyle>
            <a:lvl1pPr algn="ctr">
              <a:defRPr sz="3200"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64796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 name="Picture 57" descr="apple_monitor.png"/>
          <p:cNvPicPr>
            <a:picLocks noChangeAspect="1"/>
          </p:cNvPicPr>
          <p:nvPr/>
        </p:nvPicPr>
        <p:blipFill>
          <a:blip r:embed="rId2"/>
          <a:stretch>
            <a:fillRect/>
          </a:stretch>
        </p:blipFill>
        <p:spPr>
          <a:xfrm>
            <a:off x="6315909" y="1229176"/>
            <a:ext cx="5069159" cy="5486400"/>
          </a:xfrm>
          <a:prstGeom prst="rect">
            <a:avLst/>
          </a:prstGeom>
        </p:spPr>
      </p:pic>
      <p:sp>
        <p:nvSpPr>
          <p:cNvPr id="64" name="Freeform 63"/>
          <p:cNvSpPr/>
          <p:nvPr/>
        </p:nvSpPr>
        <p:spPr>
          <a:xfrm>
            <a:off x="7024329" y="1486514"/>
            <a:ext cx="4131239" cy="3414611"/>
          </a:xfrm>
          <a:custGeom>
            <a:avLst/>
            <a:gdLst>
              <a:gd name="connsiteX0" fmla="*/ 0 w 3505261"/>
              <a:gd name="connsiteY0" fmla="*/ 0 h 2897218"/>
              <a:gd name="connsiteX1" fmla="*/ 3343617 w 3505261"/>
              <a:gd name="connsiteY1" fmla="*/ 672889 h 2897218"/>
              <a:gd name="connsiteX2" fmla="*/ 3505261 w 3505261"/>
              <a:gd name="connsiteY2" fmla="*/ 2838923 h 2897218"/>
              <a:gd name="connsiteX3" fmla="*/ 165515 w 3505261"/>
              <a:gd name="connsiteY3" fmla="*/ 2897218 h 2897218"/>
            </a:gdLst>
            <a:ahLst/>
            <a:cxnLst>
              <a:cxn ang="0">
                <a:pos x="connsiteX0" y="connsiteY0"/>
              </a:cxn>
              <a:cxn ang="0">
                <a:pos x="connsiteX1" y="connsiteY1"/>
              </a:cxn>
              <a:cxn ang="0">
                <a:pos x="connsiteX2" y="connsiteY2"/>
              </a:cxn>
              <a:cxn ang="0">
                <a:pos x="connsiteX3" y="connsiteY3"/>
              </a:cxn>
            </a:cxnLst>
            <a:rect l="l" t="t" r="r" b="b"/>
            <a:pathLst>
              <a:path w="3505261" h="2897218">
                <a:moveTo>
                  <a:pt x="0" y="0"/>
                </a:moveTo>
                <a:lnTo>
                  <a:pt x="3343617" y="672889"/>
                </a:lnTo>
                <a:lnTo>
                  <a:pt x="3505261" y="2838923"/>
                </a:lnTo>
                <a:lnTo>
                  <a:pt x="165515" y="2897218"/>
                </a:lnTo>
                <a:close/>
              </a:path>
            </a:pathLst>
          </a:custGeom>
          <a:blipFill>
            <a:blip r:embed="rId3"/>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p:cNvSpPr txBox="1"/>
          <p:nvPr/>
        </p:nvSpPr>
        <p:spPr>
          <a:xfrm>
            <a:off x="2593639" y="1694251"/>
            <a:ext cx="3657600" cy="929485"/>
          </a:xfrm>
          <a:prstGeom prst="rect">
            <a:avLst/>
          </a:prstGeom>
          <a:noFill/>
        </p:spPr>
        <p:txBody>
          <a:bodyPr wrap="square" rtlCol="0">
            <a:spAutoFit/>
          </a:bodyPr>
          <a:lstStyle/>
          <a:p>
            <a:pPr defTabSz="1219170">
              <a:spcBef>
                <a:spcPct val="20000"/>
              </a:spcBef>
              <a:defRPr/>
            </a:pPr>
            <a:r>
              <a:rPr lang="en-US" sz="1600" b="1" dirty="0">
                <a:solidFill>
                  <a:srgbClr val="EF3425"/>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71" name="TextBox 70"/>
          <p:cNvSpPr txBox="1"/>
          <p:nvPr/>
        </p:nvSpPr>
        <p:spPr>
          <a:xfrm>
            <a:off x="2593639" y="2833233"/>
            <a:ext cx="3657600" cy="929485"/>
          </a:xfrm>
          <a:prstGeom prst="rect">
            <a:avLst/>
          </a:prstGeom>
          <a:noFill/>
        </p:spPr>
        <p:txBody>
          <a:bodyPr wrap="square" rtlCol="0">
            <a:spAutoFit/>
          </a:bodyPr>
          <a:lstStyle/>
          <a:p>
            <a:pPr defTabSz="1219170">
              <a:spcBef>
                <a:spcPct val="20000"/>
              </a:spcBef>
              <a:defRPr/>
            </a:pPr>
            <a:r>
              <a:rPr lang="en-US" sz="1600" b="1" dirty="0">
                <a:solidFill>
                  <a:srgbClr val="8397B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72" name="TextBox 71"/>
          <p:cNvSpPr txBox="1"/>
          <p:nvPr/>
        </p:nvSpPr>
        <p:spPr>
          <a:xfrm>
            <a:off x="2593639" y="3972376"/>
            <a:ext cx="3657600" cy="929485"/>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73" name="TextBox 72"/>
          <p:cNvSpPr txBox="1"/>
          <p:nvPr/>
        </p:nvSpPr>
        <p:spPr>
          <a:xfrm>
            <a:off x="2606191" y="5075551"/>
            <a:ext cx="3657600" cy="929485"/>
          </a:xfrm>
          <a:prstGeom prst="rect">
            <a:avLst/>
          </a:prstGeom>
          <a:noFill/>
        </p:spPr>
        <p:txBody>
          <a:bodyPr wrap="square" rtlCol="0">
            <a:spAutoFit/>
          </a:bodyPr>
          <a:lstStyle/>
          <a:p>
            <a:pPr defTabSz="1219170">
              <a:spcBef>
                <a:spcPct val="20000"/>
              </a:spcBef>
              <a:defRPr/>
            </a:pPr>
            <a:r>
              <a:rPr lang="en-US" sz="1600" b="1" dirty="0">
                <a:solidFill>
                  <a:srgbClr val="62768F"/>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74" name="Oval 10"/>
          <p:cNvSpPr>
            <a:spLocks noChangeAspect="1" noChangeArrowheads="1"/>
          </p:cNvSpPr>
          <p:nvPr/>
        </p:nvSpPr>
        <p:spPr bwMode="auto">
          <a:xfrm rot="16200000" flipH="1">
            <a:off x="1445702" y="1735079"/>
            <a:ext cx="888742" cy="914400"/>
          </a:xfrm>
          <a:prstGeom prst="ellipse">
            <a:avLst/>
          </a:prstGeom>
          <a:solidFill>
            <a:srgbClr val="EF3425"/>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5" name="Oval 10"/>
          <p:cNvSpPr>
            <a:spLocks noChangeAspect="1" noChangeArrowheads="1"/>
          </p:cNvSpPr>
          <p:nvPr/>
        </p:nvSpPr>
        <p:spPr bwMode="auto">
          <a:xfrm rot="5400000">
            <a:off x="1428312" y="2868118"/>
            <a:ext cx="888742" cy="914400"/>
          </a:xfrm>
          <a:prstGeom prst="ellipse">
            <a:avLst/>
          </a:prstGeom>
          <a:solidFill>
            <a:srgbClr val="8397B1"/>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6" name="Oval 10"/>
          <p:cNvSpPr>
            <a:spLocks noChangeAspect="1" noChangeArrowheads="1"/>
          </p:cNvSpPr>
          <p:nvPr/>
        </p:nvSpPr>
        <p:spPr bwMode="auto">
          <a:xfrm rot="5400000" flipH="1" flipV="1">
            <a:off x="1445702" y="4006625"/>
            <a:ext cx="888742" cy="914400"/>
          </a:xfrm>
          <a:prstGeom prst="ellipse">
            <a:avLst/>
          </a:prstGeom>
          <a:solidFill>
            <a:srgbClr val="44546B"/>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7" name="Oval 10"/>
          <p:cNvSpPr>
            <a:spLocks noChangeAspect="1" noChangeArrowheads="1"/>
          </p:cNvSpPr>
          <p:nvPr/>
        </p:nvSpPr>
        <p:spPr bwMode="auto">
          <a:xfrm rot="16200000" flipV="1">
            <a:off x="1428312" y="5145133"/>
            <a:ext cx="888742" cy="914400"/>
          </a:xfrm>
          <a:prstGeom prst="ellipse">
            <a:avLst/>
          </a:prstGeom>
          <a:solidFill>
            <a:srgbClr val="62768F"/>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8" name="Freeform 37"/>
          <p:cNvSpPr>
            <a:spLocks noChangeAspect="1" noEditPoints="1"/>
          </p:cNvSpPr>
          <p:nvPr/>
        </p:nvSpPr>
        <p:spPr bwMode="auto">
          <a:xfrm>
            <a:off x="1678194" y="1960718"/>
            <a:ext cx="415636" cy="45720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9" name="Freeform 172"/>
          <p:cNvSpPr>
            <a:spLocks noChangeAspect="1" noEditPoints="1"/>
          </p:cNvSpPr>
          <p:nvPr/>
        </p:nvSpPr>
        <p:spPr bwMode="auto">
          <a:xfrm>
            <a:off x="1719425" y="5357391"/>
            <a:ext cx="332509" cy="45720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80" name="Group 79"/>
          <p:cNvGrpSpPr>
            <a:grpSpLocks noChangeAspect="1"/>
          </p:cNvGrpSpPr>
          <p:nvPr/>
        </p:nvGrpSpPr>
        <p:grpSpPr>
          <a:xfrm>
            <a:off x="1664935" y="4234721"/>
            <a:ext cx="457200" cy="457200"/>
            <a:chOff x="3878263" y="2220913"/>
            <a:chExt cx="547687" cy="547687"/>
          </a:xfrm>
          <a:solidFill>
            <a:schemeClr val="bg1"/>
          </a:solidFill>
          <a:effectLst>
            <a:outerShdw blurRad="50800" dist="38100" dir="2700000" algn="tl" rotWithShape="0">
              <a:prstClr val="black">
                <a:alpha val="40000"/>
              </a:prstClr>
            </a:outerShdw>
          </a:effectLst>
        </p:grpSpPr>
        <p:sp>
          <p:nvSpPr>
            <p:cNvPr id="81"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84"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9" name="Group 88"/>
          <p:cNvGrpSpPr>
            <a:grpSpLocks noChangeAspect="1"/>
          </p:cNvGrpSpPr>
          <p:nvPr/>
        </p:nvGrpSpPr>
        <p:grpSpPr>
          <a:xfrm>
            <a:off x="1697909" y="3105406"/>
            <a:ext cx="371062" cy="457200"/>
            <a:chOff x="4598988" y="3263900"/>
            <a:chExt cx="444500" cy="547688"/>
          </a:xfrm>
          <a:solidFill>
            <a:schemeClr val="bg1"/>
          </a:solidFill>
          <a:effectLst>
            <a:outerShdw blurRad="50800" dist="38100" dir="2700000" algn="tl" rotWithShape="0">
              <a:prstClr val="black">
                <a:alpha val="40000"/>
              </a:prstClr>
            </a:outerShdw>
          </a:effectLst>
        </p:grpSpPr>
        <p:sp>
          <p:nvSpPr>
            <p:cNvPr id="90"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45" name="TextBox 144"/>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pic>
        <p:nvPicPr>
          <p:cNvPr id="29" name="Picture 28">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36239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5"/>
                                        </p:tgtEl>
                                        <p:attrNameLst>
                                          <p:attrName>style.visibility</p:attrName>
                                        </p:attrNameLst>
                                      </p:cBhvr>
                                      <p:to>
                                        <p:strVal val="visible"/>
                                      </p:to>
                                    </p:set>
                                    <p:animEffect transition="in" filter="wipe(left)">
                                      <p:cBhvr>
                                        <p:cTn id="7" dur="500"/>
                                        <p:tgtEl>
                                          <p:spTgt spid="145"/>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58"/>
                                        </p:tgtEl>
                                        <p:attrNameLst>
                                          <p:attrName>style.visibility</p:attrName>
                                        </p:attrNameLst>
                                      </p:cBhvr>
                                      <p:to>
                                        <p:strVal val="visible"/>
                                      </p:to>
                                    </p:set>
                                    <p:animEffect transition="in" filter="wipe(down)">
                                      <p:cBhvr>
                                        <p:cTn id="11" dur="500"/>
                                        <p:tgtEl>
                                          <p:spTgt spid="58"/>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64"/>
                                        </p:tgtEl>
                                        <p:attrNameLst>
                                          <p:attrName>style.visibility</p:attrName>
                                        </p:attrNameLst>
                                      </p:cBhvr>
                                      <p:to>
                                        <p:strVal val="visible"/>
                                      </p:to>
                                    </p:set>
                                    <p:animEffect transition="in" filter="randombar(horizontal)">
                                      <p:cBhvr>
                                        <p:cTn id="15" dur="1000"/>
                                        <p:tgtEl>
                                          <p:spTgt spid="64"/>
                                        </p:tgtEl>
                                      </p:cBhvr>
                                    </p:animEffect>
                                  </p:childTnLst>
                                </p:cTn>
                              </p:par>
                            </p:childTnLst>
                          </p:cTn>
                        </p:par>
                        <p:par>
                          <p:cTn id="16" fill="hold">
                            <p:stCondLst>
                              <p:cond delay="2000"/>
                            </p:stCondLst>
                            <p:childTnLst>
                              <p:par>
                                <p:cTn id="17" presetID="53" presetClass="entr" presetSubtype="528" fill="hold" grpId="0" nodeType="afterEffect">
                                  <p:stCondLst>
                                    <p:cond delay="0"/>
                                  </p:stCondLst>
                                  <p:childTnLst>
                                    <p:set>
                                      <p:cBhvr>
                                        <p:cTn id="18" dur="1" fill="hold">
                                          <p:stCondLst>
                                            <p:cond delay="0"/>
                                          </p:stCondLst>
                                        </p:cTn>
                                        <p:tgtEl>
                                          <p:spTgt spid="74"/>
                                        </p:tgtEl>
                                        <p:attrNameLst>
                                          <p:attrName>style.visibility</p:attrName>
                                        </p:attrNameLst>
                                      </p:cBhvr>
                                      <p:to>
                                        <p:strVal val="visible"/>
                                      </p:to>
                                    </p:set>
                                    <p:anim calcmode="lin" valueType="num">
                                      <p:cBhvr>
                                        <p:cTn id="19" dur="500" fill="hold"/>
                                        <p:tgtEl>
                                          <p:spTgt spid="74"/>
                                        </p:tgtEl>
                                        <p:attrNameLst>
                                          <p:attrName>ppt_w</p:attrName>
                                        </p:attrNameLst>
                                      </p:cBhvr>
                                      <p:tavLst>
                                        <p:tav tm="0">
                                          <p:val>
                                            <p:fltVal val="0"/>
                                          </p:val>
                                        </p:tav>
                                        <p:tav tm="100000">
                                          <p:val>
                                            <p:strVal val="#ppt_w"/>
                                          </p:val>
                                        </p:tav>
                                      </p:tavLst>
                                    </p:anim>
                                    <p:anim calcmode="lin" valueType="num">
                                      <p:cBhvr>
                                        <p:cTn id="20" dur="500" fill="hold"/>
                                        <p:tgtEl>
                                          <p:spTgt spid="74"/>
                                        </p:tgtEl>
                                        <p:attrNameLst>
                                          <p:attrName>ppt_h</p:attrName>
                                        </p:attrNameLst>
                                      </p:cBhvr>
                                      <p:tavLst>
                                        <p:tav tm="0">
                                          <p:val>
                                            <p:fltVal val="0"/>
                                          </p:val>
                                        </p:tav>
                                        <p:tav tm="100000">
                                          <p:val>
                                            <p:strVal val="#ppt_h"/>
                                          </p:val>
                                        </p:tav>
                                      </p:tavLst>
                                    </p:anim>
                                    <p:animEffect transition="in" filter="fade">
                                      <p:cBhvr>
                                        <p:cTn id="21" dur="500"/>
                                        <p:tgtEl>
                                          <p:spTgt spid="74"/>
                                        </p:tgtEl>
                                      </p:cBhvr>
                                    </p:animEffect>
                                    <p:anim calcmode="lin" valueType="num">
                                      <p:cBhvr>
                                        <p:cTn id="22" dur="500" fill="hold"/>
                                        <p:tgtEl>
                                          <p:spTgt spid="74"/>
                                        </p:tgtEl>
                                        <p:attrNameLst>
                                          <p:attrName>ppt_x</p:attrName>
                                        </p:attrNameLst>
                                      </p:cBhvr>
                                      <p:tavLst>
                                        <p:tav tm="0">
                                          <p:val>
                                            <p:fltVal val="0.5"/>
                                          </p:val>
                                        </p:tav>
                                        <p:tav tm="100000">
                                          <p:val>
                                            <p:strVal val="#ppt_x"/>
                                          </p:val>
                                        </p:tav>
                                      </p:tavLst>
                                    </p:anim>
                                    <p:anim calcmode="lin" valueType="num">
                                      <p:cBhvr>
                                        <p:cTn id="23" dur="500" fill="hold"/>
                                        <p:tgtEl>
                                          <p:spTgt spid="74"/>
                                        </p:tgtEl>
                                        <p:attrNameLst>
                                          <p:attrName>ppt_y</p:attrName>
                                        </p:attrNameLst>
                                      </p:cBhvr>
                                      <p:tavLst>
                                        <p:tav tm="0">
                                          <p:val>
                                            <p:fltVal val="0.5"/>
                                          </p:val>
                                        </p:tav>
                                        <p:tav tm="100000">
                                          <p:val>
                                            <p:strVal val="#ppt_y"/>
                                          </p:val>
                                        </p:tav>
                                      </p:tavLst>
                                    </p:anim>
                                  </p:childTnLst>
                                </p:cTn>
                              </p:par>
                              <p:par>
                                <p:cTn id="24" presetID="53" presetClass="entr" presetSubtype="528" fill="hold" grpId="0" nodeType="withEffect">
                                  <p:stCondLst>
                                    <p:cond delay="250"/>
                                  </p:stCondLst>
                                  <p:childTnLst>
                                    <p:set>
                                      <p:cBhvr>
                                        <p:cTn id="25" dur="1" fill="hold">
                                          <p:stCondLst>
                                            <p:cond delay="0"/>
                                          </p:stCondLst>
                                        </p:cTn>
                                        <p:tgtEl>
                                          <p:spTgt spid="78"/>
                                        </p:tgtEl>
                                        <p:attrNameLst>
                                          <p:attrName>style.visibility</p:attrName>
                                        </p:attrNameLst>
                                      </p:cBhvr>
                                      <p:to>
                                        <p:strVal val="visible"/>
                                      </p:to>
                                    </p:set>
                                    <p:anim calcmode="lin" valueType="num">
                                      <p:cBhvr>
                                        <p:cTn id="26" dur="500" fill="hold"/>
                                        <p:tgtEl>
                                          <p:spTgt spid="78"/>
                                        </p:tgtEl>
                                        <p:attrNameLst>
                                          <p:attrName>ppt_w</p:attrName>
                                        </p:attrNameLst>
                                      </p:cBhvr>
                                      <p:tavLst>
                                        <p:tav tm="0">
                                          <p:val>
                                            <p:fltVal val="0"/>
                                          </p:val>
                                        </p:tav>
                                        <p:tav tm="100000">
                                          <p:val>
                                            <p:strVal val="#ppt_w"/>
                                          </p:val>
                                        </p:tav>
                                      </p:tavLst>
                                    </p:anim>
                                    <p:anim calcmode="lin" valueType="num">
                                      <p:cBhvr>
                                        <p:cTn id="27" dur="500" fill="hold"/>
                                        <p:tgtEl>
                                          <p:spTgt spid="78"/>
                                        </p:tgtEl>
                                        <p:attrNameLst>
                                          <p:attrName>ppt_h</p:attrName>
                                        </p:attrNameLst>
                                      </p:cBhvr>
                                      <p:tavLst>
                                        <p:tav tm="0">
                                          <p:val>
                                            <p:fltVal val="0"/>
                                          </p:val>
                                        </p:tav>
                                        <p:tav tm="100000">
                                          <p:val>
                                            <p:strVal val="#ppt_h"/>
                                          </p:val>
                                        </p:tav>
                                      </p:tavLst>
                                    </p:anim>
                                    <p:animEffect transition="in" filter="fade">
                                      <p:cBhvr>
                                        <p:cTn id="28" dur="500"/>
                                        <p:tgtEl>
                                          <p:spTgt spid="78"/>
                                        </p:tgtEl>
                                      </p:cBhvr>
                                    </p:animEffect>
                                    <p:anim calcmode="lin" valueType="num">
                                      <p:cBhvr>
                                        <p:cTn id="29" dur="500" fill="hold"/>
                                        <p:tgtEl>
                                          <p:spTgt spid="78"/>
                                        </p:tgtEl>
                                        <p:attrNameLst>
                                          <p:attrName>ppt_x</p:attrName>
                                        </p:attrNameLst>
                                      </p:cBhvr>
                                      <p:tavLst>
                                        <p:tav tm="0">
                                          <p:val>
                                            <p:fltVal val="0.5"/>
                                          </p:val>
                                        </p:tav>
                                        <p:tav tm="100000">
                                          <p:val>
                                            <p:strVal val="#ppt_x"/>
                                          </p:val>
                                        </p:tav>
                                      </p:tavLst>
                                    </p:anim>
                                    <p:anim calcmode="lin" valueType="num">
                                      <p:cBhvr>
                                        <p:cTn id="30" dur="500" fill="hold"/>
                                        <p:tgtEl>
                                          <p:spTgt spid="78"/>
                                        </p:tgtEl>
                                        <p:attrNameLst>
                                          <p:attrName>ppt_y</p:attrName>
                                        </p:attrNameLst>
                                      </p:cBhvr>
                                      <p:tavLst>
                                        <p:tav tm="0">
                                          <p:val>
                                            <p:fltVal val="0.5"/>
                                          </p:val>
                                        </p:tav>
                                        <p:tav tm="100000">
                                          <p:val>
                                            <p:strVal val="#ppt_y"/>
                                          </p:val>
                                        </p:tav>
                                      </p:tavLst>
                                    </p:anim>
                                  </p:childTnLst>
                                </p:cTn>
                              </p:par>
                            </p:childTnLst>
                          </p:cTn>
                        </p:par>
                        <p:par>
                          <p:cTn id="31" fill="hold">
                            <p:stCondLst>
                              <p:cond delay="2750"/>
                            </p:stCondLst>
                            <p:childTnLst>
                              <p:par>
                                <p:cTn id="32" presetID="22" presetClass="entr" presetSubtype="8" fill="hold" grpId="0" nodeType="afterEffect">
                                  <p:stCondLst>
                                    <p:cond delay="0"/>
                                  </p:stCondLst>
                                  <p:childTnLst>
                                    <p:set>
                                      <p:cBhvr>
                                        <p:cTn id="33" dur="1" fill="hold">
                                          <p:stCondLst>
                                            <p:cond delay="0"/>
                                          </p:stCondLst>
                                        </p:cTn>
                                        <p:tgtEl>
                                          <p:spTgt spid="70"/>
                                        </p:tgtEl>
                                        <p:attrNameLst>
                                          <p:attrName>style.visibility</p:attrName>
                                        </p:attrNameLst>
                                      </p:cBhvr>
                                      <p:to>
                                        <p:strVal val="visible"/>
                                      </p:to>
                                    </p:set>
                                    <p:animEffect transition="in" filter="wipe(left)">
                                      <p:cBhvr>
                                        <p:cTn id="34" dur="500"/>
                                        <p:tgtEl>
                                          <p:spTgt spid="70"/>
                                        </p:tgtEl>
                                      </p:cBhvr>
                                    </p:animEffect>
                                  </p:childTnLst>
                                </p:cTn>
                              </p:par>
                            </p:childTnLst>
                          </p:cTn>
                        </p:par>
                        <p:par>
                          <p:cTn id="35" fill="hold">
                            <p:stCondLst>
                              <p:cond delay="3250"/>
                            </p:stCondLst>
                            <p:childTnLst>
                              <p:par>
                                <p:cTn id="36" presetID="53" presetClass="entr" presetSubtype="528" fill="hold" grpId="0" nodeType="afterEffect">
                                  <p:stCondLst>
                                    <p:cond delay="0"/>
                                  </p:stCondLst>
                                  <p:childTnLst>
                                    <p:set>
                                      <p:cBhvr>
                                        <p:cTn id="37" dur="1" fill="hold">
                                          <p:stCondLst>
                                            <p:cond delay="0"/>
                                          </p:stCondLst>
                                        </p:cTn>
                                        <p:tgtEl>
                                          <p:spTgt spid="75"/>
                                        </p:tgtEl>
                                        <p:attrNameLst>
                                          <p:attrName>style.visibility</p:attrName>
                                        </p:attrNameLst>
                                      </p:cBhvr>
                                      <p:to>
                                        <p:strVal val="visible"/>
                                      </p:to>
                                    </p:set>
                                    <p:anim calcmode="lin" valueType="num">
                                      <p:cBhvr>
                                        <p:cTn id="38" dur="500" fill="hold"/>
                                        <p:tgtEl>
                                          <p:spTgt spid="75"/>
                                        </p:tgtEl>
                                        <p:attrNameLst>
                                          <p:attrName>ppt_w</p:attrName>
                                        </p:attrNameLst>
                                      </p:cBhvr>
                                      <p:tavLst>
                                        <p:tav tm="0">
                                          <p:val>
                                            <p:fltVal val="0"/>
                                          </p:val>
                                        </p:tav>
                                        <p:tav tm="100000">
                                          <p:val>
                                            <p:strVal val="#ppt_w"/>
                                          </p:val>
                                        </p:tav>
                                      </p:tavLst>
                                    </p:anim>
                                    <p:anim calcmode="lin" valueType="num">
                                      <p:cBhvr>
                                        <p:cTn id="39" dur="500" fill="hold"/>
                                        <p:tgtEl>
                                          <p:spTgt spid="75"/>
                                        </p:tgtEl>
                                        <p:attrNameLst>
                                          <p:attrName>ppt_h</p:attrName>
                                        </p:attrNameLst>
                                      </p:cBhvr>
                                      <p:tavLst>
                                        <p:tav tm="0">
                                          <p:val>
                                            <p:fltVal val="0"/>
                                          </p:val>
                                        </p:tav>
                                        <p:tav tm="100000">
                                          <p:val>
                                            <p:strVal val="#ppt_h"/>
                                          </p:val>
                                        </p:tav>
                                      </p:tavLst>
                                    </p:anim>
                                    <p:animEffect transition="in" filter="fade">
                                      <p:cBhvr>
                                        <p:cTn id="40" dur="500"/>
                                        <p:tgtEl>
                                          <p:spTgt spid="75"/>
                                        </p:tgtEl>
                                      </p:cBhvr>
                                    </p:animEffect>
                                    <p:anim calcmode="lin" valueType="num">
                                      <p:cBhvr>
                                        <p:cTn id="41" dur="500" fill="hold"/>
                                        <p:tgtEl>
                                          <p:spTgt spid="75"/>
                                        </p:tgtEl>
                                        <p:attrNameLst>
                                          <p:attrName>ppt_x</p:attrName>
                                        </p:attrNameLst>
                                      </p:cBhvr>
                                      <p:tavLst>
                                        <p:tav tm="0">
                                          <p:val>
                                            <p:fltVal val="0.5"/>
                                          </p:val>
                                        </p:tav>
                                        <p:tav tm="100000">
                                          <p:val>
                                            <p:strVal val="#ppt_x"/>
                                          </p:val>
                                        </p:tav>
                                      </p:tavLst>
                                    </p:anim>
                                    <p:anim calcmode="lin" valueType="num">
                                      <p:cBhvr>
                                        <p:cTn id="42" dur="500" fill="hold"/>
                                        <p:tgtEl>
                                          <p:spTgt spid="75"/>
                                        </p:tgtEl>
                                        <p:attrNameLst>
                                          <p:attrName>ppt_y</p:attrName>
                                        </p:attrNameLst>
                                      </p:cBhvr>
                                      <p:tavLst>
                                        <p:tav tm="0">
                                          <p:val>
                                            <p:fltVal val="0.5"/>
                                          </p:val>
                                        </p:tav>
                                        <p:tav tm="100000">
                                          <p:val>
                                            <p:strVal val="#ppt_y"/>
                                          </p:val>
                                        </p:tav>
                                      </p:tavLst>
                                    </p:anim>
                                  </p:childTnLst>
                                </p:cTn>
                              </p:par>
                              <p:par>
                                <p:cTn id="43" presetID="53" presetClass="entr" presetSubtype="528" fill="hold" nodeType="withEffect">
                                  <p:stCondLst>
                                    <p:cond delay="250"/>
                                  </p:stCondLst>
                                  <p:childTnLst>
                                    <p:set>
                                      <p:cBhvr>
                                        <p:cTn id="44" dur="1" fill="hold">
                                          <p:stCondLst>
                                            <p:cond delay="0"/>
                                          </p:stCondLst>
                                        </p:cTn>
                                        <p:tgtEl>
                                          <p:spTgt spid="89"/>
                                        </p:tgtEl>
                                        <p:attrNameLst>
                                          <p:attrName>style.visibility</p:attrName>
                                        </p:attrNameLst>
                                      </p:cBhvr>
                                      <p:to>
                                        <p:strVal val="visible"/>
                                      </p:to>
                                    </p:set>
                                    <p:anim calcmode="lin" valueType="num">
                                      <p:cBhvr>
                                        <p:cTn id="45" dur="500" fill="hold"/>
                                        <p:tgtEl>
                                          <p:spTgt spid="89"/>
                                        </p:tgtEl>
                                        <p:attrNameLst>
                                          <p:attrName>ppt_w</p:attrName>
                                        </p:attrNameLst>
                                      </p:cBhvr>
                                      <p:tavLst>
                                        <p:tav tm="0">
                                          <p:val>
                                            <p:fltVal val="0"/>
                                          </p:val>
                                        </p:tav>
                                        <p:tav tm="100000">
                                          <p:val>
                                            <p:strVal val="#ppt_w"/>
                                          </p:val>
                                        </p:tav>
                                      </p:tavLst>
                                    </p:anim>
                                    <p:anim calcmode="lin" valueType="num">
                                      <p:cBhvr>
                                        <p:cTn id="46" dur="500" fill="hold"/>
                                        <p:tgtEl>
                                          <p:spTgt spid="89"/>
                                        </p:tgtEl>
                                        <p:attrNameLst>
                                          <p:attrName>ppt_h</p:attrName>
                                        </p:attrNameLst>
                                      </p:cBhvr>
                                      <p:tavLst>
                                        <p:tav tm="0">
                                          <p:val>
                                            <p:fltVal val="0"/>
                                          </p:val>
                                        </p:tav>
                                        <p:tav tm="100000">
                                          <p:val>
                                            <p:strVal val="#ppt_h"/>
                                          </p:val>
                                        </p:tav>
                                      </p:tavLst>
                                    </p:anim>
                                    <p:animEffect transition="in" filter="fade">
                                      <p:cBhvr>
                                        <p:cTn id="47" dur="500"/>
                                        <p:tgtEl>
                                          <p:spTgt spid="89"/>
                                        </p:tgtEl>
                                      </p:cBhvr>
                                    </p:animEffect>
                                    <p:anim calcmode="lin" valueType="num">
                                      <p:cBhvr>
                                        <p:cTn id="48" dur="500" fill="hold"/>
                                        <p:tgtEl>
                                          <p:spTgt spid="89"/>
                                        </p:tgtEl>
                                        <p:attrNameLst>
                                          <p:attrName>ppt_x</p:attrName>
                                        </p:attrNameLst>
                                      </p:cBhvr>
                                      <p:tavLst>
                                        <p:tav tm="0">
                                          <p:val>
                                            <p:fltVal val="0.5"/>
                                          </p:val>
                                        </p:tav>
                                        <p:tav tm="100000">
                                          <p:val>
                                            <p:strVal val="#ppt_x"/>
                                          </p:val>
                                        </p:tav>
                                      </p:tavLst>
                                    </p:anim>
                                    <p:anim calcmode="lin" valueType="num">
                                      <p:cBhvr>
                                        <p:cTn id="49" dur="500" fill="hold"/>
                                        <p:tgtEl>
                                          <p:spTgt spid="89"/>
                                        </p:tgtEl>
                                        <p:attrNameLst>
                                          <p:attrName>ppt_y</p:attrName>
                                        </p:attrNameLst>
                                      </p:cBhvr>
                                      <p:tavLst>
                                        <p:tav tm="0">
                                          <p:val>
                                            <p:fltVal val="0.5"/>
                                          </p:val>
                                        </p:tav>
                                        <p:tav tm="100000">
                                          <p:val>
                                            <p:strVal val="#ppt_y"/>
                                          </p:val>
                                        </p:tav>
                                      </p:tavLst>
                                    </p:anim>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71"/>
                                        </p:tgtEl>
                                        <p:attrNameLst>
                                          <p:attrName>style.visibility</p:attrName>
                                        </p:attrNameLst>
                                      </p:cBhvr>
                                      <p:to>
                                        <p:strVal val="visible"/>
                                      </p:to>
                                    </p:set>
                                    <p:animEffect transition="in" filter="wipe(left)">
                                      <p:cBhvr>
                                        <p:cTn id="53" dur="500"/>
                                        <p:tgtEl>
                                          <p:spTgt spid="71"/>
                                        </p:tgtEl>
                                      </p:cBhvr>
                                    </p:animEffect>
                                  </p:childTnLst>
                                </p:cTn>
                              </p:par>
                            </p:childTnLst>
                          </p:cTn>
                        </p:par>
                        <p:par>
                          <p:cTn id="54" fill="hold">
                            <p:stCondLst>
                              <p:cond delay="4500"/>
                            </p:stCondLst>
                            <p:childTnLst>
                              <p:par>
                                <p:cTn id="55" presetID="53" presetClass="entr" presetSubtype="528" fill="hold" grpId="0" nodeType="afterEffect">
                                  <p:stCondLst>
                                    <p:cond delay="0"/>
                                  </p:stCondLst>
                                  <p:childTnLst>
                                    <p:set>
                                      <p:cBhvr>
                                        <p:cTn id="56" dur="1" fill="hold">
                                          <p:stCondLst>
                                            <p:cond delay="0"/>
                                          </p:stCondLst>
                                        </p:cTn>
                                        <p:tgtEl>
                                          <p:spTgt spid="76"/>
                                        </p:tgtEl>
                                        <p:attrNameLst>
                                          <p:attrName>style.visibility</p:attrName>
                                        </p:attrNameLst>
                                      </p:cBhvr>
                                      <p:to>
                                        <p:strVal val="visible"/>
                                      </p:to>
                                    </p:set>
                                    <p:anim calcmode="lin" valueType="num">
                                      <p:cBhvr>
                                        <p:cTn id="57" dur="500" fill="hold"/>
                                        <p:tgtEl>
                                          <p:spTgt spid="76"/>
                                        </p:tgtEl>
                                        <p:attrNameLst>
                                          <p:attrName>ppt_w</p:attrName>
                                        </p:attrNameLst>
                                      </p:cBhvr>
                                      <p:tavLst>
                                        <p:tav tm="0">
                                          <p:val>
                                            <p:fltVal val="0"/>
                                          </p:val>
                                        </p:tav>
                                        <p:tav tm="100000">
                                          <p:val>
                                            <p:strVal val="#ppt_w"/>
                                          </p:val>
                                        </p:tav>
                                      </p:tavLst>
                                    </p:anim>
                                    <p:anim calcmode="lin" valueType="num">
                                      <p:cBhvr>
                                        <p:cTn id="58" dur="500" fill="hold"/>
                                        <p:tgtEl>
                                          <p:spTgt spid="76"/>
                                        </p:tgtEl>
                                        <p:attrNameLst>
                                          <p:attrName>ppt_h</p:attrName>
                                        </p:attrNameLst>
                                      </p:cBhvr>
                                      <p:tavLst>
                                        <p:tav tm="0">
                                          <p:val>
                                            <p:fltVal val="0"/>
                                          </p:val>
                                        </p:tav>
                                        <p:tav tm="100000">
                                          <p:val>
                                            <p:strVal val="#ppt_h"/>
                                          </p:val>
                                        </p:tav>
                                      </p:tavLst>
                                    </p:anim>
                                    <p:animEffect transition="in" filter="fade">
                                      <p:cBhvr>
                                        <p:cTn id="59" dur="500"/>
                                        <p:tgtEl>
                                          <p:spTgt spid="76"/>
                                        </p:tgtEl>
                                      </p:cBhvr>
                                    </p:animEffect>
                                    <p:anim calcmode="lin" valueType="num">
                                      <p:cBhvr>
                                        <p:cTn id="60" dur="500" fill="hold"/>
                                        <p:tgtEl>
                                          <p:spTgt spid="76"/>
                                        </p:tgtEl>
                                        <p:attrNameLst>
                                          <p:attrName>ppt_x</p:attrName>
                                        </p:attrNameLst>
                                      </p:cBhvr>
                                      <p:tavLst>
                                        <p:tav tm="0">
                                          <p:val>
                                            <p:fltVal val="0.5"/>
                                          </p:val>
                                        </p:tav>
                                        <p:tav tm="100000">
                                          <p:val>
                                            <p:strVal val="#ppt_x"/>
                                          </p:val>
                                        </p:tav>
                                      </p:tavLst>
                                    </p:anim>
                                    <p:anim calcmode="lin" valueType="num">
                                      <p:cBhvr>
                                        <p:cTn id="61" dur="500" fill="hold"/>
                                        <p:tgtEl>
                                          <p:spTgt spid="76"/>
                                        </p:tgtEl>
                                        <p:attrNameLst>
                                          <p:attrName>ppt_y</p:attrName>
                                        </p:attrNameLst>
                                      </p:cBhvr>
                                      <p:tavLst>
                                        <p:tav tm="0">
                                          <p:val>
                                            <p:fltVal val="0.5"/>
                                          </p:val>
                                        </p:tav>
                                        <p:tav tm="100000">
                                          <p:val>
                                            <p:strVal val="#ppt_y"/>
                                          </p:val>
                                        </p:tav>
                                      </p:tavLst>
                                    </p:anim>
                                  </p:childTnLst>
                                </p:cTn>
                              </p:par>
                              <p:par>
                                <p:cTn id="62" presetID="53" presetClass="entr" presetSubtype="528" fill="hold" nodeType="withEffect">
                                  <p:stCondLst>
                                    <p:cond delay="250"/>
                                  </p:stCondLst>
                                  <p:childTnLst>
                                    <p:set>
                                      <p:cBhvr>
                                        <p:cTn id="63" dur="1" fill="hold">
                                          <p:stCondLst>
                                            <p:cond delay="0"/>
                                          </p:stCondLst>
                                        </p:cTn>
                                        <p:tgtEl>
                                          <p:spTgt spid="80"/>
                                        </p:tgtEl>
                                        <p:attrNameLst>
                                          <p:attrName>style.visibility</p:attrName>
                                        </p:attrNameLst>
                                      </p:cBhvr>
                                      <p:to>
                                        <p:strVal val="visible"/>
                                      </p:to>
                                    </p:set>
                                    <p:anim calcmode="lin" valueType="num">
                                      <p:cBhvr>
                                        <p:cTn id="64" dur="500" fill="hold"/>
                                        <p:tgtEl>
                                          <p:spTgt spid="80"/>
                                        </p:tgtEl>
                                        <p:attrNameLst>
                                          <p:attrName>ppt_w</p:attrName>
                                        </p:attrNameLst>
                                      </p:cBhvr>
                                      <p:tavLst>
                                        <p:tav tm="0">
                                          <p:val>
                                            <p:fltVal val="0"/>
                                          </p:val>
                                        </p:tav>
                                        <p:tav tm="100000">
                                          <p:val>
                                            <p:strVal val="#ppt_w"/>
                                          </p:val>
                                        </p:tav>
                                      </p:tavLst>
                                    </p:anim>
                                    <p:anim calcmode="lin" valueType="num">
                                      <p:cBhvr>
                                        <p:cTn id="65" dur="500" fill="hold"/>
                                        <p:tgtEl>
                                          <p:spTgt spid="80"/>
                                        </p:tgtEl>
                                        <p:attrNameLst>
                                          <p:attrName>ppt_h</p:attrName>
                                        </p:attrNameLst>
                                      </p:cBhvr>
                                      <p:tavLst>
                                        <p:tav tm="0">
                                          <p:val>
                                            <p:fltVal val="0"/>
                                          </p:val>
                                        </p:tav>
                                        <p:tav tm="100000">
                                          <p:val>
                                            <p:strVal val="#ppt_h"/>
                                          </p:val>
                                        </p:tav>
                                      </p:tavLst>
                                    </p:anim>
                                    <p:animEffect transition="in" filter="fade">
                                      <p:cBhvr>
                                        <p:cTn id="66" dur="500"/>
                                        <p:tgtEl>
                                          <p:spTgt spid="80"/>
                                        </p:tgtEl>
                                      </p:cBhvr>
                                    </p:animEffect>
                                    <p:anim calcmode="lin" valueType="num">
                                      <p:cBhvr>
                                        <p:cTn id="67" dur="500" fill="hold"/>
                                        <p:tgtEl>
                                          <p:spTgt spid="80"/>
                                        </p:tgtEl>
                                        <p:attrNameLst>
                                          <p:attrName>ppt_x</p:attrName>
                                        </p:attrNameLst>
                                      </p:cBhvr>
                                      <p:tavLst>
                                        <p:tav tm="0">
                                          <p:val>
                                            <p:fltVal val="0.5"/>
                                          </p:val>
                                        </p:tav>
                                        <p:tav tm="100000">
                                          <p:val>
                                            <p:strVal val="#ppt_x"/>
                                          </p:val>
                                        </p:tav>
                                      </p:tavLst>
                                    </p:anim>
                                    <p:anim calcmode="lin" valueType="num">
                                      <p:cBhvr>
                                        <p:cTn id="68" dur="500" fill="hold"/>
                                        <p:tgtEl>
                                          <p:spTgt spid="80"/>
                                        </p:tgtEl>
                                        <p:attrNameLst>
                                          <p:attrName>ppt_y</p:attrName>
                                        </p:attrNameLst>
                                      </p:cBhvr>
                                      <p:tavLst>
                                        <p:tav tm="0">
                                          <p:val>
                                            <p:fltVal val="0.5"/>
                                          </p:val>
                                        </p:tav>
                                        <p:tav tm="100000">
                                          <p:val>
                                            <p:strVal val="#ppt_y"/>
                                          </p:val>
                                        </p:tav>
                                      </p:tavLst>
                                    </p:anim>
                                  </p:childTnLst>
                                </p:cTn>
                              </p:par>
                            </p:childTnLst>
                          </p:cTn>
                        </p:par>
                        <p:par>
                          <p:cTn id="69" fill="hold">
                            <p:stCondLst>
                              <p:cond delay="5250"/>
                            </p:stCondLst>
                            <p:childTnLst>
                              <p:par>
                                <p:cTn id="70" presetID="22" presetClass="entr" presetSubtype="8" fill="hold" grpId="0" nodeType="afterEffect">
                                  <p:stCondLst>
                                    <p:cond delay="0"/>
                                  </p:stCondLst>
                                  <p:childTnLst>
                                    <p:set>
                                      <p:cBhvr>
                                        <p:cTn id="71" dur="1" fill="hold">
                                          <p:stCondLst>
                                            <p:cond delay="0"/>
                                          </p:stCondLst>
                                        </p:cTn>
                                        <p:tgtEl>
                                          <p:spTgt spid="72"/>
                                        </p:tgtEl>
                                        <p:attrNameLst>
                                          <p:attrName>style.visibility</p:attrName>
                                        </p:attrNameLst>
                                      </p:cBhvr>
                                      <p:to>
                                        <p:strVal val="visible"/>
                                      </p:to>
                                    </p:set>
                                    <p:animEffect transition="in" filter="wipe(left)">
                                      <p:cBhvr>
                                        <p:cTn id="72" dur="500"/>
                                        <p:tgtEl>
                                          <p:spTgt spid="72"/>
                                        </p:tgtEl>
                                      </p:cBhvr>
                                    </p:animEffect>
                                  </p:childTnLst>
                                </p:cTn>
                              </p:par>
                            </p:childTnLst>
                          </p:cTn>
                        </p:par>
                        <p:par>
                          <p:cTn id="73" fill="hold">
                            <p:stCondLst>
                              <p:cond delay="5750"/>
                            </p:stCondLst>
                            <p:childTnLst>
                              <p:par>
                                <p:cTn id="74" presetID="53" presetClass="entr" presetSubtype="528" fill="hold" grpId="0" nodeType="afterEffect">
                                  <p:stCondLst>
                                    <p:cond delay="0"/>
                                  </p:stCondLst>
                                  <p:childTnLst>
                                    <p:set>
                                      <p:cBhvr>
                                        <p:cTn id="75" dur="1" fill="hold">
                                          <p:stCondLst>
                                            <p:cond delay="0"/>
                                          </p:stCondLst>
                                        </p:cTn>
                                        <p:tgtEl>
                                          <p:spTgt spid="77"/>
                                        </p:tgtEl>
                                        <p:attrNameLst>
                                          <p:attrName>style.visibility</p:attrName>
                                        </p:attrNameLst>
                                      </p:cBhvr>
                                      <p:to>
                                        <p:strVal val="visible"/>
                                      </p:to>
                                    </p:set>
                                    <p:anim calcmode="lin" valueType="num">
                                      <p:cBhvr>
                                        <p:cTn id="76" dur="500" fill="hold"/>
                                        <p:tgtEl>
                                          <p:spTgt spid="77"/>
                                        </p:tgtEl>
                                        <p:attrNameLst>
                                          <p:attrName>ppt_w</p:attrName>
                                        </p:attrNameLst>
                                      </p:cBhvr>
                                      <p:tavLst>
                                        <p:tav tm="0">
                                          <p:val>
                                            <p:fltVal val="0"/>
                                          </p:val>
                                        </p:tav>
                                        <p:tav tm="100000">
                                          <p:val>
                                            <p:strVal val="#ppt_w"/>
                                          </p:val>
                                        </p:tav>
                                      </p:tavLst>
                                    </p:anim>
                                    <p:anim calcmode="lin" valueType="num">
                                      <p:cBhvr>
                                        <p:cTn id="77" dur="500" fill="hold"/>
                                        <p:tgtEl>
                                          <p:spTgt spid="77"/>
                                        </p:tgtEl>
                                        <p:attrNameLst>
                                          <p:attrName>ppt_h</p:attrName>
                                        </p:attrNameLst>
                                      </p:cBhvr>
                                      <p:tavLst>
                                        <p:tav tm="0">
                                          <p:val>
                                            <p:fltVal val="0"/>
                                          </p:val>
                                        </p:tav>
                                        <p:tav tm="100000">
                                          <p:val>
                                            <p:strVal val="#ppt_h"/>
                                          </p:val>
                                        </p:tav>
                                      </p:tavLst>
                                    </p:anim>
                                    <p:animEffect transition="in" filter="fade">
                                      <p:cBhvr>
                                        <p:cTn id="78" dur="500"/>
                                        <p:tgtEl>
                                          <p:spTgt spid="77"/>
                                        </p:tgtEl>
                                      </p:cBhvr>
                                    </p:animEffect>
                                    <p:anim calcmode="lin" valueType="num">
                                      <p:cBhvr>
                                        <p:cTn id="79" dur="500" fill="hold"/>
                                        <p:tgtEl>
                                          <p:spTgt spid="77"/>
                                        </p:tgtEl>
                                        <p:attrNameLst>
                                          <p:attrName>ppt_x</p:attrName>
                                        </p:attrNameLst>
                                      </p:cBhvr>
                                      <p:tavLst>
                                        <p:tav tm="0">
                                          <p:val>
                                            <p:fltVal val="0.5"/>
                                          </p:val>
                                        </p:tav>
                                        <p:tav tm="100000">
                                          <p:val>
                                            <p:strVal val="#ppt_x"/>
                                          </p:val>
                                        </p:tav>
                                      </p:tavLst>
                                    </p:anim>
                                    <p:anim calcmode="lin" valueType="num">
                                      <p:cBhvr>
                                        <p:cTn id="80" dur="500" fill="hold"/>
                                        <p:tgtEl>
                                          <p:spTgt spid="77"/>
                                        </p:tgtEl>
                                        <p:attrNameLst>
                                          <p:attrName>ppt_y</p:attrName>
                                        </p:attrNameLst>
                                      </p:cBhvr>
                                      <p:tavLst>
                                        <p:tav tm="0">
                                          <p:val>
                                            <p:fltVal val="0.5"/>
                                          </p:val>
                                        </p:tav>
                                        <p:tav tm="100000">
                                          <p:val>
                                            <p:strVal val="#ppt_y"/>
                                          </p:val>
                                        </p:tav>
                                      </p:tavLst>
                                    </p:anim>
                                  </p:childTnLst>
                                </p:cTn>
                              </p:par>
                              <p:par>
                                <p:cTn id="81" presetID="53" presetClass="entr" presetSubtype="528" fill="hold" grpId="0" nodeType="withEffect">
                                  <p:stCondLst>
                                    <p:cond delay="250"/>
                                  </p:stCondLst>
                                  <p:childTnLst>
                                    <p:set>
                                      <p:cBhvr>
                                        <p:cTn id="82" dur="1" fill="hold">
                                          <p:stCondLst>
                                            <p:cond delay="0"/>
                                          </p:stCondLst>
                                        </p:cTn>
                                        <p:tgtEl>
                                          <p:spTgt spid="79"/>
                                        </p:tgtEl>
                                        <p:attrNameLst>
                                          <p:attrName>style.visibility</p:attrName>
                                        </p:attrNameLst>
                                      </p:cBhvr>
                                      <p:to>
                                        <p:strVal val="visible"/>
                                      </p:to>
                                    </p:set>
                                    <p:anim calcmode="lin" valueType="num">
                                      <p:cBhvr>
                                        <p:cTn id="83" dur="500" fill="hold"/>
                                        <p:tgtEl>
                                          <p:spTgt spid="79"/>
                                        </p:tgtEl>
                                        <p:attrNameLst>
                                          <p:attrName>ppt_w</p:attrName>
                                        </p:attrNameLst>
                                      </p:cBhvr>
                                      <p:tavLst>
                                        <p:tav tm="0">
                                          <p:val>
                                            <p:fltVal val="0"/>
                                          </p:val>
                                        </p:tav>
                                        <p:tav tm="100000">
                                          <p:val>
                                            <p:strVal val="#ppt_w"/>
                                          </p:val>
                                        </p:tav>
                                      </p:tavLst>
                                    </p:anim>
                                    <p:anim calcmode="lin" valueType="num">
                                      <p:cBhvr>
                                        <p:cTn id="84" dur="500" fill="hold"/>
                                        <p:tgtEl>
                                          <p:spTgt spid="79"/>
                                        </p:tgtEl>
                                        <p:attrNameLst>
                                          <p:attrName>ppt_h</p:attrName>
                                        </p:attrNameLst>
                                      </p:cBhvr>
                                      <p:tavLst>
                                        <p:tav tm="0">
                                          <p:val>
                                            <p:fltVal val="0"/>
                                          </p:val>
                                        </p:tav>
                                        <p:tav tm="100000">
                                          <p:val>
                                            <p:strVal val="#ppt_h"/>
                                          </p:val>
                                        </p:tav>
                                      </p:tavLst>
                                    </p:anim>
                                    <p:animEffect transition="in" filter="fade">
                                      <p:cBhvr>
                                        <p:cTn id="85" dur="500"/>
                                        <p:tgtEl>
                                          <p:spTgt spid="79"/>
                                        </p:tgtEl>
                                      </p:cBhvr>
                                    </p:animEffect>
                                    <p:anim calcmode="lin" valueType="num">
                                      <p:cBhvr>
                                        <p:cTn id="86" dur="500" fill="hold"/>
                                        <p:tgtEl>
                                          <p:spTgt spid="79"/>
                                        </p:tgtEl>
                                        <p:attrNameLst>
                                          <p:attrName>ppt_x</p:attrName>
                                        </p:attrNameLst>
                                      </p:cBhvr>
                                      <p:tavLst>
                                        <p:tav tm="0">
                                          <p:val>
                                            <p:fltVal val="0.5"/>
                                          </p:val>
                                        </p:tav>
                                        <p:tav tm="100000">
                                          <p:val>
                                            <p:strVal val="#ppt_x"/>
                                          </p:val>
                                        </p:tav>
                                      </p:tavLst>
                                    </p:anim>
                                    <p:anim calcmode="lin" valueType="num">
                                      <p:cBhvr>
                                        <p:cTn id="87" dur="500" fill="hold"/>
                                        <p:tgtEl>
                                          <p:spTgt spid="79"/>
                                        </p:tgtEl>
                                        <p:attrNameLst>
                                          <p:attrName>ppt_y</p:attrName>
                                        </p:attrNameLst>
                                      </p:cBhvr>
                                      <p:tavLst>
                                        <p:tav tm="0">
                                          <p:val>
                                            <p:fltVal val="0.5"/>
                                          </p:val>
                                        </p:tav>
                                        <p:tav tm="100000">
                                          <p:val>
                                            <p:strVal val="#ppt_y"/>
                                          </p:val>
                                        </p:tav>
                                      </p:tavLst>
                                    </p:anim>
                                  </p:childTnLst>
                                </p:cTn>
                              </p:par>
                            </p:childTnLst>
                          </p:cTn>
                        </p:par>
                        <p:par>
                          <p:cTn id="88" fill="hold">
                            <p:stCondLst>
                              <p:cond delay="6500"/>
                            </p:stCondLst>
                            <p:childTnLst>
                              <p:par>
                                <p:cTn id="89" presetID="22" presetClass="entr" presetSubtype="8" fill="hold" grpId="0" nodeType="afterEffect">
                                  <p:stCondLst>
                                    <p:cond delay="0"/>
                                  </p:stCondLst>
                                  <p:childTnLst>
                                    <p:set>
                                      <p:cBhvr>
                                        <p:cTn id="90" dur="1" fill="hold">
                                          <p:stCondLst>
                                            <p:cond delay="0"/>
                                          </p:stCondLst>
                                        </p:cTn>
                                        <p:tgtEl>
                                          <p:spTgt spid="73"/>
                                        </p:tgtEl>
                                        <p:attrNameLst>
                                          <p:attrName>style.visibility</p:attrName>
                                        </p:attrNameLst>
                                      </p:cBhvr>
                                      <p:to>
                                        <p:strVal val="visible"/>
                                      </p:to>
                                    </p:set>
                                    <p:animEffect transition="in" filter="wipe(left)">
                                      <p:cBhvr>
                                        <p:cTn id="91" dur="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animBg="1"/>
      <p:bldP spid="70" grpId="0"/>
      <p:bldP spid="71" grpId="0"/>
      <p:bldP spid="72" grpId="0"/>
      <p:bldP spid="73" grpId="0"/>
      <p:bldP spid="74" grpId="0" animBg="1"/>
      <p:bldP spid="75" grpId="0" animBg="1"/>
      <p:bldP spid="76" grpId="0" animBg="1"/>
      <p:bldP spid="77" grpId="0" animBg="1"/>
      <p:bldP spid="78" grpId="0" animBg="1"/>
      <p:bldP spid="79" grpId="0" animBg="1"/>
      <p:bldP spid="1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1600</TotalTime>
  <Words>1270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333</cp:revision>
  <dcterms:created xsi:type="dcterms:W3CDTF">2016-09-28T22:08:47Z</dcterms:created>
  <dcterms:modified xsi:type="dcterms:W3CDTF">2017-01-25T23:28:13Z</dcterms:modified>
</cp:coreProperties>
</file>