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a:grpSpLocks noChangeAspect="1"/>
          </p:cNvGrpSpPr>
          <p:nvPr/>
        </p:nvGrpSpPr>
        <p:grpSpPr>
          <a:xfrm>
            <a:off x="3992880" y="1875882"/>
            <a:ext cx="4206240" cy="4206240"/>
            <a:chOff x="3810000" y="1663924"/>
            <a:chExt cx="4572000" cy="4572000"/>
          </a:xfrm>
        </p:grpSpPr>
        <p:sp>
          <p:nvSpPr>
            <p:cNvPr id="33" name="Freeform 32"/>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 name="Teardrop 1"/>
          <p:cNvSpPr/>
          <p:nvPr/>
        </p:nvSpPr>
        <p:spPr>
          <a:xfrm rot="6268864">
            <a:off x="4495319" y="1829530"/>
            <a:ext cx="1463040" cy="1463040"/>
          </a:xfrm>
          <a:prstGeom prst="teardrop">
            <a:avLst>
              <a:gd name="adj" fmla="val 143996"/>
            </a:avLst>
          </a:prstGeom>
          <a:solidFill>
            <a:srgbClr val="222A49"/>
          </a:solidFill>
          <a:ln w="254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flipH="1">
            <a:off x="4739067" y="2072421"/>
            <a:ext cx="964444" cy="964444"/>
          </a:xfrm>
          <a:prstGeom prst="ellipse">
            <a:avLst/>
          </a:prstGeom>
          <a:solidFill>
            <a:srgbClr val="EF342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Teardrop 10"/>
          <p:cNvSpPr/>
          <p:nvPr/>
        </p:nvSpPr>
        <p:spPr>
          <a:xfrm rot="9810717">
            <a:off x="6125025" y="1830979"/>
            <a:ext cx="1463040" cy="1463040"/>
          </a:xfrm>
          <a:prstGeom prst="teardrop">
            <a:avLst>
              <a:gd name="adj" fmla="val 143996"/>
            </a:avLst>
          </a:prstGeom>
          <a:solidFill>
            <a:srgbClr val="222A49"/>
          </a:solidFill>
          <a:ln w="254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rot="3541853" flipH="1">
            <a:off x="6376961" y="2072221"/>
            <a:ext cx="964444" cy="964444"/>
          </a:xfrm>
          <a:prstGeom prst="ellipse">
            <a:avLst/>
          </a:prstGeom>
          <a:solidFill>
            <a:srgbClr val="8397B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4" name="Teardrop 13"/>
          <p:cNvSpPr/>
          <p:nvPr/>
        </p:nvSpPr>
        <p:spPr>
          <a:xfrm rot="13488180">
            <a:off x="6977435" y="3267113"/>
            <a:ext cx="1463040" cy="1463040"/>
          </a:xfrm>
          <a:prstGeom prst="teardrop">
            <a:avLst>
              <a:gd name="adj" fmla="val 143996"/>
            </a:avLst>
          </a:prstGeom>
          <a:solidFill>
            <a:srgbClr val="222A49"/>
          </a:solidFill>
          <a:ln w="254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rot="7219316" flipH="1">
            <a:off x="7235065" y="3514855"/>
            <a:ext cx="964444" cy="964444"/>
          </a:xfrm>
          <a:prstGeom prst="ellipse">
            <a:avLst/>
          </a:prstGeom>
          <a:solidFill>
            <a:srgbClr val="44546B"/>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7" name="Teardrop 16"/>
          <p:cNvSpPr/>
          <p:nvPr/>
        </p:nvSpPr>
        <p:spPr>
          <a:xfrm rot="17068864">
            <a:off x="6157315" y="4685919"/>
            <a:ext cx="1463040" cy="1463040"/>
          </a:xfrm>
          <a:prstGeom prst="teardrop">
            <a:avLst>
              <a:gd name="adj" fmla="val 143996"/>
            </a:avLst>
          </a:prstGeom>
          <a:solidFill>
            <a:srgbClr val="222A49"/>
          </a:solidFill>
          <a:ln w="25400">
            <a:solidFill>
              <a:srgbClr val="2C374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rot="10800000" flipH="1">
            <a:off x="6412163" y="4941624"/>
            <a:ext cx="964444" cy="964444"/>
          </a:xfrm>
          <a:prstGeom prst="ellipse">
            <a:avLst/>
          </a:prstGeom>
          <a:solidFill>
            <a:srgbClr val="2C3749"/>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0" name="Teardrop 19"/>
          <p:cNvSpPr/>
          <p:nvPr/>
        </p:nvSpPr>
        <p:spPr>
          <a:xfrm rot="20610717">
            <a:off x="4527609" y="4684470"/>
            <a:ext cx="1463040" cy="1463040"/>
          </a:xfrm>
          <a:prstGeom prst="teardrop">
            <a:avLst>
              <a:gd name="adj" fmla="val 143996"/>
            </a:avLst>
          </a:prstGeom>
          <a:solidFill>
            <a:srgbClr val="222A49"/>
          </a:solidFill>
          <a:ln w="25400">
            <a:solidFill>
              <a:srgbClr val="62768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rot="14341853" flipH="1">
            <a:off x="4774269" y="4941824"/>
            <a:ext cx="964444" cy="964444"/>
          </a:xfrm>
          <a:prstGeom prst="ellipse">
            <a:avLst/>
          </a:prstGeom>
          <a:solidFill>
            <a:srgbClr val="62768F"/>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3" name="Teardrop 22"/>
          <p:cNvSpPr/>
          <p:nvPr/>
        </p:nvSpPr>
        <p:spPr>
          <a:xfrm rot="2688180">
            <a:off x="3675199" y="3248336"/>
            <a:ext cx="1463040" cy="1463040"/>
          </a:xfrm>
          <a:prstGeom prst="teardrop">
            <a:avLst>
              <a:gd name="adj" fmla="val 143996"/>
            </a:avLst>
          </a:prstGeom>
          <a:solidFill>
            <a:srgbClr val="222A49"/>
          </a:solidFill>
          <a:ln w="25400">
            <a:solidFill>
              <a:srgbClr val="B5B5B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rot="18019316" flipH="1">
            <a:off x="3916165" y="3499190"/>
            <a:ext cx="964444" cy="964444"/>
          </a:xfrm>
          <a:prstGeom prst="ellipse">
            <a:avLst/>
          </a:prstGeom>
          <a:solidFill>
            <a:srgbClr val="B5B5B5"/>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6" name="Freeform 517"/>
          <p:cNvSpPr>
            <a:spLocks noChangeAspect="1" noEditPoints="1"/>
          </p:cNvSpPr>
          <p:nvPr/>
        </p:nvSpPr>
        <p:spPr bwMode="auto">
          <a:xfrm>
            <a:off x="6540935" y="2446623"/>
            <a:ext cx="640080" cy="228854"/>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525"/>
          <p:cNvSpPr>
            <a:spLocks noChangeAspect="1" noEditPoints="1"/>
          </p:cNvSpPr>
          <p:nvPr/>
        </p:nvSpPr>
        <p:spPr bwMode="auto">
          <a:xfrm>
            <a:off x="7445561" y="3836599"/>
            <a:ext cx="640080" cy="286514"/>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543"/>
          <p:cNvSpPr>
            <a:spLocks noChangeAspect="1" noEditPoints="1"/>
          </p:cNvSpPr>
          <p:nvPr/>
        </p:nvSpPr>
        <p:spPr bwMode="auto">
          <a:xfrm>
            <a:off x="4969615" y="2378170"/>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578"/>
          <p:cNvSpPr>
            <a:spLocks noChangeAspect="1" noEditPoints="1"/>
          </p:cNvSpPr>
          <p:nvPr/>
        </p:nvSpPr>
        <p:spPr bwMode="auto">
          <a:xfrm>
            <a:off x="6629730" y="5288033"/>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559"/>
          <p:cNvSpPr>
            <a:spLocks noChangeAspect="1" noEditPoints="1"/>
          </p:cNvSpPr>
          <p:nvPr/>
        </p:nvSpPr>
        <p:spPr bwMode="auto">
          <a:xfrm>
            <a:off x="4969615" y="5248099"/>
            <a:ext cx="548640" cy="249679"/>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596"/>
          <p:cNvSpPr>
            <a:spLocks noChangeAspect="1" noEditPoints="1"/>
          </p:cNvSpPr>
          <p:nvPr/>
        </p:nvSpPr>
        <p:spPr bwMode="auto">
          <a:xfrm>
            <a:off x="4273025" y="3793800"/>
            <a:ext cx="250724" cy="365760"/>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TextBox 35"/>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EF342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9" name="TextBox 38"/>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5B5B5"/>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0" name="TextBox 39"/>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TextBox 40"/>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2" name="Picture 4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0896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animEffect transition="in" filter="fade">
                                      <p:cBhvr>
                                        <p:cTn id="13" dur="500"/>
                                        <p:tgtEl>
                                          <p:spTgt spid="32"/>
                                        </p:tgtEl>
                                      </p:cBhvr>
                                    </p:animEffect>
                                  </p:childTnLst>
                                </p:cTn>
                              </p:par>
                            </p:childTnLst>
                          </p:cTn>
                        </p:par>
                        <p:par>
                          <p:cTn id="14" fill="hold">
                            <p:stCondLst>
                              <p:cond delay="1000"/>
                            </p:stCondLst>
                            <p:childTnLst>
                              <p:par>
                                <p:cTn id="15" presetID="31" presetClass="entr" presetSubtype="0"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1000" fill="hold"/>
                                        <p:tgtEl>
                                          <p:spTgt spid="2"/>
                                        </p:tgtEl>
                                        <p:attrNameLst>
                                          <p:attrName>ppt_w</p:attrName>
                                        </p:attrNameLst>
                                      </p:cBhvr>
                                      <p:tavLst>
                                        <p:tav tm="0">
                                          <p:val>
                                            <p:fltVal val="0"/>
                                          </p:val>
                                        </p:tav>
                                        <p:tav tm="100000">
                                          <p:val>
                                            <p:strVal val="#ppt_w"/>
                                          </p:val>
                                        </p:tav>
                                      </p:tavLst>
                                    </p:anim>
                                    <p:anim calcmode="lin" valueType="num">
                                      <p:cBhvr>
                                        <p:cTn id="18" dur="1000" fill="hold"/>
                                        <p:tgtEl>
                                          <p:spTgt spid="2"/>
                                        </p:tgtEl>
                                        <p:attrNameLst>
                                          <p:attrName>ppt_h</p:attrName>
                                        </p:attrNameLst>
                                      </p:cBhvr>
                                      <p:tavLst>
                                        <p:tav tm="0">
                                          <p:val>
                                            <p:fltVal val="0"/>
                                          </p:val>
                                        </p:tav>
                                        <p:tav tm="100000">
                                          <p:val>
                                            <p:strVal val="#ppt_h"/>
                                          </p:val>
                                        </p:tav>
                                      </p:tavLst>
                                    </p:anim>
                                    <p:anim calcmode="lin" valueType="num">
                                      <p:cBhvr>
                                        <p:cTn id="19" dur="1000" fill="hold"/>
                                        <p:tgtEl>
                                          <p:spTgt spid="2"/>
                                        </p:tgtEl>
                                        <p:attrNameLst>
                                          <p:attrName>style.rotation</p:attrName>
                                        </p:attrNameLst>
                                      </p:cBhvr>
                                      <p:tavLst>
                                        <p:tav tm="0">
                                          <p:val>
                                            <p:fltVal val="90"/>
                                          </p:val>
                                        </p:tav>
                                        <p:tav tm="100000">
                                          <p:val>
                                            <p:fltVal val="0"/>
                                          </p:val>
                                        </p:tav>
                                      </p:tavLst>
                                    </p:anim>
                                    <p:animEffect transition="in" filter="fade">
                                      <p:cBhvr>
                                        <p:cTn id="20" dur="1000"/>
                                        <p:tgtEl>
                                          <p:spTgt spid="2"/>
                                        </p:tgtEl>
                                      </p:cBhvr>
                                    </p:animEffect>
                                  </p:childTnLst>
                                </p:cTn>
                              </p:par>
                            </p:childTnLst>
                          </p:cTn>
                        </p:par>
                        <p:par>
                          <p:cTn id="21" fill="hold">
                            <p:stCondLst>
                              <p:cond delay="2000"/>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anim calcmode="lin" valueType="num">
                                      <p:cBhvr>
                                        <p:cTn id="34" dur="500" fill="hold"/>
                                        <p:tgtEl>
                                          <p:spTgt spid="28"/>
                                        </p:tgtEl>
                                        <p:attrNameLst>
                                          <p:attrName>ppt_x</p:attrName>
                                        </p:attrNameLst>
                                      </p:cBhvr>
                                      <p:tavLst>
                                        <p:tav tm="0">
                                          <p:val>
                                            <p:fltVal val="0.5"/>
                                          </p:val>
                                        </p:tav>
                                        <p:tav tm="100000">
                                          <p:val>
                                            <p:strVal val="#ppt_x"/>
                                          </p:val>
                                        </p:tav>
                                      </p:tavLst>
                                    </p:anim>
                                    <p:anim calcmode="lin" valueType="num">
                                      <p:cBhvr>
                                        <p:cTn id="35" dur="500" fill="hold"/>
                                        <p:tgtEl>
                                          <p:spTgt spid="28"/>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p:cTn id="39" dur="500" fill="hold"/>
                                        <p:tgtEl>
                                          <p:spTgt spid="36"/>
                                        </p:tgtEl>
                                        <p:attrNameLst>
                                          <p:attrName>ppt_w</p:attrName>
                                        </p:attrNameLst>
                                      </p:cBhvr>
                                      <p:tavLst>
                                        <p:tav tm="0">
                                          <p:val>
                                            <p:fltVal val="0"/>
                                          </p:val>
                                        </p:tav>
                                        <p:tav tm="100000">
                                          <p:val>
                                            <p:strVal val="#ppt_w"/>
                                          </p:val>
                                        </p:tav>
                                      </p:tavLst>
                                    </p:anim>
                                    <p:anim calcmode="lin" valueType="num">
                                      <p:cBhvr>
                                        <p:cTn id="40" dur="500" fill="hold"/>
                                        <p:tgtEl>
                                          <p:spTgt spid="36"/>
                                        </p:tgtEl>
                                        <p:attrNameLst>
                                          <p:attrName>ppt_h</p:attrName>
                                        </p:attrNameLst>
                                      </p:cBhvr>
                                      <p:tavLst>
                                        <p:tav tm="0">
                                          <p:val>
                                            <p:fltVal val="0"/>
                                          </p:val>
                                        </p:tav>
                                        <p:tav tm="100000">
                                          <p:val>
                                            <p:strVal val="#ppt_h"/>
                                          </p:val>
                                        </p:tav>
                                      </p:tavLst>
                                    </p:anim>
                                    <p:animEffect transition="in" filter="fade">
                                      <p:cBhvr>
                                        <p:cTn id="41" dur="500"/>
                                        <p:tgtEl>
                                          <p:spTgt spid="36"/>
                                        </p:tgtEl>
                                      </p:cBhvr>
                                    </p:animEffect>
                                    <p:anim calcmode="lin" valueType="num">
                                      <p:cBhvr>
                                        <p:cTn id="42" dur="500" fill="hold"/>
                                        <p:tgtEl>
                                          <p:spTgt spid="36"/>
                                        </p:tgtEl>
                                        <p:attrNameLst>
                                          <p:attrName>ppt_x</p:attrName>
                                        </p:attrNameLst>
                                      </p:cBhvr>
                                      <p:tavLst>
                                        <p:tav tm="0">
                                          <p:val>
                                            <p:fltVal val="0.5"/>
                                          </p:val>
                                        </p:tav>
                                        <p:tav tm="100000">
                                          <p:val>
                                            <p:strVal val="#ppt_x"/>
                                          </p:val>
                                        </p:tav>
                                      </p:tavLst>
                                    </p:anim>
                                    <p:anim calcmode="lin" valueType="num">
                                      <p:cBhvr>
                                        <p:cTn id="43" dur="500" fill="hold"/>
                                        <p:tgtEl>
                                          <p:spTgt spid="36"/>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31" presetClass="entr" presetSubtype="0"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childTnLst>
                          </p:cTn>
                        </p:par>
                        <p:par>
                          <p:cTn id="51" fill="hold">
                            <p:stCondLst>
                              <p:cond delay="4000"/>
                            </p:stCondLst>
                            <p:childTnLst>
                              <p:par>
                                <p:cTn id="52" presetID="53" presetClass="entr" presetSubtype="528" fill="hold" grpId="0" nodeType="afterEffect">
                                  <p:stCondLst>
                                    <p:cond delay="0"/>
                                  </p:stCondLst>
                                  <p:childTnLst>
                                    <p:set>
                                      <p:cBhvr>
                                        <p:cTn id="53" dur="1" fill="hold">
                                          <p:stCondLst>
                                            <p:cond delay="0"/>
                                          </p:stCondLst>
                                        </p:cTn>
                                        <p:tgtEl>
                                          <p:spTgt spid="26"/>
                                        </p:tgtEl>
                                        <p:attrNameLst>
                                          <p:attrName>style.visibility</p:attrName>
                                        </p:attrNameLst>
                                      </p:cBhvr>
                                      <p:to>
                                        <p:strVal val="visible"/>
                                      </p:to>
                                    </p:set>
                                    <p:anim calcmode="lin" valueType="num">
                                      <p:cBhvr>
                                        <p:cTn id="54" dur="500" fill="hold"/>
                                        <p:tgtEl>
                                          <p:spTgt spid="26"/>
                                        </p:tgtEl>
                                        <p:attrNameLst>
                                          <p:attrName>ppt_w</p:attrName>
                                        </p:attrNameLst>
                                      </p:cBhvr>
                                      <p:tavLst>
                                        <p:tav tm="0">
                                          <p:val>
                                            <p:fltVal val="0"/>
                                          </p:val>
                                        </p:tav>
                                        <p:tav tm="100000">
                                          <p:val>
                                            <p:strVal val="#ppt_w"/>
                                          </p:val>
                                        </p:tav>
                                      </p:tavLst>
                                    </p:anim>
                                    <p:anim calcmode="lin" valueType="num">
                                      <p:cBhvr>
                                        <p:cTn id="55" dur="500" fill="hold"/>
                                        <p:tgtEl>
                                          <p:spTgt spid="26"/>
                                        </p:tgtEl>
                                        <p:attrNameLst>
                                          <p:attrName>ppt_h</p:attrName>
                                        </p:attrNameLst>
                                      </p:cBhvr>
                                      <p:tavLst>
                                        <p:tav tm="0">
                                          <p:val>
                                            <p:fltVal val="0"/>
                                          </p:val>
                                        </p:tav>
                                        <p:tav tm="100000">
                                          <p:val>
                                            <p:strVal val="#ppt_h"/>
                                          </p:val>
                                        </p:tav>
                                      </p:tavLst>
                                    </p:anim>
                                    <p:animEffect transition="in" filter="fade">
                                      <p:cBhvr>
                                        <p:cTn id="56" dur="500"/>
                                        <p:tgtEl>
                                          <p:spTgt spid="26"/>
                                        </p:tgtEl>
                                      </p:cBhvr>
                                    </p:animEffect>
                                    <p:anim calcmode="lin" valueType="num">
                                      <p:cBhvr>
                                        <p:cTn id="57" dur="500" fill="hold"/>
                                        <p:tgtEl>
                                          <p:spTgt spid="26"/>
                                        </p:tgtEl>
                                        <p:attrNameLst>
                                          <p:attrName>ppt_x</p:attrName>
                                        </p:attrNameLst>
                                      </p:cBhvr>
                                      <p:tavLst>
                                        <p:tav tm="0">
                                          <p:val>
                                            <p:fltVal val="0.5"/>
                                          </p:val>
                                        </p:tav>
                                        <p:tav tm="100000">
                                          <p:val>
                                            <p:strVal val="#ppt_x"/>
                                          </p:val>
                                        </p:tav>
                                      </p:tavLst>
                                    </p:anim>
                                    <p:anim calcmode="lin" valueType="num">
                                      <p:cBhvr>
                                        <p:cTn id="58" dur="500" fill="hold"/>
                                        <p:tgtEl>
                                          <p:spTgt spid="26"/>
                                        </p:tgtEl>
                                        <p:attrNameLst>
                                          <p:attrName>ppt_y</p:attrName>
                                        </p:attrNameLst>
                                      </p:cBhvr>
                                      <p:tavLst>
                                        <p:tav tm="0">
                                          <p:val>
                                            <p:fltVal val="0.5"/>
                                          </p:val>
                                        </p:tav>
                                        <p:tav tm="100000">
                                          <p:val>
                                            <p:strVal val="#ppt_y"/>
                                          </p:val>
                                        </p:tav>
                                      </p:tavLst>
                                    </p:anim>
                                  </p:childTnLst>
                                </p:cTn>
                              </p:par>
                              <p:par>
                                <p:cTn id="59" presetID="53" presetClass="entr" presetSubtype="528" fill="hold" grpId="0" nodeType="withEffect">
                                  <p:stCondLst>
                                    <p:cond delay="0"/>
                                  </p:stCondLst>
                                  <p:childTnLst>
                                    <p:set>
                                      <p:cBhvr>
                                        <p:cTn id="60" dur="1" fill="hold">
                                          <p:stCondLst>
                                            <p:cond delay="0"/>
                                          </p:stCondLst>
                                        </p:cTn>
                                        <p:tgtEl>
                                          <p:spTgt spid="12"/>
                                        </p:tgtEl>
                                        <p:attrNameLst>
                                          <p:attrName>style.visibility</p:attrName>
                                        </p:attrNameLst>
                                      </p:cBhvr>
                                      <p:to>
                                        <p:strVal val="visible"/>
                                      </p:to>
                                    </p:set>
                                    <p:anim calcmode="lin" valueType="num">
                                      <p:cBhvr>
                                        <p:cTn id="61" dur="500" fill="hold"/>
                                        <p:tgtEl>
                                          <p:spTgt spid="12"/>
                                        </p:tgtEl>
                                        <p:attrNameLst>
                                          <p:attrName>ppt_w</p:attrName>
                                        </p:attrNameLst>
                                      </p:cBhvr>
                                      <p:tavLst>
                                        <p:tav tm="0">
                                          <p:val>
                                            <p:fltVal val="0"/>
                                          </p:val>
                                        </p:tav>
                                        <p:tav tm="100000">
                                          <p:val>
                                            <p:strVal val="#ppt_w"/>
                                          </p:val>
                                        </p:tav>
                                      </p:tavLst>
                                    </p:anim>
                                    <p:anim calcmode="lin" valueType="num">
                                      <p:cBhvr>
                                        <p:cTn id="62" dur="500" fill="hold"/>
                                        <p:tgtEl>
                                          <p:spTgt spid="12"/>
                                        </p:tgtEl>
                                        <p:attrNameLst>
                                          <p:attrName>ppt_h</p:attrName>
                                        </p:attrNameLst>
                                      </p:cBhvr>
                                      <p:tavLst>
                                        <p:tav tm="0">
                                          <p:val>
                                            <p:fltVal val="0"/>
                                          </p:val>
                                        </p:tav>
                                        <p:tav tm="100000">
                                          <p:val>
                                            <p:strVal val="#ppt_h"/>
                                          </p:val>
                                        </p:tav>
                                      </p:tavLst>
                                    </p:anim>
                                    <p:animEffect transition="in" filter="fade">
                                      <p:cBhvr>
                                        <p:cTn id="63" dur="500"/>
                                        <p:tgtEl>
                                          <p:spTgt spid="12"/>
                                        </p:tgtEl>
                                      </p:cBhvr>
                                    </p:animEffect>
                                    <p:anim calcmode="lin" valueType="num">
                                      <p:cBhvr>
                                        <p:cTn id="64" dur="500" fill="hold"/>
                                        <p:tgtEl>
                                          <p:spTgt spid="12"/>
                                        </p:tgtEl>
                                        <p:attrNameLst>
                                          <p:attrName>ppt_x</p:attrName>
                                        </p:attrNameLst>
                                      </p:cBhvr>
                                      <p:tavLst>
                                        <p:tav tm="0">
                                          <p:val>
                                            <p:fltVal val="0.5"/>
                                          </p:val>
                                        </p:tav>
                                        <p:tav tm="100000">
                                          <p:val>
                                            <p:strVal val="#ppt_x"/>
                                          </p:val>
                                        </p:tav>
                                      </p:tavLst>
                                    </p:anim>
                                    <p:anim calcmode="lin" valueType="num">
                                      <p:cBhvr>
                                        <p:cTn id="65" dur="500" fill="hold"/>
                                        <p:tgtEl>
                                          <p:spTgt spid="12"/>
                                        </p:tgtEl>
                                        <p:attrNameLst>
                                          <p:attrName>ppt_y</p:attrName>
                                        </p:attrNameLst>
                                      </p:cBhvr>
                                      <p:tavLst>
                                        <p:tav tm="0">
                                          <p:val>
                                            <p:fltVal val="0.5"/>
                                          </p:val>
                                        </p:tav>
                                        <p:tav tm="100000">
                                          <p:val>
                                            <p:strVal val="#ppt_y"/>
                                          </p:val>
                                        </p:tav>
                                      </p:tavLst>
                                    </p:anim>
                                  </p:childTnLst>
                                </p:cTn>
                              </p:par>
                            </p:childTnLst>
                          </p:cTn>
                        </p:par>
                        <p:par>
                          <p:cTn id="66" fill="hold">
                            <p:stCondLst>
                              <p:cond delay="4500"/>
                            </p:stCondLst>
                            <p:childTnLst>
                              <p:par>
                                <p:cTn id="67" presetID="53" presetClass="entr" presetSubtype="528" fill="hold" grpId="0"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anim calcmode="lin" valueType="num">
                                      <p:cBhvr>
                                        <p:cTn id="72" dur="500" fill="hold"/>
                                        <p:tgtEl>
                                          <p:spTgt spid="38"/>
                                        </p:tgtEl>
                                        <p:attrNameLst>
                                          <p:attrName>ppt_x</p:attrName>
                                        </p:attrNameLst>
                                      </p:cBhvr>
                                      <p:tavLst>
                                        <p:tav tm="0">
                                          <p:val>
                                            <p:fltVal val="0.5"/>
                                          </p:val>
                                        </p:tav>
                                        <p:tav tm="100000">
                                          <p:val>
                                            <p:strVal val="#ppt_x"/>
                                          </p:val>
                                        </p:tav>
                                      </p:tavLst>
                                    </p:anim>
                                    <p:anim calcmode="lin" valueType="num">
                                      <p:cBhvr>
                                        <p:cTn id="73" dur="500" fill="hold"/>
                                        <p:tgtEl>
                                          <p:spTgt spid="38"/>
                                        </p:tgtEl>
                                        <p:attrNameLst>
                                          <p:attrName>ppt_y</p:attrName>
                                        </p:attrNameLst>
                                      </p:cBhvr>
                                      <p:tavLst>
                                        <p:tav tm="0">
                                          <p:val>
                                            <p:fltVal val="0.5"/>
                                          </p:val>
                                        </p:tav>
                                        <p:tav tm="100000">
                                          <p:val>
                                            <p:strVal val="#ppt_y"/>
                                          </p:val>
                                        </p:tav>
                                      </p:tavLst>
                                    </p:anim>
                                  </p:childTnLst>
                                </p:cTn>
                              </p:par>
                            </p:childTnLst>
                          </p:cTn>
                        </p:par>
                        <p:par>
                          <p:cTn id="74" fill="hold">
                            <p:stCondLst>
                              <p:cond delay="5000"/>
                            </p:stCondLst>
                            <p:childTnLst>
                              <p:par>
                                <p:cTn id="75" presetID="31" presetClass="entr" presetSubtype="0" fill="hold" grpId="0" nodeType="afterEffect">
                                  <p:stCondLst>
                                    <p:cond delay="0"/>
                                  </p:stCondLst>
                                  <p:childTnLst>
                                    <p:set>
                                      <p:cBhvr>
                                        <p:cTn id="76" dur="1" fill="hold">
                                          <p:stCondLst>
                                            <p:cond delay="0"/>
                                          </p:stCondLst>
                                        </p:cTn>
                                        <p:tgtEl>
                                          <p:spTgt spid="14"/>
                                        </p:tgtEl>
                                        <p:attrNameLst>
                                          <p:attrName>style.visibility</p:attrName>
                                        </p:attrNameLst>
                                      </p:cBhvr>
                                      <p:to>
                                        <p:strVal val="visible"/>
                                      </p:to>
                                    </p:set>
                                    <p:anim calcmode="lin" valueType="num">
                                      <p:cBhvr>
                                        <p:cTn id="77" dur="1000" fill="hold"/>
                                        <p:tgtEl>
                                          <p:spTgt spid="14"/>
                                        </p:tgtEl>
                                        <p:attrNameLst>
                                          <p:attrName>ppt_w</p:attrName>
                                        </p:attrNameLst>
                                      </p:cBhvr>
                                      <p:tavLst>
                                        <p:tav tm="0">
                                          <p:val>
                                            <p:fltVal val="0"/>
                                          </p:val>
                                        </p:tav>
                                        <p:tav tm="100000">
                                          <p:val>
                                            <p:strVal val="#ppt_w"/>
                                          </p:val>
                                        </p:tav>
                                      </p:tavLst>
                                    </p:anim>
                                    <p:anim calcmode="lin" valueType="num">
                                      <p:cBhvr>
                                        <p:cTn id="78" dur="1000" fill="hold"/>
                                        <p:tgtEl>
                                          <p:spTgt spid="14"/>
                                        </p:tgtEl>
                                        <p:attrNameLst>
                                          <p:attrName>ppt_h</p:attrName>
                                        </p:attrNameLst>
                                      </p:cBhvr>
                                      <p:tavLst>
                                        <p:tav tm="0">
                                          <p:val>
                                            <p:fltVal val="0"/>
                                          </p:val>
                                        </p:tav>
                                        <p:tav tm="100000">
                                          <p:val>
                                            <p:strVal val="#ppt_h"/>
                                          </p:val>
                                        </p:tav>
                                      </p:tavLst>
                                    </p:anim>
                                    <p:anim calcmode="lin" valueType="num">
                                      <p:cBhvr>
                                        <p:cTn id="79" dur="1000" fill="hold"/>
                                        <p:tgtEl>
                                          <p:spTgt spid="14"/>
                                        </p:tgtEl>
                                        <p:attrNameLst>
                                          <p:attrName>style.rotation</p:attrName>
                                        </p:attrNameLst>
                                      </p:cBhvr>
                                      <p:tavLst>
                                        <p:tav tm="0">
                                          <p:val>
                                            <p:fltVal val="90"/>
                                          </p:val>
                                        </p:tav>
                                        <p:tav tm="100000">
                                          <p:val>
                                            <p:fltVal val="0"/>
                                          </p:val>
                                        </p:tav>
                                      </p:tavLst>
                                    </p:anim>
                                    <p:animEffect transition="in" filter="fade">
                                      <p:cBhvr>
                                        <p:cTn id="80" dur="1000"/>
                                        <p:tgtEl>
                                          <p:spTgt spid="14"/>
                                        </p:tgtEl>
                                      </p:cBhvr>
                                    </p:animEffect>
                                  </p:childTnLst>
                                </p:cTn>
                              </p:par>
                            </p:childTnLst>
                          </p:cTn>
                        </p:par>
                        <p:par>
                          <p:cTn id="81" fill="hold">
                            <p:stCondLst>
                              <p:cond delay="6000"/>
                            </p:stCondLst>
                            <p:childTnLst>
                              <p:par>
                                <p:cTn id="82" presetID="53" presetClass="entr" presetSubtype="528"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 calcmode="lin" valueType="num">
                                      <p:cBhvr>
                                        <p:cTn id="84" dur="500" fill="hold"/>
                                        <p:tgtEl>
                                          <p:spTgt spid="27"/>
                                        </p:tgtEl>
                                        <p:attrNameLst>
                                          <p:attrName>ppt_w</p:attrName>
                                        </p:attrNameLst>
                                      </p:cBhvr>
                                      <p:tavLst>
                                        <p:tav tm="0">
                                          <p:val>
                                            <p:fltVal val="0"/>
                                          </p:val>
                                        </p:tav>
                                        <p:tav tm="100000">
                                          <p:val>
                                            <p:strVal val="#ppt_w"/>
                                          </p:val>
                                        </p:tav>
                                      </p:tavLst>
                                    </p:anim>
                                    <p:anim calcmode="lin" valueType="num">
                                      <p:cBhvr>
                                        <p:cTn id="85" dur="500" fill="hold"/>
                                        <p:tgtEl>
                                          <p:spTgt spid="27"/>
                                        </p:tgtEl>
                                        <p:attrNameLst>
                                          <p:attrName>ppt_h</p:attrName>
                                        </p:attrNameLst>
                                      </p:cBhvr>
                                      <p:tavLst>
                                        <p:tav tm="0">
                                          <p:val>
                                            <p:fltVal val="0"/>
                                          </p:val>
                                        </p:tav>
                                        <p:tav tm="100000">
                                          <p:val>
                                            <p:strVal val="#ppt_h"/>
                                          </p:val>
                                        </p:tav>
                                      </p:tavLst>
                                    </p:anim>
                                    <p:animEffect transition="in" filter="fade">
                                      <p:cBhvr>
                                        <p:cTn id="86" dur="500"/>
                                        <p:tgtEl>
                                          <p:spTgt spid="27"/>
                                        </p:tgtEl>
                                      </p:cBhvr>
                                    </p:animEffect>
                                    <p:anim calcmode="lin" valueType="num">
                                      <p:cBhvr>
                                        <p:cTn id="87" dur="500" fill="hold"/>
                                        <p:tgtEl>
                                          <p:spTgt spid="27"/>
                                        </p:tgtEl>
                                        <p:attrNameLst>
                                          <p:attrName>ppt_x</p:attrName>
                                        </p:attrNameLst>
                                      </p:cBhvr>
                                      <p:tavLst>
                                        <p:tav tm="0">
                                          <p:val>
                                            <p:fltVal val="0.5"/>
                                          </p:val>
                                        </p:tav>
                                        <p:tav tm="100000">
                                          <p:val>
                                            <p:strVal val="#ppt_x"/>
                                          </p:val>
                                        </p:tav>
                                      </p:tavLst>
                                    </p:anim>
                                    <p:anim calcmode="lin" valueType="num">
                                      <p:cBhvr>
                                        <p:cTn id="88" dur="500" fill="hold"/>
                                        <p:tgtEl>
                                          <p:spTgt spid="27"/>
                                        </p:tgtEl>
                                        <p:attrNameLst>
                                          <p:attrName>ppt_y</p:attrName>
                                        </p:attrNameLst>
                                      </p:cBhvr>
                                      <p:tavLst>
                                        <p:tav tm="0">
                                          <p:val>
                                            <p:fltVal val="0.5"/>
                                          </p:val>
                                        </p:tav>
                                        <p:tav tm="100000">
                                          <p:val>
                                            <p:strVal val="#ppt_y"/>
                                          </p:val>
                                        </p:tav>
                                      </p:tavLst>
                                    </p:anim>
                                  </p:childTnLst>
                                </p:cTn>
                              </p:par>
                              <p:par>
                                <p:cTn id="89" presetID="53" presetClass="entr" presetSubtype="528" fill="hold" grpId="0" nodeType="with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500" fill="hold"/>
                                        <p:tgtEl>
                                          <p:spTgt spid="15"/>
                                        </p:tgtEl>
                                        <p:attrNameLst>
                                          <p:attrName>ppt_w</p:attrName>
                                        </p:attrNameLst>
                                      </p:cBhvr>
                                      <p:tavLst>
                                        <p:tav tm="0">
                                          <p:val>
                                            <p:fltVal val="0"/>
                                          </p:val>
                                        </p:tav>
                                        <p:tav tm="100000">
                                          <p:val>
                                            <p:strVal val="#ppt_w"/>
                                          </p:val>
                                        </p:tav>
                                      </p:tavLst>
                                    </p:anim>
                                    <p:anim calcmode="lin" valueType="num">
                                      <p:cBhvr>
                                        <p:cTn id="92" dur="500" fill="hold"/>
                                        <p:tgtEl>
                                          <p:spTgt spid="15"/>
                                        </p:tgtEl>
                                        <p:attrNameLst>
                                          <p:attrName>ppt_h</p:attrName>
                                        </p:attrNameLst>
                                      </p:cBhvr>
                                      <p:tavLst>
                                        <p:tav tm="0">
                                          <p:val>
                                            <p:fltVal val="0"/>
                                          </p:val>
                                        </p:tav>
                                        <p:tav tm="100000">
                                          <p:val>
                                            <p:strVal val="#ppt_h"/>
                                          </p:val>
                                        </p:tav>
                                      </p:tavLst>
                                    </p:anim>
                                    <p:animEffect transition="in" filter="fade">
                                      <p:cBhvr>
                                        <p:cTn id="93" dur="500"/>
                                        <p:tgtEl>
                                          <p:spTgt spid="15"/>
                                        </p:tgtEl>
                                      </p:cBhvr>
                                    </p:animEffect>
                                    <p:anim calcmode="lin" valueType="num">
                                      <p:cBhvr>
                                        <p:cTn id="94" dur="500" fill="hold"/>
                                        <p:tgtEl>
                                          <p:spTgt spid="15"/>
                                        </p:tgtEl>
                                        <p:attrNameLst>
                                          <p:attrName>ppt_x</p:attrName>
                                        </p:attrNameLst>
                                      </p:cBhvr>
                                      <p:tavLst>
                                        <p:tav tm="0">
                                          <p:val>
                                            <p:fltVal val="0.5"/>
                                          </p:val>
                                        </p:tav>
                                        <p:tav tm="100000">
                                          <p:val>
                                            <p:strVal val="#ppt_x"/>
                                          </p:val>
                                        </p:tav>
                                      </p:tavLst>
                                    </p:anim>
                                    <p:anim calcmode="lin" valueType="num">
                                      <p:cBhvr>
                                        <p:cTn id="95" dur="500" fill="hold"/>
                                        <p:tgtEl>
                                          <p:spTgt spid="15"/>
                                        </p:tgtEl>
                                        <p:attrNameLst>
                                          <p:attrName>ppt_y</p:attrName>
                                        </p:attrNameLst>
                                      </p:cBhvr>
                                      <p:tavLst>
                                        <p:tav tm="0">
                                          <p:val>
                                            <p:fltVal val="0.5"/>
                                          </p:val>
                                        </p:tav>
                                        <p:tav tm="100000">
                                          <p:val>
                                            <p:strVal val="#ppt_y"/>
                                          </p:val>
                                        </p:tav>
                                      </p:tavLst>
                                    </p:anim>
                                  </p:childTnLst>
                                </p:cTn>
                              </p:par>
                            </p:childTnLst>
                          </p:cTn>
                        </p:par>
                        <p:par>
                          <p:cTn id="96" fill="hold">
                            <p:stCondLst>
                              <p:cond delay="6500"/>
                            </p:stCondLst>
                            <p:childTnLst>
                              <p:par>
                                <p:cTn id="97" presetID="53" presetClass="entr" presetSubtype="528" fill="hold" grpId="0" nodeType="after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p:cTn id="99" dur="500" fill="hold"/>
                                        <p:tgtEl>
                                          <p:spTgt spid="37"/>
                                        </p:tgtEl>
                                        <p:attrNameLst>
                                          <p:attrName>ppt_w</p:attrName>
                                        </p:attrNameLst>
                                      </p:cBhvr>
                                      <p:tavLst>
                                        <p:tav tm="0">
                                          <p:val>
                                            <p:fltVal val="0"/>
                                          </p:val>
                                        </p:tav>
                                        <p:tav tm="100000">
                                          <p:val>
                                            <p:strVal val="#ppt_w"/>
                                          </p:val>
                                        </p:tav>
                                      </p:tavLst>
                                    </p:anim>
                                    <p:anim calcmode="lin" valueType="num">
                                      <p:cBhvr>
                                        <p:cTn id="100" dur="500" fill="hold"/>
                                        <p:tgtEl>
                                          <p:spTgt spid="37"/>
                                        </p:tgtEl>
                                        <p:attrNameLst>
                                          <p:attrName>ppt_h</p:attrName>
                                        </p:attrNameLst>
                                      </p:cBhvr>
                                      <p:tavLst>
                                        <p:tav tm="0">
                                          <p:val>
                                            <p:fltVal val="0"/>
                                          </p:val>
                                        </p:tav>
                                        <p:tav tm="100000">
                                          <p:val>
                                            <p:strVal val="#ppt_h"/>
                                          </p:val>
                                        </p:tav>
                                      </p:tavLst>
                                    </p:anim>
                                    <p:animEffect transition="in" filter="fade">
                                      <p:cBhvr>
                                        <p:cTn id="101" dur="500"/>
                                        <p:tgtEl>
                                          <p:spTgt spid="37"/>
                                        </p:tgtEl>
                                      </p:cBhvr>
                                    </p:animEffect>
                                    <p:anim calcmode="lin" valueType="num">
                                      <p:cBhvr>
                                        <p:cTn id="102" dur="500" fill="hold"/>
                                        <p:tgtEl>
                                          <p:spTgt spid="37"/>
                                        </p:tgtEl>
                                        <p:attrNameLst>
                                          <p:attrName>ppt_x</p:attrName>
                                        </p:attrNameLst>
                                      </p:cBhvr>
                                      <p:tavLst>
                                        <p:tav tm="0">
                                          <p:val>
                                            <p:fltVal val="0.5"/>
                                          </p:val>
                                        </p:tav>
                                        <p:tav tm="100000">
                                          <p:val>
                                            <p:strVal val="#ppt_x"/>
                                          </p:val>
                                        </p:tav>
                                      </p:tavLst>
                                    </p:anim>
                                    <p:anim calcmode="lin" valueType="num">
                                      <p:cBhvr>
                                        <p:cTn id="103" dur="500" fill="hold"/>
                                        <p:tgtEl>
                                          <p:spTgt spid="37"/>
                                        </p:tgtEl>
                                        <p:attrNameLst>
                                          <p:attrName>ppt_y</p:attrName>
                                        </p:attrNameLst>
                                      </p:cBhvr>
                                      <p:tavLst>
                                        <p:tav tm="0">
                                          <p:val>
                                            <p:fltVal val="0.5"/>
                                          </p:val>
                                        </p:tav>
                                        <p:tav tm="100000">
                                          <p:val>
                                            <p:strVal val="#ppt_y"/>
                                          </p:val>
                                        </p:tav>
                                      </p:tavLst>
                                    </p:anim>
                                  </p:childTnLst>
                                </p:cTn>
                              </p:par>
                            </p:childTnLst>
                          </p:cTn>
                        </p:par>
                        <p:par>
                          <p:cTn id="104" fill="hold">
                            <p:stCondLst>
                              <p:cond delay="7000"/>
                            </p:stCondLst>
                            <p:childTnLst>
                              <p:par>
                                <p:cTn id="105" presetID="31" presetClass="entr" presetSubtype="0" fill="hold" grpId="0" nodeType="afterEffect">
                                  <p:stCondLst>
                                    <p:cond delay="0"/>
                                  </p:stCondLst>
                                  <p:childTnLst>
                                    <p:set>
                                      <p:cBhvr>
                                        <p:cTn id="106" dur="1" fill="hold">
                                          <p:stCondLst>
                                            <p:cond delay="0"/>
                                          </p:stCondLst>
                                        </p:cTn>
                                        <p:tgtEl>
                                          <p:spTgt spid="17"/>
                                        </p:tgtEl>
                                        <p:attrNameLst>
                                          <p:attrName>style.visibility</p:attrName>
                                        </p:attrNameLst>
                                      </p:cBhvr>
                                      <p:to>
                                        <p:strVal val="visible"/>
                                      </p:to>
                                    </p:set>
                                    <p:anim calcmode="lin" valueType="num">
                                      <p:cBhvr>
                                        <p:cTn id="107" dur="1000" fill="hold"/>
                                        <p:tgtEl>
                                          <p:spTgt spid="17"/>
                                        </p:tgtEl>
                                        <p:attrNameLst>
                                          <p:attrName>ppt_w</p:attrName>
                                        </p:attrNameLst>
                                      </p:cBhvr>
                                      <p:tavLst>
                                        <p:tav tm="0">
                                          <p:val>
                                            <p:fltVal val="0"/>
                                          </p:val>
                                        </p:tav>
                                        <p:tav tm="100000">
                                          <p:val>
                                            <p:strVal val="#ppt_w"/>
                                          </p:val>
                                        </p:tav>
                                      </p:tavLst>
                                    </p:anim>
                                    <p:anim calcmode="lin" valueType="num">
                                      <p:cBhvr>
                                        <p:cTn id="108" dur="1000" fill="hold"/>
                                        <p:tgtEl>
                                          <p:spTgt spid="17"/>
                                        </p:tgtEl>
                                        <p:attrNameLst>
                                          <p:attrName>ppt_h</p:attrName>
                                        </p:attrNameLst>
                                      </p:cBhvr>
                                      <p:tavLst>
                                        <p:tav tm="0">
                                          <p:val>
                                            <p:fltVal val="0"/>
                                          </p:val>
                                        </p:tav>
                                        <p:tav tm="100000">
                                          <p:val>
                                            <p:strVal val="#ppt_h"/>
                                          </p:val>
                                        </p:tav>
                                      </p:tavLst>
                                    </p:anim>
                                    <p:anim calcmode="lin" valueType="num">
                                      <p:cBhvr>
                                        <p:cTn id="109" dur="1000" fill="hold"/>
                                        <p:tgtEl>
                                          <p:spTgt spid="17"/>
                                        </p:tgtEl>
                                        <p:attrNameLst>
                                          <p:attrName>style.rotation</p:attrName>
                                        </p:attrNameLst>
                                      </p:cBhvr>
                                      <p:tavLst>
                                        <p:tav tm="0">
                                          <p:val>
                                            <p:fltVal val="90"/>
                                          </p:val>
                                        </p:tav>
                                        <p:tav tm="100000">
                                          <p:val>
                                            <p:fltVal val="0"/>
                                          </p:val>
                                        </p:tav>
                                      </p:tavLst>
                                    </p:anim>
                                    <p:animEffect transition="in" filter="fade">
                                      <p:cBhvr>
                                        <p:cTn id="110" dur="1000"/>
                                        <p:tgtEl>
                                          <p:spTgt spid="17"/>
                                        </p:tgtEl>
                                      </p:cBhvr>
                                    </p:animEffect>
                                  </p:childTnLst>
                                </p:cTn>
                              </p:par>
                            </p:childTnLst>
                          </p:cTn>
                        </p:par>
                        <p:par>
                          <p:cTn id="111" fill="hold">
                            <p:stCondLst>
                              <p:cond delay="8000"/>
                            </p:stCondLst>
                            <p:childTnLst>
                              <p:par>
                                <p:cTn id="112" presetID="53" presetClass="entr" presetSubtype="528" fill="hold" grpId="0" nodeType="afterEffect">
                                  <p:stCondLst>
                                    <p:cond delay="0"/>
                                  </p:stCondLst>
                                  <p:childTnLst>
                                    <p:set>
                                      <p:cBhvr>
                                        <p:cTn id="113" dur="1" fill="hold">
                                          <p:stCondLst>
                                            <p:cond delay="0"/>
                                          </p:stCondLst>
                                        </p:cTn>
                                        <p:tgtEl>
                                          <p:spTgt spid="29"/>
                                        </p:tgtEl>
                                        <p:attrNameLst>
                                          <p:attrName>style.visibility</p:attrName>
                                        </p:attrNameLst>
                                      </p:cBhvr>
                                      <p:to>
                                        <p:strVal val="visible"/>
                                      </p:to>
                                    </p:set>
                                    <p:anim calcmode="lin" valueType="num">
                                      <p:cBhvr>
                                        <p:cTn id="114" dur="500" fill="hold"/>
                                        <p:tgtEl>
                                          <p:spTgt spid="29"/>
                                        </p:tgtEl>
                                        <p:attrNameLst>
                                          <p:attrName>ppt_w</p:attrName>
                                        </p:attrNameLst>
                                      </p:cBhvr>
                                      <p:tavLst>
                                        <p:tav tm="0">
                                          <p:val>
                                            <p:fltVal val="0"/>
                                          </p:val>
                                        </p:tav>
                                        <p:tav tm="100000">
                                          <p:val>
                                            <p:strVal val="#ppt_w"/>
                                          </p:val>
                                        </p:tav>
                                      </p:tavLst>
                                    </p:anim>
                                    <p:anim calcmode="lin" valueType="num">
                                      <p:cBhvr>
                                        <p:cTn id="115" dur="500" fill="hold"/>
                                        <p:tgtEl>
                                          <p:spTgt spid="29"/>
                                        </p:tgtEl>
                                        <p:attrNameLst>
                                          <p:attrName>ppt_h</p:attrName>
                                        </p:attrNameLst>
                                      </p:cBhvr>
                                      <p:tavLst>
                                        <p:tav tm="0">
                                          <p:val>
                                            <p:fltVal val="0"/>
                                          </p:val>
                                        </p:tav>
                                        <p:tav tm="100000">
                                          <p:val>
                                            <p:strVal val="#ppt_h"/>
                                          </p:val>
                                        </p:tav>
                                      </p:tavLst>
                                    </p:anim>
                                    <p:animEffect transition="in" filter="fade">
                                      <p:cBhvr>
                                        <p:cTn id="116" dur="500"/>
                                        <p:tgtEl>
                                          <p:spTgt spid="29"/>
                                        </p:tgtEl>
                                      </p:cBhvr>
                                    </p:animEffect>
                                    <p:anim calcmode="lin" valueType="num">
                                      <p:cBhvr>
                                        <p:cTn id="117" dur="500" fill="hold"/>
                                        <p:tgtEl>
                                          <p:spTgt spid="29"/>
                                        </p:tgtEl>
                                        <p:attrNameLst>
                                          <p:attrName>ppt_x</p:attrName>
                                        </p:attrNameLst>
                                      </p:cBhvr>
                                      <p:tavLst>
                                        <p:tav tm="0">
                                          <p:val>
                                            <p:fltVal val="0.5"/>
                                          </p:val>
                                        </p:tav>
                                        <p:tav tm="100000">
                                          <p:val>
                                            <p:strVal val="#ppt_x"/>
                                          </p:val>
                                        </p:tav>
                                      </p:tavLst>
                                    </p:anim>
                                    <p:anim calcmode="lin" valueType="num">
                                      <p:cBhvr>
                                        <p:cTn id="118" dur="500" fill="hold"/>
                                        <p:tgtEl>
                                          <p:spTgt spid="29"/>
                                        </p:tgtEl>
                                        <p:attrNameLst>
                                          <p:attrName>ppt_y</p:attrName>
                                        </p:attrNameLst>
                                      </p:cBhvr>
                                      <p:tavLst>
                                        <p:tav tm="0">
                                          <p:val>
                                            <p:fltVal val="0.5"/>
                                          </p:val>
                                        </p:tav>
                                        <p:tav tm="100000">
                                          <p:val>
                                            <p:strVal val="#ppt_y"/>
                                          </p:val>
                                        </p:tav>
                                      </p:tavLst>
                                    </p:anim>
                                  </p:childTnLst>
                                </p:cTn>
                              </p:par>
                              <p:par>
                                <p:cTn id="119" presetID="53" presetClass="entr" presetSubtype="528" fill="hold" grpId="0" nodeType="withEffect">
                                  <p:stCondLst>
                                    <p:cond delay="0"/>
                                  </p:stCondLst>
                                  <p:childTnLst>
                                    <p:set>
                                      <p:cBhvr>
                                        <p:cTn id="120" dur="1" fill="hold">
                                          <p:stCondLst>
                                            <p:cond delay="0"/>
                                          </p:stCondLst>
                                        </p:cTn>
                                        <p:tgtEl>
                                          <p:spTgt spid="18"/>
                                        </p:tgtEl>
                                        <p:attrNameLst>
                                          <p:attrName>style.visibility</p:attrName>
                                        </p:attrNameLst>
                                      </p:cBhvr>
                                      <p:to>
                                        <p:strVal val="visible"/>
                                      </p:to>
                                    </p:set>
                                    <p:anim calcmode="lin" valueType="num">
                                      <p:cBhvr>
                                        <p:cTn id="121" dur="500" fill="hold"/>
                                        <p:tgtEl>
                                          <p:spTgt spid="18"/>
                                        </p:tgtEl>
                                        <p:attrNameLst>
                                          <p:attrName>ppt_w</p:attrName>
                                        </p:attrNameLst>
                                      </p:cBhvr>
                                      <p:tavLst>
                                        <p:tav tm="0">
                                          <p:val>
                                            <p:fltVal val="0"/>
                                          </p:val>
                                        </p:tav>
                                        <p:tav tm="100000">
                                          <p:val>
                                            <p:strVal val="#ppt_w"/>
                                          </p:val>
                                        </p:tav>
                                      </p:tavLst>
                                    </p:anim>
                                    <p:anim calcmode="lin" valueType="num">
                                      <p:cBhvr>
                                        <p:cTn id="122" dur="500" fill="hold"/>
                                        <p:tgtEl>
                                          <p:spTgt spid="18"/>
                                        </p:tgtEl>
                                        <p:attrNameLst>
                                          <p:attrName>ppt_h</p:attrName>
                                        </p:attrNameLst>
                                      </p:cBhvr>
                                      <p:tavLst>
                                        <p:tav tm="0">
                                          <p:val>
                                            <p:fltVal val="0"/>
                                          </p:val>
                                        </p:tav>
                                        <p:tav tm="100000">
                                          <p:val>
                                            <p:strVal val="#ppt_h"/>
                                          </p:val>
                                        </p:tav>
                                      </p:tavLst>
                                    </p:anim>
                                    <p:animEffect transition="in" filter="fade">
                                      <p:cBhvr>
                                        <p:cTn id="123" dur="500"/>
                                        <p:tgtEl>
                                          <p:spTgt spid="18"/>
                                        </p:tgtEl>
                                      </p:cBhvr>
                                    </p:animEffect>
                                    <p:anim calcmode="lin" valueType="num">
                                      <p:cBhvr>
                                        <p:cTn id="124" dur="500" fill="hold"/>
                                        <p:tgtEl>
                                          <p:spTgt spid="18"/>
                                        </p:tgtEl>
                                        <p:attrNameLst>
                                          <p:attrName>ppt_x</p:attrName>
                                        </p:attrNameLst>
                                      </p:cBhvr>
                                      <p:tavLst>
                                        <p:tav tm="0">
                                          <p:val>
                                            <p:fltVal val="0.5"/>
                                          </p:val>
                                        </p:tav>
                                        <p:tav tm="100000">
                                          <p:val>
                                            <p:strVal val="#ppt_x"/>
                                          </p:val>
                                        </p:tav>
                                      </p:tavLst>
                                    </p:anim>
                                    <p:anim calcmode="lin" valueType="num">
                                      <p:cBhvr>
                                        <p:cTn id="125" dur="500" fill="hold"/>
                                        <p:tgtEl>
                                          <p:spTgt spid="18"/>
                                        </p:tgtEl>
                                        <p:attrNameLst>
                                          <p:attrName>ppt_y</p:attrName>
                                        </p:attrNameLst>
                                      </p:cBhvr>
                                      <p:tavLst>
                                        <p:tav tm="0">
                                          <p:val>
                                            <p:fltVal val="0.5"/>
                                          </p:val>
                                        </p:tav>
                                        <p:tav tm="100000">
                                          <p:val>
                                            <p:strVal val="#ppt_y"/>
                                          </p:val>
                                        </p:tav>
                                      </p:tavLst>
                                    </p:anim>
                                  </p:childTnLst>
                                </p:cTn>
                              </p:par>
                            </p:childTnLst>
                          </p:cTn>
                        </p:par>
                        <p:par>
                          <p:cTn id="126" fill="hold">
                            <p:stCondLst>
                              <p:cond delay="8500"/>
                            </p:stCondLst>
                            <p:childTnLst>
                              <p:par>
                                <p:cTn id="127" presetID="53" presetClass="entr" presetSubtype="528" fill="hold" grpId="0" nodeType="afterEffect">
                                  <p:stCondLst>
                                    <p:cond delay="0"/>
                                  </p:stCondLst>
                                  <p:childTnLst>
                                    <p:set>
                                      <p:cBhvr>
                                        <p:cTn id="128" dur="1" fill="hold">
                                          <p:stCondLst>
                                            <p:cond delay="0"/>
                                          </p:stCondLst>
                                        </p:cTn>
                                        <p:tgtEl>
                                          <p:spTgt spid="41"/>
                                        </p:tgtEl>
                                        <p:attrNameLst>
                                          <p:attrName>style.visibility</p:attrName>
                                        </p:attrNameLst>
                                      </p:cBhvr>
                                      <p:to>
                                        <p:strVal val="visible"/>
                                      </p:to>
                                    </p:set>
                                    <p:anim calcmode="lin" valueType="num">
                                      <p:cBhvr>
                                        <p:cTn id="129" dur="500" fill="hold"/>
                                        <p:tgtEl>
                                          <p:spTgt spid="41"/>
                                        </p:tgtEl>
                                        <p:attrNameLst>
                                          <p:attrName>ppt_w</p:attrName>
                                        </p:attrNameLst>
                                      </p:cBhvr>
                                      <p:tavLst>
                                        <p:tav tm="0">
                                          <p:val>
                                            <p:fltVal val="0"/>
                                          </p:val>
                                        </p:tav>
                                        <p:tav tm="100000">
                                          <p:val>
                                            <p:strVal val="#ppt_w"/>
                                          </p:val>
                                        </p:tav>
                                      </p:tavLst>
                                    </p:anim>
                                    <p:anim calcmode="lin" valueType="num">
                                      <p:cBhvr>
                                        <p:cTn id="130" dur="500" fill="hold"/>
                                        <p:tgtEl>
                                          <p:spTgt spid="41"/>
                                        </p:tgtEl>
                                        <p:attrNameLst>
                                          <p:attrName>ppt_h</p:attrName>
                                        </p:attrNameLst>
                                      </p:cBhvr>
                                      <p:tavLst>
                                        <p:tav tm="0">
                                          <p:val>
                                            <p:fltVal val="0"/>
                                          </p:val>
                                        </p:tav>
                                        <p:tav tm="100000">
                                          <p:val>
                                            <p:strVal val="#ppt_h"/>
                                          </p:val>
                                        </p:tav>
                                      </p:tavLst>
                                    </p:anim>
                                    <p:animEffect transition="in" filter="fade">
                                      <p:cBhvr>
                                        <p:cTn id="131" dur="500"/>
                                        <p:tgtEl>
                                          <p:spTgt spid="41"/>
                                        </p:tgtEl>
                                      </p:cBhvr>
                                    </p:animEffect>
                                    <p:anim calcmode="lin" valueType="num">
                                      <p:cBhvr>
                                        <p:cTn id="132" dur="500" fill="hold"/>
                                        <p:tgtEl>
                                          <p:spTgt spid="41"/>
                                        </p:tgtEl>
                                        <p:attrNameLst>
                                          <p:attrName>ppt_x</p:attrName>
                                        </p:attrNameLst>
                                      </p:cBhvr>
                                      <p:tavLst>
                                        <p:tav tm="0">
                                          <p:val>
                                            <p:fltVal val="0.5"/>
                                          </p:val>
                                        </p:tav>
                                        <p:tav tm="100000">
                                          <p:val>
                                            <p:strVal val="#ppt_x"/>
                                          </p:val>
                                        </p:tav>
                                      </p:tavLst>
                                    </p:anim>
                                    <p:anim calcmode="lin" valueType="num">
                                      <p:cBhvr>
                                        <p:cTn id="133" dur="500" fill="hold"/>
                                        <p:tgtEl>
                                          <p:spTgt spid="41"/>
                                        </p:tgtEl>
                                        <p:attrNameLst>
                                          <p:attrName>ppt_y</p:attrName>
                                        </p:attrNameLst>
                                      </p:cBhvr>
                                      <p:tavLst>
                                        <p:tav tm="0">
                                          <p:val>
                                            <p:fltVal val="0.5"/>
                                          </p:val>
                                        </p:tav>
                                        <p:tav tm="100000">
                                          <p:val>
                                            <p:strVal val="#ppt_y"/>
                                          </p:val>
                                        </p:tav>
                                      </p:tavLst>
                                    </p:anim>
                                  </p:childTnLst>
                                </p:cTn>
                              </p:par>
                            </p:childTnLst>
                          </p:cTn>
                        </p:par>
                        <p:par>
                          <p:cTn id="134" fill="hold">
                            <p:stCondLst>
                              <p:cond delay="9000"/>
                            </p:stCondLst>
                            <p:childTnLst>
                              <p:par>
                                <p:cTn id="135" presetID="31" presetClass="entr" presetSubtype="0" fill="hold" grpId="0" nodeType="afterEffect">
                                  <p:stCondLst>
                                    <p:cond delay="0"/>
                                  </p:stCondLst>
                                  <p:childTnLst>
                                    <p:set>
                                      <p:cBhvr>
                                        <p:cTn id="136" dur="1" fill="hold">
                                          <p:stCondLst>
                                            <p:cond delay="0"/>
                                          </p:stCondLst>
                                        </p:cTn>
                                        <p:tgtEl>
                                          <p:spTgt spid="20"/>
                                        </p:tgtEl>
                                        <p:attrNameLst>
                                          <p:attrName>style.visibility</p:attrName>
                                        </p:attrNameLst>
                                      </p:cBhvr>
                                      <p:to>
                                        <p:strVal val="visible"/>
                                      </p:to>
                                    </p:set>
                                    <p:anim calcmode="lin" valueType="num">
                                      <p:cBhvr>
                                        <p:cTn id="137" dur="1000" fill="hold"/>
                                        <p:tgtEl>
                                          <p:spTgt spid="20"/>
                                        </p:tgtEl>
                                        <p:attrNameLst>
                                          <p:attrName>ppt_w</p:attrName>
                                        </p:attrNameLst>
                                      </p:cBhvr>
                                      <p:tavLst>
                                        <p:tav tm="0">
                                          <p:val>
                                            <p:fltVal val="0"/>
                                          </p:val>
                                        </p:tav>
                                        <p:tav tm="100000">
                                          <p:val>
                                            <p:strVal val="#ppt_w"/>
                                          </p:val>
                                        </p:tav>
                                      </p:tavLst>
                                    </p:anim>
                                    <p:anim calcmode="lin" valueType="num">
                                      <p:cBhvr>
                                        <p:cTn id="138" dur="1000" fill="hold"/>
                                        <p:tgtEl>
                                          <p:spTgt spid="20"/>
                                        </p:tgtEl>
                                        <p:attrNameLst>
                                          <p:attrName>ppt_h</p:attrName>
                                        </p:attrNameLst>
                                      </p:cBhvr>
                                      <p:tavLst>
                                        <p:tav tm="0">
                                          <p:val>
                                            <p:fltVal val="0"/>
                                          </p:val>
                                        </p:tav>
                                        <p:tav tm="100000">
                                          <p:val>
                                            <p:strVal val="#ppt_h"/>
                                          </p:val>
                                        </p:tav>
                                      </p:tavLst>
                                    </p:anim>
                                    <p:anim calcmode="lin" valueType="num">
                                      <p:cBhvr>
                                        <p:cTn id="139" dur="1000" fill="hold"/>
                                        <p:tgtEl>
                                          <p:spTgt spid="20"/>
                                        </p:tgtEl>
                                        <p:attrNameLst>
                                          <p:attrName>style.rotation</p:attrName>
                                        </p:attrNameLst>
                                      </p:cBhvr>
                                      <p:tavLst>
                                        <p:tav tm="0">
                                          <p:val>
                                            <p:fltVal val="90"/>
                                          </p:val>
                                        </p:tav>
                                        <p:tav tm="100000">
                                          <p:val>
                                            <p:fltVal val="0"/>
                                          </p:val>
                                        </p:tav>
                                      </p:tavLst>
                                    </p:anim>
                                    <p:animEffect transition="in" filter="fade">
                                      <p:cBhvr>
                                        <p:cTn id="140" dur="1000"/>
                                        <p:tgtEl>
                                          <p:spTgt spid="20"/>
                                        </p:tgtEl>
                                      </p:cBhvr>
                                    </p:animEffect>
                                  </p:childTnLst>
                                </p:cTn>
                              </p:par>
                            </p:childTnLst>
                          </p:cTn>
                        </p:par>
                        <p:par>
                          <p:cTn id="141" fill="hold">
                            <p:stCondLst>
                              <p:cond delay="10000"/>
                            </p:stCondLst>
                            <p:childTnLst>
                              <p:par>
                                <p:cTn id="142" presetID="53" presetClass="entr" presetSubtype="528" fill="hold" grpId="0" nodeType="afterEffect">
                                  <p:stCondLst>
                                    <p:cond delay="0"/>
                                  </p:stCondLst>
                                  <p:childTnLst>
                                    <p:set>
                                      <p:cBhvr>
                                        <p:cTn id="143" dur="1" fill="hold">
                                          <p:stCondLst>
                                            <p:cond delay="0"/>
                                          </p:stCondLst>
                                        </p:cTn>
                                        <p:tgtEl>
                                          <p:spTgt spid="30"/>
                                        </p:tgtEl>
                                        <p:attrNameLst>
                                          <p:attrName>style.visibility</p:attrName>
                                        </p:attrNameLst>
                                      </p:cBhvr>
                                      <p:to>
                                        <p:strVal val="visible"/>
                                      </p:to>
                                    </p:set>
                                    <p:anim calcmode="lin" valueType="num">
                                      <p:cBhvr>
                                        <p:cTn id="144" dur="500" fill="hold"/>
                                        <p:tgtEl>
                                          <p:spTgt spid="30"/>
                                        </p:tgtEl>
                                        <p:attrNameLst>
                                          <p:attrName>ppt_w</p:attrName>
                                        </p:attrNameLst>
                                      </p:cBhvr>
                                      <p:tavLst>
                                        <p:tav tm="0">
                                          <p:val>
                                            <p:fltVal val="0"/>
                                          </p:val>
                                        </p:tav>
                                        <p:tav tm="100000">
                                          <p:val>
                                            <p:strVal val="#ppt_w"/>
                                          </p:val>
                                        </p:tav>
                                      </p:tavLst>
                                    </p:anim>
                                    <p:anim calcmode="lin" valueType="num">
                                      <p:cBhvr>
                                        <p:cTn id="145" dur="500" fill="hold"/>
                                        <p:tgtEl>
                                          <p:spTgt spid="30"/>
                                        </p:tgtEl>
                                        <p:attrNameLst>
                                          <p:attrName>ppt_h</p:attrName>
                                        </p:attrNameLst>
                                      </p:cBhvr>
                                      <p:tavLst>
                                        <p:tav tm="0">
                                          <p:val>
                                            <p:fltVal val="0"/>
                                          </p:val>
                                        </p:tav>
                                        <p:tav tm="100000">
                                          <p:val>
                                            <p:strVal val="#ppt_h"/>
                                          </p:val>
                                        </p:tav>
                                      </p:tavLst>
                                    </p:anim>
                                    <p:animEffect transition="in" filter="fade">
                                      <p:cBhvr>
                                        <p:cTn id="146" dur="500"/>
                                        <p:tgtEl>
                                          <p:spTgt spid="30"/>
                                        </p:tgtEl>
                                      </p:cBhvr>
                                    </p:animEffect>
                                    <p:anim calcmode="lin" valueType="num">
                                      <p:cBhvr>
                                        <p:cTn id="147" dur="500" fill="hold"/>
                                        <p:tgtEl>
                                          <p:spTgt spid="30"/>
                                        </p:tgtEl>
                                        <p:attrNameLst>
                                          <p:attrName>ppt_x</p:attrName>
                                        </p:attrNameLst>
                                      </p:cBhvr>
                                      <p:tavLst>
                                        <p:tav tm="0">
                                          <p:val>
                                            <p:fltVal val="0.5"/>
                                          </p:val>
                                        </p:tav>
                                        <p:tav tm="100000">
                                          <p:val>
                                            <p:strVal val="#ppt_x"/>
                                          </p:val>
                                        </p:tav>
                                      </p:tavLst>
                                    </p:anim>
                                    <p:anim calcmode="lin" valueType="num">
                                      <p:cBhvr>
                                        <p:cTn id="148" dur="500" fill="hold"/>
                                        <p:tgtEl>
                                          <p:spTgt spid="30"/>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21"/>
                                        </p:tgtEl>
                                        <p:attrNameLst>
                                          <p:attrName>style.visibility</p:attrName>
                                        </p:attrNameLst>
                                      </p:cBhvr>
                                      <p:to>
                                        <p:strVal val="visible"/>
                                      </p:to>
                                    </p:set>
                                    <p:anim calcmode="lin" valueType="num">
                                      <p:cBhvr>
                                        <p:cTn id="151" dur="500" fill="hold"/>
                                        <p:tgtEl>
                                          <p:spTgt spid="21"/>
                                        </p:tgtEl>
                                        <p:attrNameLst>
                                          <p:attrName>ppt_w</p:attrName>
                                        </p:attrNameLst>
                                      </p:cBhvr>
                                      <p:tavLst>
                                        <p:tav tm="0">
                                          <p:val>
                                            <p:fltVal val="0"/>
                                          </p:val>
                                        </p:tav>
                                        <p:tav tm="100000">
                                          <p:val>
                                            <p:strVal val="#ppt_w"/>
                                          </p:val>
                                        </p:tav>
                                      </p:tavLst>
                                    </p:anim>
                                    <p:anim calcmode="lin" valueType="num">
                                      <p:cBhvr>
                                        <p:cTn id="152" dur="500" fill="hold"/>
                                        <p:tgtEl>
                                          <p:spTgt spid="21"/>
                                        </p:tgtEl>
                                        <p:attrNameLst>
                                          <p:attrName>ppt_h</p:attrName>
                                        </p:attrNameLst>
                                      </p:cBhvr>
                                      <p:tavLst>
                                        <p:tav tm="0">
                                          <p:val>
                                            <p:fltVal val="0"/>
                                          </p:val>
                                        </p:tav>
                                        <p:tav tm="100000">
                                          <p:val>
                                            <p:strVal val="#ppt_h"/>
                                          </p:val>
                                        </p:tav>
                                      </p:tavLst>
                                    </p:anim>
                                    <p:animEffect transition="in" filter="fade">
                                      <p:cBhvr>
                                        <p:cTn id="153" dur="500"/>
                                        <p:tgtEl>
                                          <p:spTgt spid="21"/>
                                        </p:tgtEl>
                                      </p:cBhvr>
                                    </p:animEffect>
                                    <p:anim calcmode="lin" valueType="num">
                                      <p:cBhvr>
                                        <p:cTn id="154" dur="500" fill="hold"/>
                                        <p:tgtEl>
                                          <p:spTgt spid="21"/>
                                        </p:tgtEl>
                                        <p:attrNameLst>
                                          <p:attrName>ppt_x</p:attrName>
                                        </p:attrNameLst>
                                      </p:cBhvr>
                                      <p:tavLst>
                                        <p:tav tm="0">
                                          <p:val>
                                            <p:fltVal val="0.5"/>
                                          </p:val>
                                        </p:tav>
                                        <p:tav tm="100000">
                                          <p:val>
                                            <p:strVal val="#ppt_x"/>
                                          </p:val>
                                        </p:tav>
                                      </p:tavLst>
                                    </p:anim>
                                    <p:anim calcmode="lin" valueType="num">
                                      <p:cBhvr>
                                        <p:cTn id="155" dur="500" fill="hold"/>
                                        <p:tgtEl>
                                          <p:spTgt spid="21"/>
                                        </p:tgtEl>
                                        <p:attrNameLst>
                                          <p:attrName>ppt_y</p:attrName>
                                        </p:attrNameLst>
                                      </p:cBhvr>
                                      <p:tavLst>
                                        <p:tav tm="0">
                                          <p:val>
                                            <p:fltVal val="0.5"/>
                                          </p:val>
                                        </p:tav>
                                        <p:tav tm="100000">
                                          <p:val>
                                            <p:strVal val="#ppt_y"/>
                                          </p:val>
                                        </p:tav>
                                      </p:tavLst>
                                    </p:anim>
                                  </p:childTnLst>
                                </p:cTn>
                              </p:par>
                            </p:childTnLst>
                          </p:cTn>
                        </p:par>
                        <p:par>
                          <p:cTn id="156" fill="hold">
                            <p:stCondLst>
                              <p:cond delay="10500"/>
                            </p:stCondLst>
                            <p:childTnLst>
                              <p:par>
                                <p:cTn id="157" presetID="53" presetClass="entr" presetSubtype="528" fill="hold" grpId="0" nodeType="afterEffect">
                                  <p:stCondLst>
                                    <p:cond delay="0"/>
                                  </p:stCondLst>
                                  <p:childTnLst>
                                    <p:set>
                                      <p:cBhvr>
                                        <p:cTn id="158" dur="1" fill="hold">
                                          <p:stCondLst>
                                            <p:cond delay="0"/>
                                          </p:stCondLst>
                                        </p:cTn>
                                        <p:tgtEl>
                                          <p:spTgt spid="40"/>
                                        </p:tgtEl>
                                        <p:attrNameLst>
                                          <p:attrName>style.visibility</p:attrName>
                                        </p:attrNameLst>
                                      </p:cBhvr>
                                      <p:to>
                                        <p:strVal val="visible"/>
                                      </p:to>
                                    </p:set>
                                    <p:anim calcmode="lin" valueType="num">
                                      <p:cBhvr>
                                        <p:cTn id="159" dur="500" fill="hold"/>
                                        <p:tgtEl>
                                          <p:spTgt spid="40"/>
                                        </p:tgtEl>
                                        <p:attrNameLst>
                                          <p:attrName>ppt_w</p:attrName>
                                        </p:attrNameLst>
                                      </p:cBhvr>
                                      <p:tavLst>
                                        <p:tav tm="0">
                                          <p:val>
                                            <p:fltVal val="0"/>
                                          </p:val>
                                        </p:tav>
                                        <p:tav tm="100000">
                                          <p:val>
                                            <p:strVal val="#ppt_w"/>
                                          </p:val>
                                        </p:tav>
                                      </p:tavLst>
                                    </p:anim>
                                    <p:anim calcmode="lin" valueType="num">
                                      <p:cBhvr>
                                        <p:cTn id="160" dur="500" fill="hold"/>
                                        <p:tgtEl>
                                          <p:spTgt spid="40"/>
                                        </p:tgtEl>
                                        <p:attrNameLst>
                                          <p:attrName>ppt_h</p:attrName>
                                        </p:attrNameLst>
                                      </p:cBhvr>
                                      <p:tavLst>
                                        <p:tav tm="0">
                                          <p:val>
                                            <p:fltVal val="0"/>
                                          </p:val>
                                        </p:tav>
                                        <p:tav tm="100000">
                                          <p:val>
                                            <p:strVal val="#ppt_h"/>
                                          </p:val>
                                        </p:tav>
                                      </p:tavLst>
                                    </p:anim>
                                    <p:animEffect transition="in" filter="fade">
                                      <p:cBhvr>
                                        <p:cTn id="161" dur="500"/>
                                        <p:tgtEl>
                                          <p:spTgt spid="40"/>
                                        </p:tgtEl>
                                      </p:cBhvr>
                                    </p:animEffect>
                                    <p:anim calcmode="lin" valueType="num">
                                      <p:cBhvr>
                                        <p:cTn id="162" dur="500" fill="hold"/>
                                        <p:tgtEl>
                                          <p:spTgt spid="40"/>
                                        </p:tgtEl>
                                        <p:attrNameLst>
                                          <p:attrName>ppt_x</p:attrName>
                                        </p:attrNameLst>
                                      </p:cBhvr>
                                      <p:tavLst>
                                        <p:tav tm="0">
                                          <p:val>
                                            <p:fltVal val="0.5"/>
                                          </p:val>
                                        </p:tav>
                                        <p:tav tm="100000">
                                          <p:val>
                                            <p:strVal val="#ppt_x"/>
                                          </p:val>
                                        </p:tav>
                                      </p:tavLst>
                                    </p:anim>
                                    <p:anim calcmode="lin" valueType="num">
                                      <p:cBhvr>
                                        <p:cTn id="163" dur="500" fill="hold"/>
                                        <p:tgtEl>
                                          <p:spTgt spid="40"/>
                                        </p:tgtEl>
                                        <p:attrNameLst>
                                          <p:attrName>ppt_y</p:attrName>
                                        </p:attrNameLst>
                                      </p:cBhvr>
                                      <p:tavLst>
                                        <p:tav tm="0">
                                          <p:val>
                                            <p:fltVal val="0.5"/>
                                          </p:val>
                                        </p:tav>
                                        <p:tav tm="100000">
                                          <p:val>
                                            <p:strVal val="#ppt_y"/>
                                          </p:val>
                                        </p:tav>
                                      </p:tavLst>
                                    </p:anim>
                                  </p:childTnLst>
                                </p:cTn>
                              </p:par>
                            </p:childTnLst>
                          </p:cTn>
                        </p:par>
                        <p:par>
                          <p:cTn id="164" fill="hold">
                            <p:stCondLst>
                              <p:cond delay="11000"/>
                            </p:stCondLst>
                            <p:childTnLst>
                              <p:par>
                                <p:cTn id="165" presetID="31" presetClass="entr" presetSubtype="0" fill="hold" grpId="0" nodeType="afterEffect">
                                  <p:stCondLst>
                                    <p:cond delay="0"/>
                                  </p:stCondLst>
                                  <p:childTnLst>
                                    <p:set>
                                      <p:cBhvr>
                                        <p:cTn id="166" dur="1" fill="hold">
                                          <p:stCondLst>
                                            <p:cond delay="0"/>
                                          </p:stCondLst>
                                        </p:cTn>
                                        <p:tgtEl>
                                          <p:spTgt spid="23"/>
                                        </p:tgtEl>
                                        <p:attrNameLst>
                                          <p:attrName>style.visibility</p:attrName>
                                        </p:attrNameLst>
                                      </p:cBhvr>
                                      <p:to>
                                        <p:strVal val="visible"/>
                                      </p:to>
                                    </p:set>
                                    <p:anim calcmode="lin" valueType="num">
                                      <p:cBhvr>
                                        <p:cTn id="167" dur="1000" fill="hold"/>
                                        <p:tgtEl>
                                          <p:spTgt spid="23"/>
                                        </p:tgtEl>
                                        <p:attrNameLst>
                                          <p:attrName>ppt_w</p:attrName>
                                        </p:attrNameLst>
                                      </p:cBhvr>
                                      <p:tavLst>
                                        <p:tav tm="0">
                                          <p:val>
                                            <p:fltVal val="0"/>
                                          </p:val>
                                        </p:tav>
                                        <p:tav tm="100000">
                                          <p:val>
                                            <p:strVal val="#ppt_w"/>
                                          </p:val>
                                        </p:tav>
                                      </p:tavLst>
                                    </p:anim>
                                    <p:anim calcmode="lin" valueType="num">
                                      <p:cBhvr>
                                        <p:cTn id="168" dur="1000" fill="hold"/>
                                        <p:tgtEl>
                                          <p:spTgt spid="23"/>
                                        </p:tgtEl>
                                        <p:attrNameLst>
                                          <p:attrName>ppt_h</p:attrName>
                                        </p:attrNameLst>
                                      </p:cBhvr>
                                      <p:tavLst>
                                        <p:tav tm="0">
                                          <p:val>
                                            <p:fltVal val="0"/>
                                          </p:val>
                                        </p:tav>
                                        <p:tav tm="100000">
                                          <p:val>
                                            <p:strVal val="#ppt_h"/>
                                          </p:val>
                                        </p:tav>
                                      </p:tavLst>
                                    </p:anim>
                                    <p:anim calcmode="lin" valueType="num">
                                      <p:cBhvr>
                                        <p:cTn id="169" dur="1000" fill="hold"/>
                                        <p:tgtEl>
                                          <p:spTgt spid="23"/>
                                        </p:tgtEl>
                                        <p:attrNameLst>
                                          <p:attrName>style.rotation</p:attrName>
                                        </p:attrNameLst>
                                      </p:cBhvr>
                                      <p:tavLst>
                                        <p:tav tm="0">
                                          <p:val>
                                            <p:fltVal val="90"/>
                                          </p:val>
                                        </p:tav>
                                        <p:tav tm="100000">
                                          <p:val>
                                            <p:fltVal val="0"/>
                                          </p:val>
                                        </p:tav>
                                      </p:tavLst>
                                    </p:anim>
                                    <p:animEffect transition="in" filter="fade">
                                      <p:cBhvr>
                                        <p:cTn id="170" dur="1000"/>
                                        <p:tgtEl>
                                          <p:spTgt spid="23"/>
                                        </p:tgtEl>
                                      </p:cBhvr>
                                    </p:animEffect>
                                  </p:childTnLst>
                                </p:cTn>
                              </p:par>
                            </p:childTnLst>
                          </p:cTn>
                        </p:par>
                        <p:par>
                          <p:cTn id="171" fill="hold">
                            <p:stCondLst>
                              <p:cond delay="12000"/>
                            </p:stCondLst>
                            <p:childTnLst>
                              <p:par>
                                <p:cTn id="172" presetID="53" presetClass="entr" presetSubtype="528" fill="hold" grpId="0" nodeType="afterEffect">
                                  <p:stCondLst>
                                    <p:cond delay="0"/>
                                  </p:stCondLst>
                                  <p:childTnLst>
                                    <p:set>
                                      <p:cBhvr>
                                        <p:cTn id="173" dur="1" fill="hold">
                                          <p:stCondLst>
                                            <p:cond delay="0"/>
                                          </p:stCondLst>
                                        </p:cTn>
                                        <p:tgtEl>
                                          <p:spTgt spid="31"/>
                                        </p:tgtEl>
                                        <p:attrNameLst>
                                          <p:attrName>style.visibility</p:attrName>
                                        </p:attrNameLst>
                                      </p:cBhvr>
                                      <p:to>
                                        <p:strVal val="visible"/>
                                      </p:to>
                                    </p:set>
                                    <p:anim calcmode="lin" valueType="num">
                                      <p:cBhvr>
                                        <p:cTn id="174" dur="500" fill="hold"/>
                                        <p:tgtEl>
                                          <p:spTgt spid="31"/>
                                        </p:tgtEl>
                                        <p:attrNameLst>
                                          <p:attrName>ppt_w</p:attrName>
                                        </p:attrNameLst>
                                      </p:cBhvr>
                                      <p:tavLst>
                                        <p:tav tm="0">
                                          <p:val>
                                            <p:fltVal val="0"/>
                                          </p:val>
                                        </p:tav>
                                        <p:tav tm="100000">
                                          <p:val>
                                            <p:strVal val="#ppt_w"/>
                                          </p:val>
                                        </p:tav>
                                      </p:tavLst>
                                    </p:anim>
                                    <p:anim calcmode="lin" valueType="num">
                                      <p:cBhvr>
                                        <p:cTn id="175" dur="500" fill="hold"/>
                                        <p:tgtEl>
                                          <p:spTgt spid="31"/>
                                        </p:tgtEl>
                                        <p:attrNameLst>
                                          <p:attrName>ppt_h</p:attrName>
                                        </p:attrNameLst>
                                      </p:cBhvr>
                                      <p:tavLst>
                                        <p:tav tm="0">
                                          <p:val>
                                            <p:fltVal val="0"/>
                                          </p:val>
                                        </p:tav>
                                        <p:tav tm="100000">
                                          <p:val>
                                            <p:strVal val="#ppt_h"/>
                                          </p:val>
                                        </p:tav>
                                      </p:tavLst>
                                    </p:anim>
                                    <p:animEffect transition="in" filter="fade">
                                      <p:cBhvr>
                                        <p:cTn id="176" dur="500"/>
                                        <p:tgtEl>
                                          <p:spTgt spid="31"/>
                                        </p:tgtEl>
                                      </p:cBhvr>
                                    </p:animEffect>
                                    <p:anim calcmode="lin" valueType="num">
                                      <p:cBhvr>
                                        <p:cTn id="177" dur="500" fill="hold"/>
                                        <p:tgtEl>
                                          <p:spTgt spid="31"/>
                                        </p:tgtEl>
                                        <p:attrNameLst>
                                          <p:attrName>ppt_x</p:attrName>
                                        </p:attrNameLst>
                                      </p:cBhvr>
                                      <p:tavLst>
                                        <p:tav tm="0">
                                          <p:val>
                                            <p:fltVal val="0.5"/>
                                          </p:val>
                                        </p:tav>
                                        <p:tav tm="100000">
                                          <p:val>
                                            <p:strVal val="#ppt_x"/>
                                          </p:val>
                                        </p:tav>
                                      </p:tavLst>
                                    </p:anim>
                                    <p:anim calcmode="lin" valueType="num">
                                      <p:cBhvr>
                                        <p:cTn id="178" dur="500" fill="hold"/>
                                        <p:tgtEl>
                                          <p:spTgt spid="31"/>
                                        </p:tgtEl>
                                        <p:attrNameLst>
                                          <p:attrName>ppt_y</p:attrName>
                                        </p:attrNameLst>
                                      </p:cBhvr>
                                      <p:tavLst>
                                        <p:tav tm="0">
                                          <p:val>
                                            <p:fltVal val="0.5"/>
                                          </p:val>
                                        </p:tav>
                                        <p:tav tm="100000">
                                          <p:val>
                                            <p:strVal val="#ppt_y"/>
                                          </p:val>
                                        </p:tav>
                                      </p:tavLst>
                                    </p:anim>
                                  </p:childTnLst>
                                </p:cTn>
                              </p:par>
                              <p:par>
                                <p:cTn id="179" presetID="53" presetClass="entr" presetSubtype="528" fill="hold" grpId="0" nodeType="withEffect">
                                  <p:stCondLst>
                                    <p:cond delay="0"/>
                                  </p:stCondLst>
                                  <p:childTnLst>
                                    <p:set>
                                      <p:cBhvr>
                                        <p:cTn id="180" dur="1" fill="hold">
                                          <p:stCondLst>
                                            <p:cond delay="0"/>
                                          </p:stCondLst>
                                        </p:cTn>
                                        <p:tgtEl>
                                          <p:spTgt spid="24"/>
                                        </p:tgtEl>
                                        <p:attrNameLst>
                                          <p:attrName>style.visibility</p:attrName>
                                        </p:attrNameLst>
                                      </p:cBhvr>
                                      <p:to>
                                        <p:strVal val="visible"/>
                                      </p:to>
                                    </p:set>
                                    <p:anim calcmode="lin" valueType="num">
                                      <p:cBhvr>
                                        <p:cTn id="181" dur="500" fill="hold"/>
                                        <p:tgtEl>
                                          <p:spTgt spid="24"/>
                                        </p:tgtEl>
                                        <p:attrNameLst>
                                          <p:attrName>ppt_w</p:attrName>
                                        </p:attrNameLst>
                                      </p:cBhvr>
                                      <p:tavLst>
                                        <p:tav tm="0">
                                          <p:val>
                                            <p:fltVal val="0"/>
                                          </p:val>
                                        </p:tav>
                                        <p:tav tm="100000">
                                          <p:val>
                                            <p:strVal val="#ppt_w"/>
                                          </p:val>
                                        </p:tav>
                                      </p:tavLst>
                                    </p:anim>
                                    <p:anim calcmode="lin" valueType="num">
                                      <p:cBhvr>
                                        <p:cTn id="182" dur="500" fill="hold"/>
                                        <p:tgtEl>
                                          <p:spTgt spid="24"/>
                                        </p:tgtEl>
                                        <p:attrNameLst>
                                          <p:attrName>ppt_h</p:attrName>
                                        </p:attrNameLst>
                                      </p:cBhvr>
                                      <p:tavLst>
                                        <p:tav tm="0">
                                          <p:val>
                                            <p:fltVal val="0"/>
                                          </p:val>
                                        </p:tav>
                                        <p:tav tm="100000">
                                          <p:val>
                                            <p:strVal val="#ppt_h"/>
                                          </p:val>
                                        </p:tav>
                                      </p:tavLst>
                                    </p:anim>
                                    <p:animEffect transition="in" filter="fade">
                                      <p:cBhvr>
                                        <p:cTn id="183" dur="500"/>
                                        <p:tgtEl>
                                          <p:spTgt spid="24"/>
                                        </p:tgtEl>
                                      </p:cBhvr>
                                    </p:animEffect>
                                    <p:anim calcmode="lin" valueType="num">
                                      <p:cBhvr>
                                        <p:cTn id="184" dur="500" fill="hold"/>
                                        <p:tgtEl>
                                          <p:spTgt spid="24"/>
                                        </p:tgtEl>
                                        <p:attrNameLst>
                                          <p:attrName>ppt_x</p:attrName>
                                        </p:attrNameLst>
                                      </p:cBhvr>
                                      <p:tavLst>
                                        <p:tav tm="0">
                                          <p:val>
                                            <p:fltVal val="0.5"/>
                                          </p:val>
                                        </p:tav>
                                        <p:tav tm="100000">
                                          <p:val>
                                            <p:strVal val="#ppt_x"/>
                                          </p:val>
                                        </p:tav>
                                      </p:tavLst>
                                    </p:anim>
                                    <p:anim calcmode="lin" valueType="num">
                                      <p:cBhvr>
                                        <p:cTn id="185" dur="500" fill="hold"/>
                                        <p:tgtEl>
                                          <p:spTgt spid="24"/>
                                        </p:tgtEl>
                                        <p:attrNameLst>
                                          <p:attrName>ppt_y</p:attrName>
                                        </p:attrNameLst>
                                      </p:cBhvr>
                                      <p:tavLst>
                                        <p:tav tm="0">
                                          <p:val>
                                            <p:fltVal val="0.5"/>
                                          </p:val>
                                        </p:tav>
                                        <p:tav tm="100000">
                                          <p:val>
                                            <p:strVal val="#ppt_y"/>
                                          </p:val>
                                        </p:tav>
                                      </p:tavLst>
                                    </p:anim>
                                  </p:childTnLst>
                                </p:cTn>
                              </p:par>
                            </p:childTnLst>
                          </p:cTn>
                        </p:par>
                        <p:par>
                          <p:cTn id="186" fill="hold">
                            <p:stCondLst>
                              <p:cond delay="12500"/>
                            </p:stCondLst>
                            <p:childTnLst>
                              <p:par>
                                <p:cTn id="187" presetID="53" presetClass="entr" presetSubtype="528" fill="hold" grpId="0" nodeType="afterEffect">
                                  <p:stCondLst>
                                    <p:cond delay="0"/>
                                  </p:stCondLst>
                                  <p:childTnLst>
                                    <p:set>
                                      <p:cBhvr>
                                        <p:cTn id="188" dur="1" fill="hold">
                                          <p:stCondLst>
                                            <p:cond delay="0"/>
                                          </p:stCondLst>
                                        </p:cTn>
                                        <p:tgtEl>
                                          <p:spTgt spid="39"/>
                                        </p:tgtEl>
                                        <p:attrNameLst>
                                          <p:attrName>style.visibility</p:attrName>
                                        </p:attrNameLst>
                                      </p:cBhvr>
                                      <p:to>
                                        <p:strVal val="visible"/>
                                      </p:to>
                                    </p:set>
                                    <p:anim calcmode="lin" valueType="num">
                                      <p:cBhvr>
                                        <p:cTn id="189" dur="500" fill="hold"/>
                                        <p:tgtEl>
                                          <p:spTgt spid="39"/>
                                        </p:tgtEl>
                                        <p:attrNameLst>
                                          <p:attrName>ppt_w</p:attrName>
                                        </p:attrNameLst>
                                      </p:cBhvr>
                                      <p:tavLst>
                                        <p:tav tm="0">
                                          <p:val>
                                            <p:fltVal val="0"/>
                                          </p:val>
                                        </p:tav>
                                        <p:tav tm="100000">
                                          <p:val>
                                            <p:strVal val="#ppt_w"/>
                                          </p:val>
                                        </p:tav>
                                      </p:tavLst>
                                    </p:anim>
                                    <p:anim calcmode="lin" valueType="num">
                                      <p:cBhvr>
                                        <p:cTn id="190" dur="500" fill="hold"/>
                                        <p:tgtEl>
                                          <p:spTgt spid="39"/>
                                        </p:tgtEl>
                                        <p:attrNameLst>
                                          <p:attrName>ppt_h</p:attrName>
                                        </p:attrNameLst>
                                      </p:cBhvr>
                                      <p:tavLst>
                                        <p:tav tm="0">
                                          <p:val>
                                            <p:fltVal val="0"/>
                                          </p:val>
                                        </p:tav>
                                        <p:tav tm="100000">
                                          <p:val>
                                            <p:strVal val="#ppt_h"/>
                                          </p:val>
                                        </p:tav>
                                      </p:tavLst>
                                    </p:anim>
                                    <p:animEffect transition="in" filter="fade">
                                      <p:cBhvr>
                                        <p:cTn id="191" dur="500"/>
                                        <p:tgtEl>
                                          <p:spTgt spid="39"/>
                                        </p:tgtEl>
                                      </p:cBhvr>
                                    </p:animEffect>
                                    <p:anim calcmode="lin" valueType="num">
                                      <p:cBhvr>
                                        <p:cTn id="192" dur="500" fill="hold"/>
                                        <p:tgtEl>
                                          <p:spTgt spid="39"/>
                                        </p:tgtEl>
                                        <p:attrNameLst>
                                          <p:attrName>ppt_x</p:attrName>
                                        </p:attrNameLst>
                                      </p:cBhvr>
                                      <p:tavLst>
                                        <p:tav tm="0">
                                          <p:val>
                                            <p:fltVal val="0.5"/>
                                          </p:val>
                                        </p:tav>
                                        <p:tav tm="100000">
                                          <p:val>
                                            <p:strVal val="#ppt_x"/>
                                          </p:val>
                                        </p:tav>
                                      </p:tavLst>
                                    </p:anim>
                                    <p:anim calcmode="lin" valueType="num">
                                      <p:cBhvr>
                                        <p:cTn id="193" dur="500" fill="hold"/>
                                        <p:tgtEl>
                                          <p:spTgt spid="3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11" grpId="0" animBg="1"/>
      <p:bldP spid="12" grpId="0" animBg="1"/>
      <p:bldP spid="14" grpId="0" animBg="1"/>
      <p:bldP spid="15" grpId="0" animBg="1"/>
      <p:bldP spid="17" grpId="0" animBg="1"/>
      <p:bldP spid="18" grpId="0" animBg="1"/>
      <p:bldP spid="20" grpId="0" animBg="1"/>
      <p:bldP spid="21" grpId="0" animBg="1"/>
      <p:bldP spid="23" grpId="0" animBg="1"/>
      <p:bldP spid="24" grpId="0" animBg="1"/>
      <p:bldP spid="26" grpId="0" animBg="1"/>
      <p:bldP spid="27" grpId="0" animBg="1"/>
      <p:bldP spid="28" grpId="0" animBg="1"/>
      <p:bldP spid="29" grpId="0" animBg="1"/>
      <p:bldP spid="30" grpId="0" animBg="1"/>
      <p:bldP spid="31" grpId="0" animBg="1"/>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2017-01-25T23:21:52Z</dcterms:modified>
</cp:coreProperties>
</file>