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4515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a:spLocks noChangeAspect="1"/>
          </p:cNvSpPr>
          <p:nvPr/>
        </p:nvSpPr>
        <p:spPr>
          <a:xfrm rot="13348993">
            <a:off x="3906885" y="2073232"/>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62768F"/>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3" name="Freeform 12"/>
          <p:cNvSpPr>
            <a:spLocks noChangeAspect="1"/>
          </p:cNvSpPr>
          <p:nvPr/>
        </p:nvSpPr>
        <p:spPr>
          <a:xfrm rot="18746207">
            <a:off x="5699421" y="1040050"/>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EF3425"/>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4" name="Freeform 13"/>
          <p:cNvSpPr>
            <a:spLocks noChangeAspect="1"/>
          </p:cNvSpPr>
          <p:nvPr/>
        </p:nvSpPr>
        <p:spPr>
          <a:xfrm rot="2566231">
            <a:off x="6688857" y="2777714"/>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7D8194"/>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5" name="Freeform 14"/>
          <p:cNvSpPr>
            <a:spLocks noChangeAspect="1"/>
          </p:cNvSpPr>
          <p:nvPr/>
        </p:nvSpPr>
        <p:spPr>
          <a:xfrm rot="7952200">
            <a:off x="4892339" y="3801295"/>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44546B"/>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2" name="Oval 1"/>
          <p:cNvSpPr>
            <a:spLocks noChangeAspect="1"/>
          </p:cNvSpPr>
          <p:nvPr/>
        </p:nvSpPr>
        <p:spPr>
          <a:xfrm>
            <a:off x="5608747" y="1525351"/>
            <a:ext cx="502920" cy="502920"/>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S</a:t>
            </a:r>
          </a:p>
        </p:txBody>
      </p:sp>
      <p:sp>
        <p:nvSpPr>
          <p:cNvPr id="20" name="Oval 19"/>
          <p:cNvSpPr>
            <a:spLocks noChangeAspect="1"/>
          </p:cNvSpPr>
          <p:nvPr/>
        </p:nvSpPr>
        <p:spPr>
          <a:xfrm>
            <a:off x="8206474" y="3259126"/>
            <a:ext cx="502920" cy="502920"/>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W</a:t>
            </a:r>
          </a:p>
        </p:txBody>
      </p:sp>
      <p:sp>
        <p:nvSpPr>
          <p:cNvPr id="21" name="Oval 20"/>
          <p:cNvSpPr>
            <a:spLocks noChangeAspect="1"/>
          </p:cNvSpPr>
          <p:nvPr/>
        </p:nvSpPr>
        <p:spPr>
          <a:xfrm>
            <a:off x="6438689" y="5862993"/>
            <a:ext cx="502920" cy="502920"/>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O</a:t>
            </a:r>
          </a:p>
        </p:txBody>
      </p:sp>
      <p:sp>
        <p:nvSpPr>
          <p:cNvPr id="22" name="Oval 21"/>
          <p:cNvSpPr>
            <a:spLocks noChangeAspect="1"/>
          </p:cNvSpPr>
          <p:nvPr/>
        </p:nvSpPr>
        <p:spPr>
          <a:xfrm>
            <a:off x="3883204" y="4164560"/>
            <a:ext cx="502920" cy="502920"/>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T</a:t>
            </a:r>
          </a:p>
        </p:txBody>
      </p:sp>
      <p:sp>
        <p:nvSpPr>
          <p:cNvPr id="23" name="Text Placeholder 3"/>
          <p:cNvSpPr txBox="1">
            <a:spLocks/>
          </p:cNvSpPr>
          <p:nvPr/>
        </p:nvSpPr>
        <p:spPr>
          <a:xfrm>
            <a:off x="8481418" y="1359477"/>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3425"/>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4" name="Text Placeholder 3"/>
          <p:cNvSpPr txBox="1">
            <a:spLocks/>
          </p:cNvSpPr>
          <p:nvPr/>
        </p:nvSpPr>
        <p:spPr>
          <a:xfrm>
            <a:off x="8436760" y="4506604"/>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397B1"/>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 Placeholder 3"/>
          <p:cNvSpPr txBox="1">
            <a:spLocks/>
          </p:cNvSpPr>
          <p:nvPr/>
        </p:nvSpPr>
        <p:spPr>
          <a:xfrm>
            <a:off x="1617874" y="5182029"/>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546B"/>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Placeholder 3"/>
          <p:cNvSpPr txBox="1">
            <a:spLocks/>
          </p:cNvSpPr>
          <p:nvPr/>
        </p:nvSpPr>
        <p:spPr>
          <a:xfrm>
            <a:off x="411538" y="3005487"/>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62768F"/>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6367376" y="2502577"/>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28" name="TextBox 27"/>
          <p:cNvSpPr txBox="1"/>
          <p:nvPr/>
        </p:nvSpPr>
        <p:spPr>
          <a:xfrm>
            <a:off x="6620727" y="4278922"/>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29" name="TextBox 28"/>
          <p:cNvSpPr txBox="1"/>
          <p:nvPr/>
        </p:nvSpPr>
        <p:spPr>
          <a:xfrm>
            <a:off x="4806512" y="4504238"/>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0" name="TextBox 29"/>
          <p:cNvSpPr txBox="1"/>
          <p:nvPr/>
        </p:nvSpPr>
        <p:spPr>
          <a:xfrm>
            <a:off x="4540312" y="2733280"/>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1" name="TextBox 30"/>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19" name="Picture 1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64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anim calcmode="lin" valueType="num">
                                      <p:cBhvr>
                                        <p:cTn id="30" dur="500" fill="hold"/>
                                        <p:tgtEl>
                                          <p:spTgt spid="23"/>
                                        </p:tgtEl>
                                        <p:attrNameLst>
                                          <p:attrName>ppt_x</p:attrName>
                                        </p:attrNameLst>
                                      </p:cBhvr>
                                      <p:tavLst>
                                        <p:tav tm="0">
                                          <p:val>
                                            <p:fltVal val="0.5"/>
                                          </p:val>
                                        </p:tav>
                                        <p:tav tm="100000">
                                          <p:val>
                                            <p:strVal val="#ppt_x"/>
                                          </p:val>
                                        </p:tav>
                                      </p:tavLst>
                                    </p:anim>
                                    <p:anim calcmode="lin" valueType="num">
                                      <p:cBhvr>
                                        <p:cTn id="31" dur="500" fill="hold"/>
                                        <p:tgtEl>
                                          <p:spTgt spid="23"/>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p:cTn id="41" dur="500" fill="hold"/>
                                        <p:tgtEl>
                                          <p:spTgt spid="20"/>
                                        </p:tgtEl>
                                        <p:attrNameLst>
                                          <p:attrName>ppt_w</p:attrName>
                                        </p:attrNameLst>
                                      </p:cBhvr>
                                      <p:tavLst>
                                        <p:tav tm="0">
                                          <p:val>
                                            <p:fltVal val="0"/>
                                          </p:val>
                                        </p:tav>
                                        <p:tav tm="100000">
                                          <p:val>
                                            <p:strVal val="#ppt_w"/>
                                          </p:val>
                                        </p:tav>
                                      </p:tavLst>
                                    </p:anim>
                                    <p:anim calcmode="lin" valueType="num">
                                      <p:cBhvr>
                                        <p:cTn id="42" dur="500" fill="hold"/>
                                        <p:tgtEl>
                                          <p:spTgt spid="20"/>
                                        </p:tgtEl>
                                        <p:attrNameLst>
                                          <p:attrName>ppt_h</p:attrName>
                                        </p:attrNameLst>
                                      </p:cBhvr>
                                      <p:tavLst>
                                        <p:tav tm="0">
                                          <p:val>
                                            <p:fltVal val="0"/>
                                          </p:val>
                                        </p:tav>
                                        <p:tav tm="100000">
                                          <p:val>
                                            <p:strVal val="#ppt_h"/>
                                          </p:val>
                                        </p:tav>
                                      </p:tavLst>
                                    </p:anim>
                                    <p:animEffect transition="in" filter="fade">
                                      <p:cBhvr>
                                        <p:cTn id="43" dur="500"/>
                                        <p:tgtEl>
                                          <p:spTgt spid="20"/>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up)">
                                      <p:cBhvr>
                                        <p:cTn id="47" dur="500"/>
                                        <p:tgtEl>
                                          <p:spTgt spid="28"/>
                                        </p:tgtEl>
                                      </p:cBhvr>
                                    </p:animEffect>
                                  </p:childTnLst>
                                </p:cTn>
                              </p:par>
                            </p:childTnLst>
                          </p:cTn>
                        </p:par>
                        <p:par>
                          <p:cTn id="48" fill="hold">
                            <p:stCondLst>
                              <p:cond delay="5000"/>
                            </p:stCondLst>
                            <p:childTnLst>
                              <p:par>
                                <p:cTn id="49" presetID="53" presetClass="entr" presetSubtype="528"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anim calcmode="lin" valueType="num">
                                      <p:cBhvr>
                                        <p:cTn id="54" dur="500" fill="hold"/>
                                        <p:tgtEl>
                                          <p:spTgt spid="24"/>
                                        </p:tgtEl>
                                        <p:attrNameLst>
                                          <p:attrName>ppt_x</p:attrName>
                                        </p:attrNameLst>
                                      </p:cBhvr>
                                      <p:tavLst>
                                        <p:tav tm="0">
                                          <p:val>
                                            <p:fltVal val="0.5"/>
                                          </p:val>
                                        </p:tav>
                                        <p:tav tm="100000">
                                          <p:val>
                                            <p:strVal val="#ppt_x"/>
                                          </p:val>
                                        </p:tav>
                                      </p:tavLst>
                                    </p:anim>
                                    <p:anim calcmode="lin" valueType="num">
                                      <p:cBhvr>
                                        <p:cTn id="55" dur="500" fill="hold"/>
                                        <p:tgtEl>
                                          <p:spTgt spid="24"/>
                                        </p:tgtEl>
                                        <p:attrNameLst>
                                          <p:attrName>ppt_y</p:attrName>
                                        </p:attrNameLst>
                                      </p:cBhvr>
                                      <p:tavLst>
                                        <p:tav tm="0">
                                          <p:val>
                                            <p:fltVal val="0.5"/>
                                          </p:val>
                                        </p:tav>
                                        <p:tav tm="100000">
                                          <p:val>
                                            <p:strVal val="#ppt_y"/>
                                          </p:val>
                                        </p:tav>
                                      </p:tavLst>
                                    </p:anim>
                                  </p:childTnLst>
                                </p:cTn>
                              </p:par>
                            </p:childTnLst>
                          </p:cTn>
                        </p:par>
                        <p:par>
                          <p:cTn id="56" fill="hold">
                            <p:stCondLst>
                              <p:cond delay="5500"/>
                            </p:stCondLst>
                            <p:childTnLst>
                              <p:par>
                                <p:cTn id="57" presetID="42"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1000"/>
                                        <p:tgtEl>
                                          <p:spTgt spid="15"/>
                                        </p:tgtEl>
                                      </p:cBhvr>
                                    </p:animEffect>
                                    <p:anim calcmode="lin" valueType="num">
                                      <p:cBhvr>
                                        <p:cTn id="60" dur="1000" fill="hold"/>
                                        <p:tgtEl>
                                          <p:spTgt spid="15"/>
                                        </p:tgtEl>
                                        <p:attrNameLst>
                                          <p:attrName>ppt_x</p:attrName>
                                        </p:attrNameLst>
                                      </p:cBhvr>
                                      <p:tavLst>
                                        <p:tav tm="0">
                                          <p:val>
                                            <p:strVal val="#ppt_x"/>
                                          </p:val>
                                        </p:tav>
                                        <p:tav tm="100000">
                                          <p:val>
                                            <p:strVal val="#ppt_x"/>
                                          </p:val>
                                        </p:tav>
                                      </p:tavLst>
                                    </p:anim>
                                    <p:anim calcmode="lin" valueType="num">
                                      <p:cBhvr>
                                        <p:cTn id="61" dur="1000" fill="hold"/>
                                        <p:tgtEl>
                                          <p:spTgt spid="15"/>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53" presetClass="entr" presetSubtype="16"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Effect transition="in" filter="fade">
                                      <p:cBhvr>
                                        <p:cTn id="67" dur="500"/>
                                        <p:tgtEl>
                                          <p:spTgt spid="21"/>
                                        </p:tgtEl>
                                      </p:cBhvr>
                                    </p:animEffect>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7500"/>
                            </p:stCondLst>
                            <p:childTnLst>
                              <p:par>
                                <p:cTn id="73" presetID="53" presetClass="entr" presetSubtype="528"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 calcmode="lin" valueType="num">
                                      <p:cBhvr>
                                        <p:cTn id="75" dur="500" fill="hold"/>
                                        <p:tgtEl>
                                          <p:spTgt spid="25"/>
                                        </p:tgtEl>
                                        <p:attrNameLst>
                                          <p:attrName>ppt_w</p:attrName>
                                        </p:attrNameLst>
                                      </p:cBhvr>
                                      <p:tavLst>
                                        <p:tav tm="0">
                                          <p:val>
                                            <p:fltVal val="0"/>
                                          </p:val>
                                        </p:tav>
                                        <p:tav tm="100000">
                                          <p:val>
                                            <p:strVal val="#ppt_w"/>
                                          </p:val>
                                        </p:tav>
                                      </p:tavLst>
                                    </p:anim>
                                    <p:anim calcmode="lin" valueType="num">
                                      <p:cBhvr>
                                        <p:cTn id="76" dur="500" fill="hold"/>
                                        <p:tgtEl>
                                          <p:spTgt spid="25"/>
                                        </p:tgtEl>
                                        <p:attrNameLst>
                                          <p:attrName>ppt_h</p:attrName>
                                        </p:attrNameLst>
                                      </p:cBhvr>
                                      <p:tavLst>
                                        <p:tav tm="0">
                                          <p:val>
                                            <p:fltVal val="0"/>
                                          </p:val>
                                        </p:tav>
                                        <p:tav tm="100000">
                                          <p:val>
                                            <p:strVal val="#ppt_h"/>
                                          </p:val>
                                        </p:tav>
                                      </p:tavLst>
                                    </p:anim>
                                    <p:animEffect transition="in" filter="fade">
                                      <p:cBhvr>
                                        <p:cTn id="77" dur="500"/>
                                        <p:tgtEl>
                                          <p:spTgt spid="25"/>
                                        </p:tgtEl>
                                      </p:cBhvr>
                                    </p:animEffect>
                                    <p:anim calcmode="lin" valueType="num">
                                      <p:cBhvr>
                                        <p:cTn id="78" dur="500" fill="hold"/>
                                        <p:tgtEl>
                                          <p:spTgt spid="25"/>
                                        </p:tgtEl>
                                        <p:attrNameLst>
                                          <p:attrName>ppt_x</p:attrName>
                                        </p:attrNameLst>
                                      </p:cBhvr>
                                      <p:tavLst>
                                        <p:tav tm="0">
                                          <p:val>
                                            <p:fltVal val="0.5"/>
                                          </p:val>
                                        </p:tav>
                                        <p:tav tm="100000">
                                          <p:val>
                                            <p:strVal val="#ppt_x"/>
                                          </p:val>
                                        </p:tav>
                                      </p:tavLst>
                                    </p:anim>
                                    <p:anim calcmode="lin" valueType="num">
                                      <p:cBhvr>
                                        <p:cTn id="79" dur="500" fill="hold"/>
                                        <p:tgtEl>
                                          <p:spTgt spid="25"/>
                                        </p:tgtEl>
                                        <p:attrNameLst>
                                          <p:attrName>ppt_y</p:attrName>
                                        </p:attrNameLst>
                                      </p:cBhvr>
                                      <p:tavLst>
                                        <p:tav tm="0">
                                          <p:val>
                                            <p:fltVal val="0.5"/>
                                          </p:val>
                                        </p:tav>
                                        <p:tav tm="100000">
                                          <p:val>
                                            <p:strVal val="#ppt_y"/>
                                          </p:val>
                                        </p:tav>
                                      </p:tavLst>
                                    </p:anim>
                                  </p:childTnLst>
                                </p:cTn>
                              </p:par>
                            </p:childTnLst>
                          </p:cTn>
                        </p:par>
                        <p:par>
                          <p:cTn id="80" fill="hold">
                            <p:stCondLst>
                              <p:cond delay="8000"/>
                            </p:stCondLst>
                            <p:childTnLst>
                              <p:par>
                                <p:cTn id="81" presetID="47" presetClass="entr" presetSubtype="0" fill="hold" grpId="0" nodeType="after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1000"/>
                                        <p:tgtEl>
                                          <p:spTgt spid="12"/>
                                        </p:tgtEl>
                                      </p:cBhvr>
                                    </p:animEffect>
                                    <p:anim calcmode="lin" valueType="num">
                                      <p:cBhvr>
                                        <p:cTn id="84" dur="1000" fill="hold"/>
                                        <p:tgtEl>
                                          <p:spTgt spid="12"/>
                                        </p:tgtEl>
                                        <p:attrNameLst>
                                          <p:attrName>ppt_x</p:attrName>
                                        </p:attrNameLst>
                                      </p:cBhvr>
                                      <p:tavLst>
                                        <p:tav tm="0">
                                          <p:val>
                                            <p:strVal val="#ppt_x"/>
                                          </p:val>
                                        </p:tav>
                                        <p:tav tm="100000">
                                          <p:val>
                                            <p:strVal val="#ppt_x"/>
                                          </p:val>
                                        </p:tav>
                                      </p:tavLst>
                                    </p:anim>
                                    <p:anim calcmode="lin" valueType="num">
                                      <p:cBhvr>
                                        <p:cTn id="85" dur="1000" fill="hold"/>
                                        <p:tgtEl>
                                          <p:spTgt spid="12"/>
                                        </p:tgtEl>
                                        <p:attrNameLst>
                                          <p:attrName>ppt_y</p:attrName>
                                        </p:attrNameLst>
                                      </p:cBhvr>
                                      <p:tavLst>
                                        <p:tav tm="0">
                                          <p:val>
                                            <p:strVal val="#ppt_y-.1"/>
                                          </p:val>
                                        </p:tav>
                                        <p:tav tm="100000">
                                          <p:val>
                                            <p:strVal val="#ppt_y"/>
                                          </p:val>
                                        </p:tav>
                                      </p:tavLst>
                                    </p:anim>
                                  </p:childTnLst>
                                </p:cTn>
                              </p:par>
                            </p:childTnLst>
                          </p:cTn>
                        </p:par>
                        <p:par>
                          <p:cTn id="86" fill="hold">
                            <p:stCondLst>
                              <p:cond delay="9000"/>
                            </p:stCondLst>
                            <p:childTnLst>
                              <p:par>
                                <p:cTn id="87" presetID="53" presetClass="entr" presetSubtype="16" fill="hold" grpId="0" nodeType="after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p:cTn id="89" dur="500" fill="hold"/>
                                        <p:tgtEl>
                                          <p:spTgt spid="22"/>
                                        </p:tgtEl>
                                        <p:attrNameLst>
                                          <p:attrName>ppt_w</p:attrName>
                                        </p:attrNameLst>
                                      </p:cBhvr>
                                      <p:tavLst>
                                        <p:tav tm="0">
                                          <p:val>
                                            <p:fltVal val="0"/>
                                          </p:val>
                                        </p:tav>
                                        <p:tav tm="100000">
                                          <p:val>
                                            <p:strVal val="#ppt_w"/>
                                          </p:val>
                                        </p:tav>
                                      </p:tavLst>
                                    </p:anim>
                                    <p:anim calcmode="lin" valueType="num">
                                      <p:cBhvr>
                                        <p:cTn id="90" dur="500" fill="hold"/>
                                        <p:tgtEl>
                                          <p:spTgt spid="22"/>
                                        </p:tgtEl>
                                        <p:attrNameLst>
                                          <p:attrName>ppt_h</p:attrName>
                                        </p:attrNameLst>
                                      </p:cBhvr>
                                      <p:tavLst>
                                        <p:tav tm="0">
                                          <p:val>
                                            <p:fltVal val="0"/>
                                          </p:val>
                                        </p:tav>
                                        <p:tav tm="100000">
                                          <p:val>
                                            <p:strVal val="#ppt_h"/>
                                          </p:val>
                                        </p:tav>
                                      </p:tavLst>
                                    </p:anim>
                                    <p:animEffect transition="in" filter="fade">
                                      <p:cBhvr>
                                        <p:cTn id="91" dur="500"/>
                                        <p:tgtEl>
                                          <p:spTgt spid="22"/>
                                        </p:tgtEl>
                                      </p:cBhvr>
                                    </p:animEffect>
                                  </p:childTnLst>
                                </p:cTn>
                              </p:par>
                            </p:childTnLst>
                          </p:cTn>
                        </p:par>
                        <p:par>
                          <p:cTn id="92" fill="hold">
                            <p:stCondLst>
                              <p:cond delay="9500"/>
                            </p:stCondLst>
                            <p:childTnLst>
                              <p:par>
                                <p:cTn id="93" presetID="22" presetClass="entr" presetSubtype="1"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wipe(up)">
                                      <p:cBhvr>
                                        <p:cTn id="95" dur="500"/>
                                        <p:tgtEl>
                                          <p:spTgt spid="30"/>
                                        </p:tgtEl>
                                      </p:cBhvr>
                                    </p:animEffect>
                                  </p:childTnLst>
                                </p:cTn>
                              </p:par>
                            </p:childTnLst>
                          </p:cTn>
                        </p:par>
                        <p:par>
                          <p:cTn id="96" fill="hold">
                            <p:stCondLst>
                              <p:cond delay="10000"/>
                            </p:stCondLst>
                            <p:childTnLst>
                              <p:par>
                                <p:cTn id="97" presetID="53" presetClass="entr" presetSubtype="528"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 calcmode="lin" valueType="num">
                                      <p:cBhvr>
                                        <p:cTn id="99" dur="500" fill="hold"/>
                                        <p:tgtEl>
                                          <p:spTgt spid="26"/>
                                        </p:tgtEl>
                                        <p:attrNameLst>
                                          <p:attrName>ppt_w</p:attrName>
                                        </p:attrNameLst>
                                      </p:cBhvr>
                                      <p:tavLst>
                                        <p:tav tm="0">
                                          <p:val>
                                            <p:fltVal val="0"/>
                                          </p:val>
                                        </p:tav>
                                        <p:tav tm="100000">
                                          <p:val>
                                            <p:strVal val="#ppt_w"/>
                                          </p:val>
                                        </p:tav>
                                      </p:tavLst>
                                    </p:anim>
                                    <p:anim calcmode="lin" valueType="num">
                                      <p:cBhvr>
                                        <p:cTn id="100" dur="500" fill="hold"/>
                                        <p:tgtEl>
                                          <p:spTgt spid="26"/>
                                        </p:tgtEl>
                                        <p:attrNameLst>
                                          <p:attrName>ppt_h</p:attrName>
                                        </p:attrNameLst>
                                      </p:cBhvr>
                                      <p:tavLst>
                                        <p:tav tm="0">
                                          <p:val>
                                            <p:fltVal val="0"/>
                                          </p:val>
                                        </p:tav>
                                        <p:tav tm="100000">
                                          <p:val>
                                            <p:strVal val="#ppt_h"/>
                                          </p:val>
                                        </p:tav>
                                      </p:tavLst>
                                    </p:anim>
                                    <p:animEffect transition="in" filter="fade">
                                      <p:cBhvr>
                                        <p:cTn id="101" dur="500"/>
                                        <p:tgtEl>
                                          <p:spTgt spid="26"/>
                                        </p:tgtEl>
                                      </p:cBhvr>
                                    </p:animEffect>
                                    <p:anim calcmode="lin" valueType="num">
                                      <p:cBhvr>
                                        <p:cTn id="102" dur="500" fill="hold"/>
                                        <p:tgtEl>
                                          <p:spTgt spid="26"/>
                                        </p:tgtEl>
                                        <p:attrNameLst>
                                          <p:attrName>ppt_x</p:attrName>
                                        </p:attrNameLst>
                                      </p:cBhvr>
                                      <p:tavLst>
                                        <p:tav tm="0">
                                          <p:val>
                                            <p:fltVal val="0.5"/>
                                          </p:val>
                                        </p:tav>
                                        <p:tav tm="100000">
                                          <p:val>
                                            <p:strVal val="#ppt_x"/>
                                          </p:val>
                                        </p:tav>
                                      </p:tavLst>
                                    </p:anim>
                                    <p:anim calcmode="lin" valueType="num">
                                      <p:cBhvr>
                                        <p:cTn id="103" dur="500" fill="hold"/>
                                        <p:tgtEl>
                                          <p:spTgt spid="2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 grpId="0" animBg="1"/>
      <p:bldP spid="20" grpId="0" animBg="1"/>
      <p:bldP spid="21" grpId="0" animBg="1"/>
      <p:bldP spid="22" grpId="0" animBg="1"/>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1338</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2017-01-25T23:20:42Z</dcterms:modified>
</cp:coreProperties>
</file>