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64515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11"/>
          <p:cNvSpPr>
            <a:spLocks noChangeAspect="1"/>
          </p:cNvSpPr>
          <p:nvPr/>
        </p:nvSpPr>
        <p:spPr>
          <a:xfrm rot="13348993">
            <a:off x="3906885" y="2073232"/>
            <a:ext cx="1981457" cy="3080785"/>
          </a:xfrm>
          <a:custGeom>
            <a:avLst/>
            <a:gdLst>
              <a:gd name="connsiteX0" fmla="*/ 1056594 w 1895061"/>
              <a:gd name="connsiteY0" fmla="*/ 33925 h 2946455"/>
              <a:gd name="connsiteX1" fmla="*/ 1347613 w 1895061"/>
              <a:gd name="connsiteY1" fmla="*/ 346005 h 2946455"/>
              <a:gd name="connsiteX2" fmla="*/ 1342348 w 1895061"/>
              <a:gd name="connsiteY2" fmla="*/ 496784 h 2946455"/>
              <a:gd name="connsiteX3" fmla="*/ 1081896 w 1895061"/>
              <a:gd name="connsiteY3" fmla="*/ 739660 h 2946455"/>
              <a:gd name="connsiteX4" fmla="*/ 1075666 w 1895061"/>
              <a:gd name="connsiteY4" fmla="*/ 749725 h 2946455"/>
              <a:gd name="connsiteX5" fmla="*/ 1040534 w 1895061"/>
              <a:gd name="connsiteY5" fmla="*/ 912813 h 2946455"/>
              <a:gd name="connsiteX6" fmla="*/ 1050250 w 1895061"/>
              <a:gd name="connsiteY6" fmla="*/ 989805 h 2946455"/>
              <a:gd name="connsiteX7" fmla="*/ 1075021 w 1895061"/>
              <a:gd name="connsiteY7" fmla="*/ 1058882 h 2946455"/>
              <a:gd name="connsiteX8" fmla="*/ 1449511 w 1895061"/>
              <a:gd name="connsiteY8" fmla="*/ 1460473 h 2946455"/>
              <a:gd name="connsiteX9" fmla="*/ 1449510 w 1895061"/>
              <a:gd name="connsiteY9" fmla="*/ 1460474 h 2946455"/>
              <a:gd name="connsiteX10" fmla="*/ 1829350 w 1895061"/>
              <a:gd name="connsiteY10" fmla="*/ 1867802 h 2946455"/>
              <a:gd name="connsiteX11" fmla="*/ 1817278 w 1895061"/>
              <a:gd name="connsiteY11" fmla="*/ 2213505 h 2946455"/>
              <a:gd name="connsiteX12" fmla="*/ 1101750 w 1895061"/>
              <a:gd name="connsiteY12" fmla="*/ 2880745 h 2946455"/>
              <a:gd name="connsiteX13" fmla="*/ 756047 w 1895061"/>
              <a:gd name="connsiteY13" fmla="*/ 2868672 h 2946455"/>
              <a:gd name="connsiteX14" fmla="*/ 65711 w 1895061"/>
              <a:gd name="connsiteY14" fmla="*/ 2128377 h 2946455"/>
              <a:gd name="connsiteX15" fmla="*/ 77783 w 1895061"/>
              <a:gd name="connsiteY15" fmla="*/ 1782674 h 2946455"/>
              <a:gd name="connsiteX16" fmla="*/ 486405 w 1895061"/>
              <a:gd name="connsiteY16" fmla="*/ 1401628 h 2946455"/>
              <a:gd name="connsiteX17" fmla="*/ 793310 w 1895061"/>
              <a:gd name="connsiteY17" fmla="*/ 1115434 h 2946455"/>
              <a:gd name="connsiteX18" fmla="*/ 824521 w 1895061"/>
              <a:gd name="connsiteY18" fmla="*/ 1086330 h 2946455"/>
              <a:gd name="connsiteX19" fmla="*/ 838814 w 1895061"/>
              <a:gd name="connsiteY19" fmla="*/ 1062645 h 2946455"/>
              <a:gd name="connsiteX20" fmla="*/ 873721 w 1895061"/>
              <a:gd name="connsiteY20" fmla="*/ 904710 h 2946455"/>
              <a:gd name="connsiteX21" fmla="*/ 837329 w 1895061"/>
              <a:gd name="connsiteY21" fmla="*/ 747011 h 2946455"/>
              <a:gd name="connsiteX22" fmla="*/ 819476 w 1895061"/>
              <a:gd name="connsiteY22" fmla="*/ 718183 h 2946455"/>
              <a:gd name="connsiteX23" fmla="*/ 588469 w 1895061"/>
              <a:gd name="connsiteY23" fmla="*/ 470458 h 2946455"/>
              <a:gd name="connsiteX24" fmla="*/ 593734 w 1895061"/>
              <a:gd name="connsiteY24" fmla="*/ 319679 h 2946455"/>
              <a:gd name="connsiteX25" fmla="*/ 905815 w 1895061"/>
              <a:gd name="connsiteY25" fmla="*/ 28659 h 2946455"/>
              <a:gd name="connsiteX26" fmla="*/ 1056594 w 1895061"/>
              <a:gd name="connsiteY26" fmla="*/ 33925 h 2946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895061" h="2946455">
                <a:moveTo>
                  <a:pt x="1056594" y="33925"/>
                </a:moveTo>
                <a:lnTo>
                  <a:pt x="1347613" y="346005"/>
                </a:lnTo>
                <a:cubicBezTo>
                  <a:pt x="1387796" y="389096"/>
                  <a:pt x="1385439" y="456602"/>
                  <a:pt x="1342348" y="496784"/>
                </a:cubicBezTo>
                <a:lnTo>
                  <a:pt x="1081896" y="739660"/>
                </a:lnTo>
                <a:lnTo>
                  <a:pt x="1075666" y="749725"/>
                </a:lnTo>
                <a:cubicBezTo>
                  <a:pt x="1051832" y="797529"/>
                  <a:pt x="1039356" y="854432"/>
                  <a:pt x="1040534" y="912813"/>
                </a:cubicBezTo>
                <a:cubicBezTo>
                  <a:pt x="1041063" y="939181"/>
                  <a:pt x="1044376" y="965081"/>
                  <a:pt x="1050250" y="989805"/>
                </a:cubicBezTo>
                <a:lnTo>
                  <a:pt x="1075021" y="1058882"/>
                </a:lnTo>
                <a:lnTo>
                  <a:pt x="1449511" y="1460473"/>
                </a:lnTo>
                <a:lnTo>
                  <a:pt x="1449510" y="1460474"/>
                </a:lnTo>
                <a:lnTo>
                  <a:pt x="1829350" y="1867802"/>
                </a:lnTo>
                <a:cubicBezTo>
                  <a:pt x="1921480" y="1966599"/>
                  <a:pt x="1916075" y="2121375"/>
                  <a:pt x="1817278" y="2213505"/>
                </a:cubicBezTo>
                <a:lnTo>
                  <a:pt x="1101750" y="2880745"/>
                </a:lnTo>
                <a:cubicBezTo>
                  <a:pt x="1002953" y="2972874"/>
                  <a:pt x="848177" y="2967469"/>
                  <a:pt x="756047" y="2868672"/>
                </a:cubicBezTo>
                <a:lnTo>
                  <a:pt x="65711" y="2128377"/>
                </a:lnTo>
                <a:cubicBezTo>
                  <a:pt x="-26419" y="2029580"/>
                  <a:pt x="-21014" y="1874804"/>
                  <a:pt x="77783" y="1782674"/>
                </a:cubicBezTo>
                <a:lnTo>
                  <a:pt x="486405" y="1401628"/>
                </a:lnTo>
                <a:lnTo>
                  <a:pt x="793310" y="1115434"/>
                </a:lnTo>
                <a:lnTo>
                  <a:pt x="824521" y="1086330"/>
                </a:lnTo>
                <a:lnTo>
                  <a:pt x="838814" y="1062645"/>
                </a:lnTo>
                <a:cubicBezTo>
                  <a:pt x="861650" y="1016093"/>
                  <a:pt x="873964" y="961219"/>
                  <a:pt x="873721" y="904710"/>
                </a:cubicBezTo>
                <a:cubicBezTo>
                  <a:pt x="873487" y="848076"/>
                  <a:pt x="860650" y="793275"/>
                  <a:pt x="837329" y="747011"/>
                </a:cubicBezTo>
                <a:lnTo>
                  <a:pt x="819476" y="718183"/>
                </a:lnTo>
                <a:lnTo>
                  <a:pt x="588469" y="470458"/>
                </a:lnTo>
                <a:cubicBezTo>
                  <a:pt x="548286" y="427368"/>
                  <a:pt x="550644" y="359862"/>
                  <a:pt x="593734" y="319679"/>
                </a:cubicBezTo>
                <a:lnTo>
                  <a:pt x="905815" y="28659"/>
                </a:lnTo>
                <a:cubicBezTo>
                  <a:pt x="948905" y="-11523"/>
                  <a:pt x="1016411" y="-9166"/>
                  <a:pt x="1056594" y="33925"/>
                </a:cubicBezTo>
                <a:close/>
              </a:path>
            </a:pathLst>
          </a:custGeom>
          <a:solidFill>
            <a:srgbClr val="62768F"/>
          </a:solidFill>
          <a:ln w="12700">
            <a:miter lim="400000"/>
          </a:ln>
          <a:effectLst>
            <a:outerShdw blurRad="50800" dist="38100" dir="18900000" algn="bl" rotWithShape="0">
              <a:prstClr val="black">
                <a:alpha val="40000"/>
              </a:prstClr>
            </a:outerShdw>
          </a:effectLst>
        </p:spPr>
        <p:txBody>
          <a:bodyPr wrap="square" lIns="162559" tIns="162559" rIns="162559" bIns="162559" anchor="ctr">
            <a:noAutofit/>
          </a:bodyPr>
          <a:lstStyle/>
          <a:p>
            <a:pPr defTabSz="609524">
              <a:defRPr sz="8400">
                <a:solidFill>
                  <a:srgbClr val="070707"/>
                </a:solidFill>
                <a:latin typeface="Calibri"/>
                <a:ea typeface="Calibri"/>
                <a:cs typeface="Calibri"/>
                <a:sym typeface="Calibri"/>
              </a:defRPr>
            </a:pPr>
            <a:endParaRPr sz="11200"/>
          </a:p>
        </p:txBody>
      </p:sp>
      <p:sp>
        <p:nvSpPr>
          <p:cNvPr id="13" name="Freeform 12"/>
          <p:cNvSpPr>
            <a:spLocks noChangeAspect="1"/>
          </p:cNvSpPr>
          <p:nvPr/>
        </p:nvSpPr>
        <p:spPr>
          <a:xfrm rot="18746207">
            <a:off x="5699421" y="1040050"/>
            <a:ext cx="1981457" cy="3080785"/>
          </a:xfrm>
          <a:custGeom>
            <a:avLst/>
            <a:gdLst>
              <a:gd name="connsiteX0" fmla="*/ 1056594 w 1895061"/>
              <a:gd name="connsiteY0" fmla="*/ 33925 h 2946455"/>
              <a:gd name="connsiteX1" fmla="*/ 1347613 w 1895061"/>
              <a:gd name="connsiteY1" fmla="*/ 346005 h 2946455"/>
              <a:gd name="connsiteX2" fmla="*/ 1342348 w 1895061"/>
              <a:gd name="connsiteY2" fmla="*/ 496784 h 2946455"/>
              <a:gd name="connsiteX3" fmla="*/ 1081896 w 1895061"/>
              <a:gd name="connsiteY3" fmla="*/ 739660 h 2946455"/>
              <a:gd name="connsiteX4" fmla="*/ 1075666 w 1895061"/>
              <a:gd name="connsiteY4" fmla="*/ 749725 h 2946455"/>
              <a:gd name="connsiteX5" fmla="*/ 1040534 w 1895061"/>
              <a:gd name="connsiteY5" fmla="*/ 912813 h 2946455"/>
              <a:gd name="connsiteX6" fmla="*/ 1050250 w 1895061"/>
              <a:gd name="connsiteY6" fmla="*/ 989805 h 2946455"/>
              <a:gd name="connsiteX7" fmla="*/ 1075021 w 1895061"/>
              <a:gd name="connsiteY7" fmla="*/ 1058882 h 2946455"/>
              <a:gd name="connsiteX8" fmla="*/ 1449511 w 1895061"/>
              <a:gd name="connsiteY8" fmla="*/ 1460473 h 2946455"/>
              <a:gd name="connsiteX9" fmla="*/ 1449510 w 1895061"/>
              <a:gd name="connsiteY9" fmla="*/ 1460474 h 2946455"/>
              <a:gd name="connsiteX10" fmla="*/ 1829350 w 1895061"/>
              <a:gd name="connsiteY10" fmla="*/ 1867802 h 2946455"/>
              <a:gd name="connsiteX11" fmla="*/ 1817278 w 1895061"/>
              <a:gd name="connsiteY11" fmla="*/ 2213505 h 2946455"/>
              <a:gd name="connsiteX12" fmla="*/ 1101750 w 1895061"/>
              <a:gd name="connsiteY12" fmla="*/ 2880745 h 2946455"/>
              <a:gd name="connsiteX13" fmla="*/ 756047 w 1895061"/>
              <a:gd name="connsiteY13" fmla="*/ 2868672 h 2946455"/>
              <a:gd name="connsiteX14" fmla="*/ 65711 w 1895061"/>
              <a:gd name="connsiteY14" fmla="*/ 2128377 h 2946455"/>
              <a:gd name="connsiteX15" fmla="*/ 77783 w 1895061"/>
              <a:gd name="connsiteY15" fmla="*/ 1782674 h 2946455"/>
              <a:gd name="connsiteX16" fmla="*/ 486405 w 1895061"/>
              <a:gd name="connsiteY16" fmla="*/ 1401628 h 2946455"/>
              <a:gd name="connsiteX17" fmla="*/ 793310 w 1895061"/>
              <a:gd name="connsiteY17" fmla="*/ 1115434 h 2946455"/>
              <a:gd name="connsiteX18" fmla="*/ 824521 w 1895061"/>
              <a:gd name="connsiteY18" fmla="*/ 1086330 h 2946455"/>
              <a:gd name="connsiteX19" fmla="*/ 838814 w 1895061"/>
              <a:gd name="connsiteY19" fmla="*/ 1062645 h 2946455"/>
              <a:gd name="connsiteX20" fmla="*/ 873721 w 1895061"/>
              <a:gd name="connsiteY20" fmla="*/ 904710 h 2946455"/>
              <a:gd name="connsiteX21" fmla="*/ 837329 w 1895061"/>
              <a:gd name="connsiteY21" fmla="*/ 747011 h 2946455"/>
              <a:gd name="connsiteX22" fmla="*/ 819476 w 1895061"/>
              <a:gd name="connsiteY22" fmla="*/ 718183 h 2946455"/>
              <a:gd name="connsiteX23" fmla="*/ 588469 w 1895061"/>
              <a:gd name="connsiteY23" fmla="*/ 470458 h 2946455"/>
              <a:gd name="connsiteX24" fmla="*/ 593734 w 1895061"/>
              <a:gd name="connsiteY24" fmla="*/ 319679 h 2946455"/>
              <a:gd name="connsiteX25" fmla="*/ 905815 w 1895061"/>
              <a:gd name="connsiteY25" fmla="*/ 28659 h 2946455"/>
              <a:gd name="connsiteX26" fmla="*/ 1056594 w 1895061"/>
              <a:gd name="connsiteY26" fmla="*/ 33925 h 2946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895061" h="2946455">
                <a:moveTo>
                  <a:pt x="1056594" y="33925"/>
                </a:moveTo>
                <a:lnTo>
                  <a:pt x="1347613" y="346005"/>
                </a:lnTo>
                <a:cubicBezTo>
                  <a:pt x="1387796" y="389096"/>
                  <a:pt x="1385439" y="456602"/>
                  <a:pt x="1342348" y="496784"/>
                </a:cubicBezTo>
                <a:lnTo>
                  <a:pt x="1081896" y="739660"/>
                </a:lnTo>
                <a:lnTo>
                  <a:pt x="1075666" y="749725"/>
                </a:lnTo>
                <a:cubicBezTo>
                  <a:pt x="1051832" y="797529"/>
                  <a:pt x="1039356" y="854432"/>
                  <a:pt x="1040534" y="912813"/>
                </a:cubicBezTo>
                <a:cubicBezTo>
                  <a:pt x="1041063" y="939181"/>
                  <a:pt x="1044376" y="965081"/>
                  <a:pt x="1050250" y="989805"/>
                </a:cubicBezTo>
                <a:lnTo>
                  <a:pt x="1075021" y="1058882"/>
                </a:lnTo>
                <a:lnTo>
                  <a:pt x="1449511" y="1460473"/>
                </a:lnTo>
                <a:lnTo>
                  <a:pt x="1449510" y="1460474"/>
                </a:lnTo>
                <a:lnTo>
                  <a:pt x="1829350" y="1867802"/>
                </a:lnTo>
                <a:cubicBezTo>
                  <a:pt x="1921480" y="1966599"/>
                  <a:pt x="1916075" y="2121375"/>
                  <a:pt x="1817278" y="2213505"/>
                </a:cubicBezTo>
                <a:lnTo>
                  <a:pt x="1101750" y="2880745"/>
                </a:lnTo>
                <a:cubicBezTo>
                  <a:pt x="1002953" y="2972874"/>
                  <a:pt x="848177" y="2967469"/>
                  <a:pt x="756047" y="2868672"/>
                </a:cubicBezTo>
                <a:lnTo>
                  <a:pt x="65711" y="2128377"/>
                </a:lnTo>
                <a:cubicBezTo>
                  <a:pt x="-26419" y="2029580"/>
                  <a:pt x="-21014" y="1874804"/>
                  <a:pt x="77783" y="1782674"/>
                </a:cubicBezTo>
                <a:lnTo>
                  <a:pt x="486405" y="1401628"/>
                </a:lnTo>
                <a:lnTo>
                  <a:pt x="793310" y="1115434"/>
                </a:lnTo>
                <a:lnTo>
                  <a:pt x="824521" y="1086330"/>
                </a:lnTo>
                <a:lnTo>
                  <a:pt x="838814" y="1062645"/>
                </a:lnTo>
                <a:cubicBezTo>
                  <a:pt x="861650" y="1016093"/>
                  <a:pt x="873964" y="961219"/>
                  <a:pt x="873721" y="904710"/>
                </a:cubicBezTo>
                <a:cubicBezTo>
                  <a:pt x="873487" y="848076"/>
                  <a:pt x="860650" y="793275"/>
                  <a:pt x="837329" y="747011"/>
                </a:cubicBezTo>
                <a:lnTo>
                  <a:pt x="819476" y="718183"/>
                </a:lnTo>
                <a:lnTo>
                  <a:pt x="588469" y="470458"/>
                </a:lnTo>
                <a:cubicBezTo>
                  <a:pt x="548286" y="427368"/>
                  <a:pt x="550644" y="359862"/>
                  <a:pt x="593734" y="319679"/>
                </a:cubicBezTo>
                <a:lnTo>
                  <a:pt x="905815" y="28659"/>
                </a:lnTo>
                <a:cubicBezTo>
                  <a:pt x="948905" y="-11523"/>
                  <a:pt x="1016411" y="-9166"/>
                  <a:pt x="1056594" y="33925"/>
                </a:cubicBezTo>
                <a:close/>
              </a:path>
            </a:pathLst>
          </a:custGeom>
          <a:solidFill>
            <a:srgbClr val="EF3425"/>
          </a:solidFill>
          <a:ln w="12700">
            <a:miter lim="400000"/>
          </a:ln>
          <a:effectLst>
            <a:outerShdw blurRad="50800" dist="38100" dir="18900000" algn="bl" rotWithShape="0">
              <a:prstClr val="black">
                <a:alpha val="40000"/>
              </a:prstClr>
            </a:outerShdw>
          </a:effectLst>
        </p:spPr>
        <p:txBody>
          <a:bodyPr wrap="square" lIns="162559" tIns="162559" rIns="162559" bIns="162559" anchor="ctr">
            <a:noAutofit/>
          </a:bodyPr>
          <a:lstStyle/>
          <a:p>
            <a:pPr defTabSz="609524">
              <a:defRPr sz="8400">
                <a:solidFill>
                  <a:srgbClr val="070707"/>
                </a:solidFill>
                <a:latin typeface="Calibri"/>
                <a:ea typeface="Calibri"/>
                <a:cs typeface="Calibri"/>
                <a:sym typeface="Calibri"/>
              </a:defRPr>
            </a:pPr>
            <a:endParaRPr sz="11200"/>
          </a:p>
        </p:txBody>
      </p:sp>
      <p:sp>
        <p:nvSpPr>
          <p:cNvPr id="14" name="Freeform 13"/>
          <p:cNvSpPr>
            <a:spLocks noChangeAspect="1"/>
          </p:cNvSpPr>
          <p:nvPr/>
        </p:nvSpPr>
        <p:spPr>
          <a:xfrm rot="2566231">
            <a:off x="6688857" y="2777714"/>
            <a:ext cx="1981457" cy="3080785"/>
          </a:xfrm>
          <a:custGeom>
            <a:avLst/>
            <a:gdLst>
              <a:gd name="connsiteX0" fmla="*/ 1056594 w 1895061"/>
              <a:gd name="connsiteY0" fmla="*/ 33925 h 2946455"/>
              <a:gd name="connsiteX1" fmla="*/ 1347613 w 1895061"/>
              <a:gd name="connsiteY1" fmla="*/ 346005 h 2946455"/>
              <a:gd name="connsiteX2" fmla="*/ 1342348 w 1895061"/>
              <a:gd name="connsiteY2" fmla="*/ 496784 h 2946455"/>
              <a:gd name="connsiteX3" fmla="*/ 1081896 w 1895061"/>
              <a:gd name="connsiteY3" fmla="*/ 739660 h 2946455"/>
              <a:gd name="connsiteX4" fmla="*/ 1075666 w 1895061"/>
              <a:gd name="connsiteY4" fmla="*/ 749725 h 2946455"/>
              <a:gd name="connsiteX5" fmla="*/ 1040534 w 1895061"/>
              <a:gd name="connsiteY5" fmla="*/ 912813 h 2946455"/>
              <a:gd name="connsiteX6" fmla="*/ 1050250 w 1895061"/>
              <a:gd name="connsiteY6" fmla="*/ 989805 h 2946455"/>
              <a:gd name="connsiteX7" fmla="*/ 1075021 w 1895061"/>
              <a:gd name="connsiteY7" fmla="*/ 1058882 h 2946455"/>
              <a:gd name="connsiteX8" fmla="*/ 1449511 w 1895061"/>
              <a:gd name="connsiteY8" fmla="*/ 1460473 h 2946455"/>
              <a:gd name="connsiteX9" fmla="*/ 1449510 w 1895061"/>
              <a:gd name="connsiteY9" fmla="*/ 1460474 h 2946455"/>
              <a:gd name="connsiteX10" fmla="*/ 1829350 w 1895061"/>
              <a:gd name="connsiteY10" fmla="*/ 1867802 h 2946455"/>
              <a:gd name="connsiteX11" fmla="*/ 1817278 w 1895061"/>
              <a:gd name="connsiteY11" fmla="*/ 2213505 h 2946455"/>
              <a:gd name="connsiteX12" fmla="*/ 1101750 w 1895061"/>
              <a:gd name="connsiteY12" fmla="*/ 2880745 h 2946455"/>
              <a:gd name="connsiteX13" fmla="*/ 756047 w 1895061"/>
              <a:gd name="connsiteY13" fmla="*/ 2868672 h 2946455"/>
              <a:gd name="connsiteX14" fmla="*/ 65711 w 1895061"/>
              <a:gd name="connsiteY14" fmla="*/ 2128377 h 2946455"/>
              <a:gd name="connsiteX15" fmla="*/ 77783 w 1895061"/>
              <a:gd name="connsiteY15" fmla="*/ 1782674 h 2946455"/>
              <a:gd name="connsiteX16" fmla="*/ 486405 w 1895061"/>
              <a:gd name="connsiteY16" fmla="*/ 1401628 h 2946455"/>
              <a:gd name="connsiteX17" fmla="*/ 793310 w 1895061"/>
              <a:gd name="connsiteY17" fmla="*/ 1115434 h 2946455"/>
              <a:gd name="connsiteX18" fmla="*/ 824521 w 1895061"/>
              <a:gd name="connsiteY18" fmla="*/ 1086330 h 2946455"/>
              <a:gd name="connsiteX19" fmla="*/ 838814 w 1895061"/>
              <a:gd name="connsiteY19" fmla="*/ 1062645 h 2946455"/>
              <a:gd name="connsiteX20" fmla="*/ 873721 w 1895061"/>
              <a:gd name="connsiteY20" fmla="*/ 904710 h 2946455"/>
              <a:gd name="connsiteX21" fmla="*/ 837329 w 1895061"/>
              <a:gd name="connsiteY21" fmla="*/ 747011 h 2946455"/>
              <a:gd name="connsiteX22" fmla="*/ 819476 w 1895061"/>
              <a:gd name="connsiteY22" fmla="*/ 718183 h 2946455"/>
              <a:gd name="connsiteX23" fmla="*/ 588469 w 1895061"/>
              <a:gd name="connsiteY23" fmla="*/ 470458 h 2946455"/>
              <a:gd name="connsiteX24" fmla="*/ 593734 w 1895061"/>
              <a:gd name="connsiteY24" fmla="*/ 319679 h 2946455"/>
              <a:gd name="connsiteX25" fmla="*/ 905815 w 1895061"/>
              <a:gd name="connsiteY25" fmla="*/ 28659 h 2946455"/>
              <a:gd name="connsiteX26" fmla="*/ 1056594 w 1895061"/>
              <a:gd name="connsiteY26" fmla="*/ 33925 h 2946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895061" h="2946455">
                <a:moveTo>
                  <a:pt x="1056594" y="33925"/>
                </a:moveTo>
                <a:lnTo>
                  <a:pt x="1347613" y="346005"/>
                </a:lnTo>
                <a:cubicBezTo>
                  <a:pt x="1387796" y="389096"/>
                  <a:pt x="1385439" y="456602"/>
                  <a:pt x="1342348" y="496784"/>
                </a:cubicBezTo>
                <a:lnTo>
                  <a:pt x="1081896" y="739660"/>
                </a:lnTo>
                <a:lnTo>
                  <a:pt x="1075666" y="749725"/>
                </a:lnTo>
                <a:cubicBezTo>
                  <a:pt x="1051832" y="797529"/>
                  <a:pt x="1039356" y="854432"/>
                  <a:pt x="1040534" y="912813"/>
                </a:cubicBezTo>
                <a:cubicBezTo>
                  <a:pt x="1041063" y="939181"/>
                  <a:pt x="1044376" y="965081"/>
                  <a:pt x="1050250" y="989805"/>
                </a:cubicBezTo>
                <a:lnTo>
                  <a:pt x="1075021" y="1058882"/>
                </a:lnTo>
                <a:lnTo>
                  <a:pt x="1449511" y="1460473"/>
                </a:lnTo>
                <a:lnTo>
                  <a:pt x="1449510" y="1460474"/>
                </a:lnTo>
                <a:lnTo>
                  <a:pt x="1829350" y="1867802"/>
                </a:lnTo>
                <a:cubicBezTo>
                  <a:pt x="1921480" y="1966599"/>
                  <a:pt x="1916075" y="2121375"/>
                  <a:pt x="1817278" y="2213505"/>
                </a:cubicBezTo>
                <a:lnTo>
                  <a:pt x="1101750" y="2880745"/>
                </a:lnTo>
                <a:cubicBezTo>
                  <a:pt x="1002953" y="2972874"/>
                  <a:pt x="848177" y="2967469"/>
                  <a:pt x="756047" y="2868672"/>
                </a:cubicBezTo>
                <a:lnTo>
                  <a:pt x="65711" y="2128377"/>
                </a:lnTo>
                <a:cubicBezTo>
                  <a:pt x="-26419" y="2029580"/>
                  <a:pt x="-21014" y="1874804"/>
                  <a:pt x="77783" y="1782674"/>
                </a:cubicBezTo>
                <a:lnTo>
                  <a:pt x="486405" y="1401628"/>
                </a:lnTo>
                <a:lnTo>
                  <a:pt x="793310" y="1115434"/>
                </a:lnTo>
                <a:lnTo>
                  <a:pt x="824521" y="1086330"/>
                </a:lnTo>
                <a:lnTo>
                  <a:pt x="838814" y="1062645"/>
                </a:lnTo>
                <a:cubicBezTo>
                  <a:pt x="861650" y="1016093"/>
                  <a:pt x="873964" y="961219"/>
                  <a:pt x="873721" y="904710"/>
                </a:cubicBezTo>
                <a:cubicBezTo>
                  <a:pt x="873487" y="848076"/>
                  <a:pt x="860650" y="793275"/>
                  <a:pt x="837329" y="747011"/>
                </a:cubicBezTo>
                <a:lnTo>
                  <a:pt x="819476" y="718183"/>
                </a:lnTo>
                <a:lnTo>
                  <a:pt x="588469" y="470458"/>
                </a:lnTo>
                <a:cubicBezTo>
                  <a:pt x="548286" y="427368"/>
                  <a:pt x="550644" y="359862"/>
                  <a:pt x="593734" y="319679"/>
                </a:cubicBezTo>
                <a:lnTo>
                  <a:pt x="905815" y="28659"/>
                </a:lnTo>
                <a:cubicBezTo>
                  <a:pt x="948905" y="-11523"/>
                  <a:pt x="1016411" y="-9166"/>
                  <a:pt x="1056594" y="33925"/>
                </a:cubicBezTo>
                <a:close/>
              </a:path>
            </a:pathLst>
          </a:custGeom>
          <a:solidFill>
            <a:srgbClr val="7D8194"/>
          </a:solidFill>
          <a:ln w="12700">
            <a:miter lim="400000"/>
          </a:ln>
          <a:effectLst>
            <a:outerShdw blurRad="50800" dist="38100" dir="18900000" algn="bl" rotWithShape="0">
              <a:prstClr val="black">
                <a:alpha val="40000"/>
              </a:prstClr>
            </a:outerShdw>
          </a:effectLst>
        </p:spPr>
        <p:txBody>
          <a:bodyPr wrap="square" lIns="162559" tIns="162559" rIns="162559" bIns="162559" anchor="ctr">
            <a:noAutofit/>
          </a:bodyPr>
          <a:lstStyle/>
          <a:p>
            <a:pPr defTabSz="609524">
              <a:defRPr sz="8400">
                <a:solidFill>
                  <a:srgbClr val="070707"/>
                </a:solidFill>
                <a:latin typeface="Calibri"/>
                <a:ea typeface="Calibri"/>
                <a:cs typeface="Calibri"/>
                <a:sym typeface="Calibri"/>
              </a:defRPr>
            </a:pPr>
            <a:endParaRPr sz="11200"/>
          </a:p>
        </p:txBody>
      </p:sp>
      <p:sp>
        <p:nvSpPr>
          <p:cNvPr id="15" name="Freeform 14"/>
          <p:cNvSpPr>
            <a:spLocks noChangeAspect="1"/>
          </p:cNvSpPr>
          <p:nvPr/>
        </p:nvSpPr>
        <p:spPr>
          <a:xfrm rot="7952200">
            <a:off x="4892339" y="3801295"/>
            <a:ext cx="1981457" cy="3080785"/>
          </a:xfrm>
          <a:custGeom>
            <a:avLst/>
            <a:gdLst>
              <a:gd name="connsiteX0" fmla="*/ 1056594 w 1895061"/>
              <a:gd name="connsiteY0" fmla="*/ 33925 h 2946455"/>
              <a:gd name="connsiteX1" fmla="*/ 1347613 w 1895061"/>
              <a:gd name="connsiteY1" fmla="*/ 346005 h 2946455"/>
              <a:gd name="connsiteX2" fmla="*/ 1342348 w 1895061"/>
              <a:gd name="connsiteY2" fmla="*/ 496784 h 2946455"/>
              <a:gd name="connsiteX3" fmla="*/ 1081896 w 1895061"/>
              <a:gd name="connsiteY3" fmla="*/ 739660 h 2946455"/>
              <a:gd name="connsiteX4" fmla="*/ 1075666 w 1895061"/>
              <a:gd name="connsiteY4" fmla="*/ 749725 h 2946455"/>
              <a:gd name="connsiteX5" fmla="*/ 1040534 w 1895061"/>
              <a:gd name="connsiteY5" fmla="*/ 912813 h 2946455"/>
              <a:gd name="connsiteX6" fmla="*/ 1050250 w 1895061"/>
              <a:gd name="connsiteY6" fmla="*/ 989805 h 2946455"/>
              <a:gd name="connsiteX7" fmla="*/ 1075021 w 1895061"/>
              <a:gd name="connsiteY7" fmla="*/ 1058882 h 2946455"/>
              <a:gd name="connsiteX8" fmla="*/ 1449511 w 1895061"/>
              <a:gd name="connsiteY8" fmla="*/ 1460473 h 2946455"/>
              <a:gd name="connsiteX9" fmla="*/ 1449510 w 1895061"/>
              <a:gd name="connsiteY9" fmla="*/ 1460474 h 2946455"/>
              <a:gd name="connsiteX10" fmla="*/ 1829350 w 1895061"/>
              <a:gd name="connsiteY10" fmla="*/ 1867802 h 2946455"/>
              <a:gd name="connsiteX11" fmla="*/ 1817278 w 1895061"/>
              <a:gd name="connsiteY11" fmla="*/ 2213505 h 2946455"/>
              <a:gd name="connsiteX12" fmla="*/ 1101750 w 1895061"/>
              <a:gd name="connsiteY12" fmla="*/ 2880745 h 2946455"/>
              <a:gd name="connsiteX13" fmla="*/ 756047 w 1895061"/>
              <a:gd name="connsiteY13" fmla="*/ 2868672 h 2946455"/>
              <a:gd name="connsiteX14" fmla="*/ 65711 w 1895061"/>
              <a:gd name="connsiteY14" fmla="*/ 2128377 h 2946455"/>
              <a:gd name="connsiteX15" fmla="*/ 77783 w 1895061"/>
              <a:gd name="connsiteY15" fmla="*/ 1782674 h 2946455"/>
              <a:gd name="connsiteX16" fmla="*/ 486405 w 1895061"/>
              <a:gd name="connsiteY16" fmla="*/ 1401628 h 2946455"/>
              <a:gd name="connsiteX17" fmla="*/ 793310 w 1895061"/>
              <a:gd name="connsiteY17" fmla="*/ 1115434 h 2946455"/>
              <a:gd name="connsiteX18" fmla="*/ 824521 w 1895061"/>
              <a:gd name="connsiteY18" fmla="*/ 1086330 h 2946455"/>
              <a:gd name="connsiteX19" fmla="*/ 838814 w 1895061"/>
              <a:gd name="connsiteY19" fmla="*/ 1062645 h 2946455"/>
              <a:gd name="connsiteX20" fmla="*/ 873721 w 1895061"/>
              <a:gd name="connsiteY20" fmla="*/ 904710 h 2946455"/>
              <a:gd name="connsiteX21" fmla="*/ 837329 w 1895061"/>
              <a:gd name="connsiteY21" fmla="*/ 747011 h 2946455"/>
              <a:gd name="connsiteX22" fmla="*/ 819476 w 1895061"/>
              <a:gd name="connsiteY22" fmla="*/ 718183 h 2946455"/>
              <a:gd name="connsiteX23" fmla="*/ 588469 w 1895061"/>
              <a:gd name="connsiteY23" fmla="*/ 470458 h 2946455"/>
              <a:gd name="connsiteX24" fmla="*/ 593734 w 1895061"/>
              <a:gd name="connsiteY24" fmla="*/ 319679 h 2946455"/>
              <a:gd name="connsiteX25" fmla="*/ 905815 w 1895061"/>
              <a:gd name="connsiteY25" fmla="*/ 28659 h 2946455"/>
              <a:gd name="connsiteX26" fmla="*/ 1056594 w 1895061"/>
              <a:gd name="connsiteY26" fmla="*/ 33925 h 2946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895061" h="2946455">
                <a:moveTo>
                  <a:pt x="1056594" y="33925"/>
                </a:moveTo>
                <a:lnTo>
                  <a:pt x="1347613" y="346005"/>
                </a:lnTo>
                <a:cubicBezTo>
                  <a:pt x="1387796" y="389096"/>
                  <a:pt x="1385439" y="456602"/>
                  <a:pt x="1342348" y="496784"/>
                </a:cubicBezTo>
                <a:lnTo>
                  <a:pt x="1081896" y="739660"/>
                </a:lnTo>
                <a:lnTo>
                  <a:pt x="1075666" y="749725"/>
                </a:lnTo>
                <a:cubicBezTo>
                  <a:pt x="1051832" y="797529"/>
                  <a:pt x="1039356" y="854432"/>
                  <a:pt x="1040534" y="912813"/>
                </a:cubicBezTo>
                <a:cubicBezTo>
                  <a:pt x="1041063" y="939181"/>
                  <a:pt x="1044376" y="965081"/>
                  <a:pt x="1050250" y="989805"/>
                </a:cubicBezTo>
                <a:lnTo>
                  <a:pt x="1075021" y="1058882"/>
                </a:lnTo>
                <a:lnTo>
                  <a:pt x="1449511" y="1460473"/>
                </a:lnTo>
                <a:lnTo>
                  <a:pt x="1449510" y="1460474"/>
                </a:lnTo>
                <a:lnTo>
                  <a:pt x="1829350" y="1867802"/>
                </a:lnTo>
                <a:cubicBezTo>
                  <a:pt x="1921480" y="1966599"/>
                  <a:pt x="1916075" y="2121375"/>
                  <a:pt x="1817278" y="2213505"/>
                </a:cubicBezTo>
                <a:lnTo>
                  <a:pt x="1101750" y="2880745"/>
                </a:lnTo>
                <a:cubicBezTo>
                  <a:pt x="1002953" y="2972874"/>
                  <a:pt x="848177" y="2967469"/>
                  <a:pt x="756047" y="2868672"/>
                </a:cubicBezTo>
                <a:lnTo>
                  <a:pt x="65711" y="2128377"/>
                </a:lnTo>
                <a:cubicBezTo>
                  <a:pt x="-26419" y="2029580"/>
                  <a:pt x="-21014" y="1874804"/>
                  <a:pt x="77783" y="1782674"/>
                </a:cubicBezTo>
                <a:lnTo>
                  <a:pt x="486405" y="1401628"/>
                </a:lnTo>
                <a:lnTo>
                  <a:pt x="793310" y="1115434"/>
                </a:lnTo>
                <a:lnTo>
                  <a:pt x="824521" y="1086330"/>
                </a:lnTo>
                <a:lnTo>
                  <a:pt x="838814" y="1062645"/>
                </a:lnTo>
                <a:cubicBezTo>
                  <a:pt x="861650" y="1016093"/>
                  <a:pt x="873964" y="961219"/>
                  <a:pt x="873721" y="904710"/>
                </a:cubicBezTo>
                <a:cubicBezTo>
                  <a:pt x="873487" y="848076"/>
                  <a:pt x="860650" y="793275"/>
                  <a:pt x="837329" y="747011"/>
                </a:cubicBezTo>
                <a:lnTo>
                  <a:pt x="819476" y="718183"/>
                </a:lnTo>
                <a:lnTo>
                  <a:pt x="588469" y="470458"/>
                </a:lnTo>
                <a:cubicBezTo>
                  <a:pt x="548286" y="427368"/>
                  <a:pt x="550644" y="359862"/>
                  <a:pt x="593734" y="319679"/>
                </a:cubicBezTo>
                <a:lnTo>
                  <a:pt x="905815" y="28659"/>
                </a:lnTo>
                <a:cubicBezTo>
                  <a:pt x="948905" y="-11523"/>
                  <a:pt x="1016411" y="-9166"/>
                  <a:pt x="1056594" y="33925"/>
                </a:cubicBezTo>
                <a:close/>
              </a:path>
            </a:pathLst>
          </a:custGeom>
          <a:solidFill>
            <a:srgbClr val="44546B"/>
          </a:solidFill>
          <a:ln w="12700">
            <a:miter lim="400000"/>
          </a:ln>
          <a:effectLst>
            <a:outerShdw blurRad="50800" dist="38100" dir="18900000" algn="bl" rotWithShape="0">
              <a:prstClr val="black">
                <a:alpha val="40000"/>
              </a:prstClr>
            </a:outerShdw>
          </a:effectLst>
        </p:spPr>
        <p:txBody>
          <a:bodyPr wrap="square" lIns="162559" tIns="162559" rIns="162559" bIns="162559" anchor="ctr">
            <a:noAutofit/>
          </a:bodyPr>
          <a:lstStyle/>
          <a:p>
            <a:pPr defTabSz="609524">
              <a:defRPr sz="8400">
                <a:solidFill>
                  <a:srgbClr val="070707"/>
                </a:solidFill>
                <a:latin typeface="Calibri"/>
                <a:ea typeface="Calibri"/>
                <a:cs typeface="Calibri"/>
                <a:sym typeface="Calibri"/>
              </a:defRPr>
            </a:pPr>
            <a:endParaRPr sz="11200"/>
          </a:p>
        </p:txBody>
      </p:sp>
      <p:sp>
        <p:nvSpPr>
          <p:cNvPr id="2" name="Oval 1"/>
          <p:cNvSpPr>
            <a:spLocks noChangeAspect="1"/>
          </p:cNvSpPr>
          <p:nvPr/>
        </p:nvSpPr>
        <p:spPr>
          <a:xfrm>
            <a:off x="5608747" y="1525351"/>
            <a:ext cx="502920" cy="502920"/>
          </a:xfrm>
          <a:prstGeom prst="ellipse">
            <a:avLst/>
          </a:prstGeom>
          <a:solidFill>
            <a:srgbClr val="222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Candara" panose="020E0502030303020204" pitchFamily="34" charset="0"/>
              </a:rPr>
              <a:t>S</a:t>
            </a:r>
          </a:p>
        </p:txBody>
      </p:sp>
      <p:sp>
        <p:nvSpPr>
          <p:cNvPr id="20" name="Oval 19"/>
          <p:cNvSpPr>
            <a:spLocks noChangeAspect="1"/>
          </p:cNvSpPr>
          <p:nvPr/>
        </p:nvSpPr>
        <p:spPr>
          <a:xfrm>
            <a:off x="8206474" y="3259126"/>
            <a:ext cx="502920" cy="502920"/>
          </a:xfrm>
          <a:prstGeom prst="ellipse">
            <a:avLst/>
          </a:prstGeom>
          <a:solidFill>
            <a:srgbClr val="222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Candara" panose="020E0502030303020204" pitchFamily="34" charset="0"/>
              </a:rPr>
              <a:t>W</a:t>
            </a:r>
          </a:p>
        </p:txBody>
      </p:sp>
      <p:sp>
        <p:nvSpPr>
          <p:cNvPr id="21" name="Oval 20"/>
          <p:cNvSpPr>
            <a:spLocks noChangeAspect="1"/>
          </p:cNvSpPr>
          <p:nvPr/>
        </p:nvSpPr>
        <p:spPr>
          <a:xfrm>
            <a:off x="6438689" y="5862993"/>
            <a:ext cx="502920" cy="502920"/>
          </a:xfrm>
          <a:prstGeom prst="ellipse">
            <a:avLst/>
          </a:prstGeom>
          <a:solidFill>
            <a:srgbClr val="222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Candara" panose="020E0502030303020204" pitchFamily="34" charset="0"/>
              </a:rPr>
              <a:t>O</a:t>
            </a:r>
          </a:p>
        </p:txBody>
      </p:sp>
      <p:sp>
        <p:nvSpPr>
          <p:cNvPr id="22" name="Oval 21"/>
          <p:cNvSpPr>
            <a:spLocks noChangeAspect="1"/>
          </p:cNvSpPr>
          <p:nvPr/>
        </p:nvSpPr>
        <p:spPr>
          <a:xfrm>
            <a:off x="3883204" y="4164560"/>
            <a:ext cx="502920" cy="502920"/>
          </a:xfrm>
          <a:prstGeom prst="ellipse">
            <a:avLst/>
          </a:prstGeom>
          <a:solidFill>
            <a:srgbClr val="222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Candara" panose="020E0502030303020204" pitchFamily="34" charset="0"/>
              </a:rPr>
              <a:t>T</a:t>
            </a:r>
          </a:p>
        </p:txBody>
      </p:sp>
      <p:sp>
        <p:nvSpPr>
          <p:cNvPr id="23" name="Text Placeholder 3"/>
          <p:cNvSpPr txBox="1">
            <a:spLocks/>
          </p:cNvSpPr>
          <p:nvPr/>
        </p:nvSpPr>
        <p:spPr>
          <a:xfrm>
            <a:off x="8481418" y="1359477"/>
            <a:ext cx="3017520" cy="144655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EF3425"/>
                </a:solidFill>
                <a:latin typeface="Candara" panose="020E0502030303020204" pitchFamily="34" charset="0"/>
              </a:rPr>
              <a:t>STRENGTH</a:t>
            </a:r>
          </a:p>
          <a:p>
            <a:pPr algn="l"/>
            <a:endParaRPr lang="en-US" sz="800" b="1" dirty="0">
              <a:solidFill>
                <a:srgbClr val="00B0F0"/>
              </a:solidFill>
              <a:latin typeface="Candara" panose="020E0502030303020204" pitchFamily="34" charset="0"/>
            </a:endParaRPr>
          </a:p>
          <a:p>
            <a:pPr algn="l"/>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4" name="Text Placeholder 3"/>
          <p:cNvSpPr txBox="1">
            <a:spLocks/>
          </p:cNvSpPr>
          <p:nvPr/>
        </p:nvSpPr>
        <p:spPr>
          <a:xfrm>
            <a:off x="8436760" y="4506604"/>
            <a:ext cx="3017520" cy="144655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8397B1"/>
                </a:solidFill>
                <a:latin typeface="Candara" panose="020E0502030303020204" pitchFamily="34" charset="0"/>
              </a:rPr>
              <a:t>WEAKNESS</a:t>
            </a:r>
          </a:p>
          <a:p>
            <a:pPr algn="l"/>
            <a:endParaRPr lang="en-US" sz="800" b="1" dirty="0">
              <a:solidFill>
                <a:srgbClr val="00B0F0"/>
              </a:solidFill>
              <a:latin typeface="Candara" panose="020E0502030303020204" pitchFamily="34" charset="0"/>
            </a:endParaRPr>
          </a:p>
          <a:p>
            <a:pPr algn="l"/>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5" name="Text Placeholder 3"/>
          <p:cNvSpPr txBox="1">
            <a:spLocks/>
          </p:cNvSpPr>
          <p:nvPr/>
        </p:nvSpPr>
        <p:spPr>
          <a:xfrm>
            <a:off x="1617874" y="5182029"/>
            <a:ext cx="3017520" cy="144655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44546B"/>
                </a:solidFill>
                <a:latin typeface="Candara" panose="020E0502030303020204" pitchFamily="34" charset="0"/>
              </a:rPr>
              <a:t>OPPORTUNITIES</a:t>
            </a:r>
          </a:p>
          <a:p>
            <a:pPr algn="l"/>
            <a:endParaRPr lang="en-US" sz="800" b="1" dirty="0">
              <a:solidFill>
                <a:srgbClr val="00B0F0"/>
              </a:solidFill>
              <a:latin typeface="Candara" panose="020E0502030303020204" pitchFamily="34" charset="0"/>
            </a:endParaRPr>
          </a:p>
          <a:p>
            <a:pPr algn="l"/>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6" name="Text Placeholder 3"/>
          <p:cNvSpPr txBox="1">
            <a:spLocks/>
          </p:cNvSpPr>
          <p:nvPr/>
        </p:nvSpPr>
        <p:spPr>
          <a:xfrm>
            <a:off x="411538" y="3005487"/>
            <a:ext cx="3017520" cy="144655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62768F"/>
                </a:solidFill>
                <a:latin typeface="Candara" panose="020E0502030303020204" pitchFamily="34" charset="0"/>
              </a:rPr>
              <a:t>THREAT</a:t>
            </a:r>
          </a:p>
          <a:p>
            <a:pPr algn="l"/>
            <a:endParaRPr lang="en-US" sz="800" b="1" dirty="0">
              <a:solidFill>
                <a:srgbClr val="00B0F0"/>
              </a:solidFill>
              <a:latin typeface="Candara" panose="020E0502030303020204" pitchFamily="34" charset="0"/>
            </a:endParaRPr>
          </a:p>
          <a:p>
            <a:pPr algn="l"/>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7" name="TextBox 26"/>
          <p:cNvSpPr txBox="1"/>
          <p:nvPr/>
        </p:nvSpPr>
        <p:spPr>
          <a:xfrm>
            <a:off x="6367376" y="2502577"/>
            <a:ext cx="1461058" cy="830997"/>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p:txBody>
      </p:sp>
      <p:sp>
        <p:nvSpPr>
          <p:cNvPr id="28" name="TextBox 27"/>
          <p:cNvSpPr txBox="1"/>
          <p:nvPr/>
        </p:nvSpPr>
        <p:spPr>
          <a:xfrm>
            <a:off x="6620727" y="4278922"/>
            <a:ext cx="1461058" cy="830997"/>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p:txBody>
      </p:sp>
      <p:sp>
        <p:nvSpPr>
          <p:cNvPr id="29" name="TextBox 28"/>
          <p:cNvSpPr txBox="1"/>
          <p:nvPr/>
        </p:nvSpPr>
        <p:spPr>
          <a:xfrm>
            <a:off x="4806512" y="4504238"/>
            <a:ext cx="1461058" cy="830997"/>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p:txBody>
      </p:sp>
      <p:sp>
        <p:nvSpPr>
          <p:cNvPr id="30" name="TextBox 29"/>
          <p:cNvSpPr txBox="1"/>
          <p:nvPr/>
        </p:nvSpPr>
        <p:spPr>
          <a:xfrm>
            <a:off x="4540312" y="2733280"/>
            <a:ext cx="1461058" cy="830997"/>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p:txBody>
      </p:sp>
      <p:sp>
        <p:nvSpPr>
          <p:cNvPr id="31" name="TextBox 30"/>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pic>
        <p:nvPicPr>
          <p:cNvPr id="19" name="Picture 1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1647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500"/>
                                        <p:tgtEl>
                                          <p:spTgt spid="31"/>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wipe(up)">
                                      <p:cBhvr>
                                        <p:cTn id="23" dur="500"/>
                                        <p:tgtEl>
                                          <p:spTgt spid="27"/>
                                        </p:tgtEl>
                                      </p:cBhvr>
                                    </p:animEffect>
                                  </p:childTnLst>
                                </p:cTn>
                              </p:par>
                            </p:childTnLst>
                          </p:cTn>
                        </p:par>
                        <p:par>
                          <p:cTn id="24" fill="hold">
                            <p:stCondLst>
                              <p:cond delay="2500"/>
                            </p:stCondLst>
                            <p:childTnLst>
                              <p:par>
                                <p:cTn id="25" presetID="53" presetClass="entr" presetSubtype="528"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p:cTn id="27" dur="500" fill="hold"/>
                                        <p:tgtEl>
                                          <p:spTgt spid="23"/>
                                        </p:tgtEl>
                                        <p:attrNameLst>
                                          <p:attrName>ppt_w</p:attrName>
                                        </p:attrNameLst>
                                      </p:cBhvr>
                                      <p:tavLst>
                                        <p:tav tm="0">
                                          <p:val>
                                            <p:fltVal val="0"/>
                                          </p:val>
                                        </p:tav>
                                        <p:tav tm="100000">
                                          <p:val>
                                            <p:strVal val="#ppt_w"/>
                                          </p:val>
                                        </p:tav>
                                      </p:tavLst>
                                    </p:anim>
                                    <p:anim calcmode="lin" valueType="num">
                                      <p:cBhvr>
                                        <p:cTn id="28" dur="500" fill="hold"/>
                                        <p:tgtEl>
                                          <p:spTgt spid="23"/>
                                        </p:tgtEl>
                                        <p:attrNameLst>
                                          <p:attrName>ppt_h</p:attrName>
                                        </p:attrNameLst>
                                      </p:cBhvr>
                                      <p:tavLst>
                                        <p:tav tm="0">
                                          <p:val>
                                            <p:fltVal val="0"/>
                                          </p:val>
                                        </p:tav>
                                        <p:tav tm="100000">
                                          <p:val>
                                            <p:strVal val="#ppt_h"/>
                                          </p:val>
                                        </p:tav>
                                      </p:tavLst>
                                    </p:anim>
                                    <p:animEffect transition="in" filter="fade">
                                      <p:cBhvr>
                                        <p:cTn id="29" dur="500"/>
                                        <p:tgtEl>
                                          <p:spTgt spid="23"/>
                                        </p:tgtEl>
                                      </p:cBhvr>
                                    </p:animEffect>
                                    <p:anim calcmode="lin" valueType="num">
                                      <p:cBhvr>
                                        <p:cTn id="30" dur="500" fill="hold"/>
                                        <p:tgtEl>
                                          <p:spTgt spid="23"/>
                                        </p:tgtEl>
                                        <p:attrNameLst>
                                          <p:attrName>ppt_x</p:attrName>
                                        </p:attrNameLst>
                                      </p:cBhvr>
                                      <p:tavLst>
                                        <p:tav tm="0">
                                          <p:val>
                                            <p:fltVal val="0.5"/>
                                          </p:val>
                                        </p:tav>
                                        <p:tav tm="100000">
                                          <p:val>
                                            <p:strVal val="#ppt_x"/>
                                          </p:val>
                                        </p:tav>
                                      </p:tavLst>
                                    </p:anim>
                                    <p:anim calcmode="lin" valueType="num">
                                      <p:cBhvr>
                                        <p:cTn id="31" dur="500" fill="hold"/>
                                        <p:tgtEl>
                                          <p:spTgt spid="23"/>
                                        </p:tgtEl>
                                        <p:attrNameLst>
                                          <p:attrName>ppt_y</p:attrName>
                                        </p:attrNameLst>
                                      </p:cBhvr>
                                      <p:tavLst>
                                        <p:tav tm="0">
                                          <p:val>
                                            <p:fltVal val="0.5"/>
                                          </p:val>
                                        </p:tav>
                                        <p:tav tm="100000">
                                          <p:val>
                                            <p:strVal val="#ppt_y"/>
                                          </p:val>
                                        </p:tav>
                                      </p:tavLst>
                                    </p:anim>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anim calcmode="lin" valueType="num">
                                      <p:cBhvr>
                                        <p:cTn id="36" dur="1000" fill="hold"/>
                                        <p:tgtEl>
                                          <p:spTgt spid="14"/>
                                        </p:tgtEl>
                                        <p:attrNameLst>
                                          <p:attrName>ppt_x</p:attrName>
                                        </p:attrNameLst>
                                      </p:cBhvr>
                                      <p:tavLst>
                                        <p:tav tm="0">
                                          <p:val>
                                            <p:strVal val="#ppt_x"/>
                                          </p:val>
                                        </p:tav>
                                        <p:tav tm="100000">
                                          <p:val>
                                            <p:strVal val="#ppt_x"/>
                                          </p:val>
                                        </p:tav>
                                      </p:tavLst>
                                    </p:anim>
                                    <p:anim calcmode="lin" valueType="num">
                                      <p:cBhvr>
                                        <p:cTn id="37" dur="1000" fill="hold"/>
                                        <p:tgtEl>
                                          <p:spTgt spid="14"/>
                                        </p:tgtEl>
                                        <p:attrNameLst>
                                          <p:attrName>ppt_y</p:attrName>
                                        </p:attrNameLst>
                                      </p:cBhvr>
                                      <p:tavLst>
                                        <p:tav tm="0">
                                          <p:val>
                                            <p:strVal val="#ppt_y+.1"/>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p:cTn id="41" dur="500" fill="hold"/>
                                        <p:tgtEl>
                                          <p:spTgt spid="20"/>
                                        </p:tgtEl>
                                        <p:attrNameLst>
                                          <p:attrName>ppt_w</p:attrName>
                                        </p:attrNameLst>
                                      </p:cBhvr>
                                      <p:tavLst>
                                        <p:tav tm="0">
                                          <p:val>
                                            <p:fltVal val="0"/>
                                          </p:val>
                                        </p:tav>
                                        <p:tav tm="100000">
                                          <p:val>
                                            <p:strVal val="#ppt_w"/>
                                          </p:val>
                                        </p:tav>
                                      </p:tavLst>
                                    </p:anim>
                                    <p:anim calcmode="lin" valueType="num">
                                      <p:cBhvr>
                                        <p:cTn id="42" dur="500" fill="hold"/>
                                        <p:tgtEl>
                                          <p:spTgt spid="20"/>
                                        </p:tgtEl>
                                        <p:attrNameLst>
                                          <p:attrName>ppt_h</p:attrName>
                                        </p:attrNameLst>
                                      </p:cBhvr>
                                      <p:tavLst>
                                        <p:tav tm="0">
                                          <p:val>
                                            <p:fltVal val="0"/>
                                          </p:val>
                                        </p:tav>
                                        <p:tav tm="100000">
                                          <p:val>
                                            <p:strVal val="#ppt_h"/>
                                          </p:val>
                                        </p:tav>
                                      </p:tavLst>
                                    </p:anim>
                                    <p:animEffect transition="in" filter="fade">
                                      <p:cBhvr>
                                        <p:cTn id="43" dur="500"/>
                                        <p:tgtEl>
                                          <p:spTgt spid="20"/>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wipe(up)">
                                      <p:cBhvr>
                                        <p:cTn id="47" dur="500"/>
                                        <p:tgtEl>
                                          <p:spTgt spid="28"/>
                                        </p:tgtEl>
                                      </p:cBhvr>
                                    </p:animEffect>
                                  </p:childTnLst>
                                </p:cTn>
                              </p:par>
                            </p:childTnLst>
                          </p:cTn>
                        </p:par>
                        <p:par>
                          <p:cTn id="48" fill="hold">
                            <p:stCondLst>
                              <p:cond delay="5000"/>
                            </p:stCondLst>
                            <p:childTnLst>
                              <p:par>
                                <p:cTn id="49" presetID="53" presetClass="entr" presetSubtype="528" fill="hold" grpId="0" nodeType="afterEffect">
                                  <p:stCondLst>
                                    <p:cond delay="0"/>
                                  </p:stCondLst>
                                  <p:childTnLst>
                                    <p:set>
                                      <p:cBhvr>
                                        <p:cTn id="50" dur="1" fill="hold">
                                          <p:stCondLst>
                                            <p:cond delay="0"/>
                                          </p:stCondLst>
                                        </p:cTn>
                                        <p:tgtEl>
                                          <p:spTgt spid="24"/>
                                        </p:tgtEl>
                                        <p:attrNameLst>
                                          <p:attrName>style.visibility</p:attrName>
                                        </p:attrNameLst>
                                      </p:cBhvr>
                                      <p:to>
                                        <p:strVal val="visible"/>
                                      </p:to>
                                    </p:set>
                                    <p:anim calcmode="lin" valueType="num">
                                      <p:cBhvr>
                                        <p:cTn id="51" dur="500" fill="hold"/>
                                        <p:tgtEl>
                                          <p:spTgt spid="24"/>
                                        </p:tgtEl>
                                        <p:attrNameLst>
                                          <p:attrName>ppt_w</p:attrName>
                                        </p:attrNameLst>
                                      </p:cBhvr>
                                      <p:tavLst>
                                        <p:tav tm="0">
                                          <p:val>
                                            <p:fltVal val="0"/>
                                          </p:val>
                                        </p:tav>
                                        <p:tav tm="100000">
                                          <p:val>
                                            <p:strVal val="#ppt_w"/>
                                          </p:val>
                                        </p:tav>
                                      </p:tavLst>
                                    </p:anim>
                                    <p:anim calcmode="lin" valueType="num">
                                      <p:cBhvr>
                                        <p:cTn id="52" dur="500" fill="hold"/>
                                        <p:tgtEl>
                                          <p:spTgt spid="24"/>
                                        </p:tgtEl>
                                        <p:attrNameLst>
                                          <p:attrName>ppt_h</p:attrName>
                                        </p:attrNameLst>
                                      </p:cBhvr>
                                      <p:tavLst>
                                        <p:tav tm="0">
                                          <p:val>
                                            <p:fltVal val="0"/>
                                          </p:val>
                                        </p:tav>
                                        <p:tav tm="100000">
                                          <p:val>
                                            <p:strVal val="#ppt_h"/>
                                          </p:val>
                                        </p:tav>
                                      </p:tavLst>
                                    </p:anim>
                                    <p:animEffect transition="in" filter="fade">
                                      <p:cBhvr>
                                        <p:cTn id="53" dur="500"/>
                                        <p:tgtEl>
                                          <p:spTgt spid="24"/>
                                        </p:tgtEl>
                                      </p:cBhvr>
                                    </p:animEffect>
                                    <p:anim calcmode="lin" valueType="num">
                                      <p:cBhvr>
                                        <p:cTn id="54" dur="500" fill="hold"/>
                                        <p:tgtEl>
                                          <p:spTgt spid="24"/>
                                        </p:tgtEl>
                                        <p:attrNameLst>
                                          <p:attrName>ppt_x</p:attrName>
                                        </p:attrNameLst>
                                      </p:cBhvr>
                                      <p:tavLst>
                                        <p:tav tm="0">
                                          <p:val>
                                            <p:fltVal val="0.5"/>
                                          </p:val>
                                        </p:tav>
                                        <p:tav tm="100000">
                                          <p:val>
                                            <p:strVal val="#ppt_x"/>
                                          </p:val>
                                        </p:tav>
                                      </p:tavLst>
                                    </p:anim>
                                    <p:anim calcmode="lin" valueType="num">
                                      <p:cBhvr>
                                        <p:cTn id="55" dur="500" fill="hold"/>
                                        <p:tgtEl>
                                          <p:spTgt spid="24"/>
                                        </p:tgtEl>
                                        <p:attrNameLst>
                                          <p:attrName>ppt_y</p:attrName>
                                        </p:attrNameLst>
                                      </p:cBhvr>
                                      <p:tavLst>
                                        <p:tav tm="0">
                                          <p:val>
                                            <p:fltVal val="0.5"/>
                                          </p:val>
                                        </p:tav>
                                        <p:tav tm="100000">
                                          <p:val>
                                            <p:strVal val="#ppt_y"/>
                                          </p:val>
                                        </p:tav>
                                      </p:tavLst>
                                    </p:anim>
                                  </p:childTnLst>
                                </p:cTn>
                              </p:par>
                            </p:childTnLst>
                          </p:cTn>
                        </p:par>
                        <p:par>
                          <p:cTn id="56" fill="hold">
                            <p:stCondLst>
                              <p:cond delay="5500"/>
                            </p:stCondLst>
                            <p:childTnLst>
                              <p:par>
                                <p:cTn id="57" presetID="42" presetClass="entr" presetSubtype="0" fill="hold" grpId="0" nodeType="after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fade">
                                      <p:cBhvr>
                                        <p:cTn id="59" dur="1000"/>
                                        <p:tgtEl>
                                          <p:spTgt spid="15"/>
                                        </p:tgtEl>
                                      </p:cBhvr>
                                    </p:animEffect>
                                    <p:anim calcmode="lin" valueType="num">
                                      <p:cBhvr>
                                        <p:cTn id="60" dur="1000" fill="hold"/>
                                        <p:tgtEl>
                                          <p:spTgt spid="15"/>
                                        </p:tgtEl>
                                        <p:attrNameLst>
                                          <p:attrName>ppt_x</p:attrName>
                                        </p:attrNameLst>
                                      </p:cBhvr>
                                      <p:tavLst>
                                        <p:tav tm="0">
                                          <p:val>
                                            <p:strVal val="#ppt_x"/>
                                          </p:val>
                                        </p:tav>
                                        <p:tav tm="100000">
                                          <p:val>
                                            <p:strVal val="#ppt_x"/>
                                          </p:val>
                                        </p:tav>
                                      </p:tavLst>
                                    </p:anim>
                                    <p:anim calcmode="lin" valueType="num">
                                      <p:cBhvr>
                                        <p:cTn id="61" dur="1000" fill="hold"/>
                                        <p:tgtEl>
                                          <p:spTgt spid="15"/>
                                        </p:tgtEl>
                                        <p:attrNameLst>
                                          <p:attrName>ppt_y</p:attrName>
                                        </p:attrNameLst>
                                      </p:cBhvr>
                                      <p:tavLst>
                                        <p:tav tm="0">
                                          <p:val>
                                            <p:strVal val="#ppt_y+.1"/>
                                          </p:val>
                                        </p:tav>
                                        <p:tav tm="100000">
                                          <p:val>
                                            <p:strVal val="#ppt_y"/>
                                          </p:val>
                                        </p:tav>
                                      </p:tavLst>
                                    </p:anim>
                                  </p:childTnLst>
                                </p:cTn>
                              </p:par>
                            </p:childTnLst>
                          </p:cTn>
                        </p:par>
                        <p:par>
                          <p:cTn id="62" fill="hold">
                            <p:stCondLst>
                              <p:cond delay="6500"/>
                            </p:stCondLst>
                            <p:childTnLst>
                              <p:par>
                                <p:cTn id="63" presetID="53" presetClass="entr" presetSubtype="16" fill="hold" grpId="0" nodeType="afterEffect">
                                  <p:stCondLst>
                                    <p:cond delay="0"/>
                                  </p:stCondLst>
                                  <p:childTnLst>
                                    <p:set>
                                      <p:cBhvr>
                                        <p:cTn id="64" dur="1" fill="hold">
                                          <p:stCondLst>
                                            <p:cond delay="0"/>
                                          </p:stCondLst>
                                        </p:cTn>
                                        <p:tgtEl>
                                          <p:spTgt spid="21"/>
                                        </p:tgtEl>
                                        <p:attrNameLst>
                                          <p:attrName>style.visibility</p:attrName>
                                        </p:attrNameLst>
                                      </p:cBhvr>
                                      <p:to>
                                        <p:strVal val="visible"/>
                                      </p:to>
                                    </p:set>
                                    <p:anim calcmode="lin" valueType="num">
                                      <p:cBhvr>
                                        <p:cTn id="65" dur="500" fill="hold"/>
                                        <p:tgtEl>
                                          <p:spTgt spid="21"/>
                                        </p:tgtEl>
                                        <p:attrNameLst>
                                          <p:attrName>ppt_w</p:attrName>
                                        </p:attrNameLst>
                                      </p:cBhvr>
                                      <p:tavLst>
                                        <p:tav tm="0">
                                          <p:val>
                                            <p:fltVal val="0"/>
                                          </p:val>
                                        </p:tav>
                                        <p:tav tm="100000">
                                          <p:val>
                                            <p:strVal val="#ppt_w"/>
                                          </p:val>
                                        </p:tav>
                                      </p:tavLst>
                                    </p:anim>
                                    <p:anim calcmode="lin" valueType="num">
                                      <p:cBhvr>
                                        <p:cTn id="66" dur="500" fill="hold"/>
                                        <p:tgtEl>
                                          <p:spTgt spid="21"/>
                                        </p:tgtEl>
                                        <p:attrNameLst>
                                          <p:attrName>ppt_h</p:attrName>
                                        </p:attrNameLst>
                                      </p:cBhvr>
                                      <p:tavLst>
                                        <p:tav tm="0">
                                          <p:val>
                                            <p:fltVal val="0"/>
                                          </p:val>
                                        </p:tav>
                                        <p:tav tm="100000">
                                          <p:val>
                                            <p:strVal val="#ppt_h"/>
                                          </p:val>
                                        </p:tav>
                                      </p:tavLst>
                                    </p:anim>
                                    <p:animEffect transition="in" filter="fade">
                                      <p:cBhvr>
                                        <p:cTn id="67" dur="500"/>
                                        <p:tgtEl>
                                          <p:spTgt spid="21"/>
                                        </p:tgtEl>
                                      </p:cBhvr>
                                    </p:animEffect>
                                  </p:childTnLst>
                                </p:cTn>
                              </p:par>
                            </p:childTnLst>
                          </p:cTn>
                        </p:par>
                        <p:par>
                          <p:cTn id="68" fill="hold">
                            <p:stCondLst>
                              <p:cond delay="7000"/>
                            </p:stCondLst>
                            <p:childTnLst>
                              <p:par>
                                <p:cTn id="69" presetID="22" presetClass="entr" presetSubtype="1" fill="hold" grpId="0" nodeType="afterEffect">
                                  <p:stCondLst>
                                    <p:cond delay="0"/>
                                  </p:stCondLst>
                                  <p:childTnLst>
                                    <p:set>
                                      <p:cBhvr>
                                        <p:cTn id="70" dur="1" fill="hold">
                                          <p:stCondLst>
                                            <p:cond delay="0"/>
                                          </p:stCondLst>
                                        </p:cTn>
                                        <p:tgtEl>
                                          <p:spTgt spid="29"/>
                                        </p:tgtEl>
                                        <p:attrNameLst>
                                          <p:attrName>style.visibility</p:attrName>
                                        </p:attrNameLst>
                                      </p:cBhvr>
                                      <p:to>
                                        <p:strVal val="visible"/>
                                      </p:to>
                                    </p:set>
                                    <p:animEffect transition="in" filter="wipe(up)">
                                      <p:cBhvr>
                                        <p:cTn id="71" dur="500"/>
                                        <p:tgtEl>
                                          <p:spTgt spid="29"/>
                                        </p:tgtEl>
                                      </p:cBhvr>
                                    </p:animEffect>
                                  </p:childTnLst>
                                </p:cTn>
                              </p:par>
                            </p:childTnLst>
                          </p:cTn>
                        </p:par>
                        <p:par>
                          <p:cTn id="72" fill="hold">
                            <p:stCondLst>
                              <p:cond delay="7500"/>
                            </p:stCondLst>
                            <p:childTnLst>
                              <p:par>
                                <p:cTn id="73" presetID="53" presetClass="entr" presetSubtype="528" fill="hold" grpId="0" nodeType="afterEffect">
                                  <p:stCondLst>
                                    <p:cond delay="0"/>
                                  </p:stCondLst>
                                  <p:childTnLst>
                                    <p:set>
                                      <p:cBhvr>
                                        <p:cTn id="74" dur="1" fill="hold">
                                          <p:stCondLst>
                                            <p:cond delay="0"/>
                                          </p:stCondLst>
                                        </p:cTn>
                                        <p:tgtEl>
                                          <p:spTgt spid="25"/>
                                        </p:tgtEl>
                                        <p:attrNameLst>
                                          <p:attrName>style.visibility</p:attrName>
                                        </p:attrNameLst>
                                      </p:cBhvr>
                                      <p:to>
                                        <p:strVal val="visible"/>
                                      </p:to>
                                    </p:set>
                                    <p:anim calcmode="lin" valueType="num">
                                      <p:cBhvr>
                                        <p:cTn id="75" dur="500" fill="hold"/>
                                        <p:tgtEl>
                                          <p:spTgt spid="25"/>
                                        </p:tgtEl>
                                        <p:attrNameLst>
                                          <p:attrName>ppt_w</p:attrName>
                                        </p:attrNameLst>
                                      </p:cBhvr>
                                      <p:tavLst>
                                        <p:tav tm="0">
                                          <p:val>
                                            <p:fltVal val="0"/>
                                          </p:val>
                                        </p:tav>
                                        <p:tav tm="100000">
                                          <p:val>
                                            <p:strVal val="#ppt_w"/>
                                          </p:val>
                                        </p:tav>
                                      </p:tavLst>
                                    </p:anim>
                                    <p:anim calcmode="lin" valueType="num">
                                      <p:cBhvr>
                                        <p:cTn id="76" dur="500" fill="hold"/>
                                        <p:tgtEl>
                                          <p:spTgt spid="25"/>
                                        </p:tgtEl>
                                        <p:attrNameLst>
                                          <p:attrName>ppt_h</p:attrName>
                                        </p:attrNameLst>
                                      </p:cBhvr>
                                      <p:tavLst>
                                        <p:tav tm="0">
                                          <p:val>
                                            <p:fltVal val="0"/>
                                          </p:val>
                                        </p:tav>
                                        <p:tav tm="100000">
                                          <p:val>
                                            <p:strVal val="#ppt_h"/>
                                          </p:val>
                                        </p:tav>
                                      </p:tavLst>
                                    </p:anim>
                                    <p:animEffect transition="in" filter="fade">
                                      <p:cBhvr>
                                        <p:cTn id="77" dur="500"/>
                                        <p:tgtEl>
                                          <p:spTgt spid="25"/>
                                        </p:tgtEl>
                                      </p:cBhvr>
                                    </p:animEffect>
                                    <p:anim calcmode="lin" valueType="num">
                                      <p:cBhvr>
                                        <p:cTn id="78" dur="500" fill="hold"/>
                                        <p:tgtEl>
                                          <p:spTgt spid="25"/>
                                        </p:tgtEl>
                                        <p:attrNameLst>
                                          <p:attrName>ppt_x</p:attrName>
                                        </p:attrNameLst>
                                      </p:cBhvr>
                                      <p:tavLst>
                                        <p:tav tm="0">
                                          <p:val>
                                            <p:fltVal val="0.5"/>
                                          </p:val>
                                        </p:tav>
                                        <p:tav tm="100000">
                                          <p:val>
                                            <p:strVal val="#ppt_x"/>
                                          </p:val>
                                        </p:tav>
                                      </p:tavLst>
                                    </p:anim>
                                    <p:anim calcmode="lin" valueType="num">
                                      <p:cBhvr>
                                        <p:cTn id="79" dur="500" fill="hold"/>
                                        <p:tgtEl>
                                          <p:spTgt spid="25"/>
                                        </p:tgtEl>
                                        <p:attrNameLst>
                                          <p:attrName>ppt_y</p:attrName>
                                        </p:attrNameLst>
                                      </p:cBhvr>
                                      <p:tavLst>
                                        <p:tav tm="0">
                                          <p:val>
                                            <p:fltVal val="0.5"/>
                                          </p:val>
                                        </p:tav>
                                        <p:tav tm="100000">
                                          <p:val>
                                            <p:strVal val="#ppt_y"/>
                                          </p:val>
                                        </p:tav>
                                      </p:tavLst>
                                    </p:anim>
                                  </p:childTnLst>
                                </p:cTn>
                              </p:par>
                            </p:childTnLst>
                          </p:cTn>
                        </p:par>
                        <p:par>
                          <p:cTn id="80" fill="hold">
                            <p:stCondLst>
                              <p:cond delay="8000"/>
                            </p:stCondLst>
                            <p:childTnLst>
                              <p:par>
                                <p:cTn id="81" presetID="47" presetClass="entr" presetSubtype="0" fill="hold" grpId="0" nodeType="afterEffect">
                                  <p:stCondLst>
                                    <p:cond delay="0"/>
                                  </p:stCondLst>
                                  <p:childTnLst>
                                    <p:set>
                                      <p:cBhvr>
                                        <p:cTn id="82" dur="1" fill="hold">
                                          <p:stCondLst>
                                            <p:cond delay="0"/>
                                          </p:stCondLst>
                                        </p:cTn>
                                        <p:tgtEl>
                                          <p:spTgt spid="12"/>
                                        </p:tgtEl>
                                        <p:attrNameLst>
                                          <p:attrName>style.visibility</p:attrName>
                                        </p:attrNameLst>
                                      </p:cBhvr>
                                      <p:to>
                                        <p:strVal val="visible"/>
                                      </p:to>
                                    </p:set>
                                    <p:animEffect transition="in" filter="fade">
                                      <p:cBhvr>
                                        <p:cTn id="83" dur="1000"/>
                                        <p:tgtEl>
                                          <p:spTgt spid="12"/>
                                        </p:tgtEl>
                                      </p:cBhvr>
                                    </p:animEffect>
                                    <p:anim calcmode="lin" valueType="num">
                                      <p:cBhvr>
                                        <p:cTn id="84" dur="1000" fill="hold"/>
                                        <p:tgtEl>
                                          <p:spTgt spid="12"/>
                                        </p:tgtEl>
                                        <p:attrNameLst>
                                          <p:attrName>ppt_x</p:attrName>
                                        </p:attrNameLst>
                                      </p:cBhvr>
                                      <p:tavLst>
                                        <p:tav tm="0">
                                          <p:val>
                                            <p:strVal val="#ppt_x"/>
                                          </p:val>
                                        </p:tav>
                                        <p:tav tm="100000">
                                          <p:val>
                                            <p:strVal val="#ppt_x"/>
                                          </p:val>
                                        </p:tav>
                                      </p:tavLst>
                                    </p:anim>
                                    <p:anim calcmode="lin" valueType="num">
                                      <p:cBhvr>
                                        <p:cTn id="85" dur="1000" fill="hold"/>
                                        <p:tgtEl>
                                          <p:spTgt spid="12"/>
                                        </p:tgtEl>
                                        <p:attrNameLst>
                                          <p:attrName>ppt_y</p:attrName>
                                        </p:attrNameLst>
                                      </p:cBhvr>
                                      <p:tavLst>
                                        <p:tav tm="0">
                                          <p:val>
                                            <p:strVal val="#ppt_y-.1"/>
                                          </p:val>
                                        </p:tav>
                                        <p:tav tm="100000">
                                          <p:val>
                                            <p:strVal val="#ppt_y"/>
                                          </p:val>
                                        </p:tav>
                                      </p:tavLst>
                                    </p:anim>
                                  </p:childTnLst>
                                </p:cTn>
                              </p:par>
                            </p:childTnLst>
                          </p:cTn>
                        </p:par>
                        <p:par>
                          <p:cTn id="86" fill="hold">
                            <p:stCondLst>
                              <p:cond delay="9000"/>
                            </p:stCondLst>
                            <p:childTnLst>
                              <p:par>
                                <p:cTn id="87" presetID="53" presetClass="entr" presetSubtype="16" fill="hold" grpId="0" nodeType="afterEffect">
                                  <p:stCondLst>
                                    <p:cond delay="0"/>
                                  </p:stCondLst>
                                  <p:childTnLst>
                                    <p:set>
                                      <p:cBhvr>
                                        <p:cTn id="88" dur="1" fill="hold">
                                          <p:stCondLst>
                                            <p:cond delay="0"/>
                                          </p:stCondLst>
                                        </p:cTn>
                                        <p:tgtEl>
                                          <p:spTgt spid="22"/>
                                        </p:tgtEl>
                                        <p:attrNameLst>
                                          <p:attrName>style.visibility</p:attrName>
                                        </p:attrNameLst>
                                      </p:cBhvr>
                                      <p:to>
                                        <p:strVal val="visible"/>
                                      </p:to>
                                    </p:set>
                                    <p:anim calcmode="lin" valueType="num">
                                      <p:cBhvr>
                                        <p:cTn id="89" dur="500" fill="hold"/>
                                        <p:tgtEl>
                                          <p:spTgt spid="22"/>
                                        </p:tgtEl>
                                        <p:attrNameLst>
                                          <p:attrName>ppt_w</p:attrName>
                                        </p:attrNameLst>
                                      </p:cBhvr>
                                      <p:tavLst>
                                        <p:tav tm="0">
                                          <p:val>
                                            <p:fltVal val="0"/>
                                          </p:val>
                                        </p:tav>
                                        <p:tav tm="100000">
                                          <p:val>
                                            <p:strVal val="#ppt_w"/>
                                          </p:val>
                                        </p:tav>
                                      </p:tavLst>
                                    </p:anim>
                                    <p:anim calcmode="lin" valueType="num">
                                      <p:cBhvr>
                                        <p:cTn id="90" dur="500" fill="hold"/>
                                        <p:tgtEl>
                                          <p:spTgt spid="22"/>
                                        </p:tgtEl>
                                        <p:attrNameLst>
                                          <p:attrName>ppt_h</p:attrName>
                                        </p:attrNameLst>
                                      </p:cBhvr>
                                      <p:tavLst>
                                        <p:tav tm="0">
                                          <p:val>
                                            <p:fltVal val="0"/>
                                          </p:val>
                                        </p:tav>
                                        <p:tav tm="100000">
                                          <p:val>
                                            <p:strVal val="#ppt_h"/>
                                          </p:val>
                                        </p:tav>
                                      </p:tavLst>
                                    </p:anim>
                                    <p:animEffect transition="in" filter="fade">
                                      <p:cBhvr>
                                        <p:cTn id="91" dur="500"/>
                                        <p:tgtEl>
                                          <p:spTgt spid="22"/>
                                        </p:tgtEl>
                                      </p:cBhvr>
                                    </p:animEffect>
                                  </p:childTnLst>
                                </p:cTn>
                              </p:par>
                            </p:childTnLst>
                          </p:cTn>
                        </p:par>
                        <p:par>
                          <p:cTn id="92" fill="hold">
                            <p:stCondLst>
                              <p:cond delay="9500"/>
                            </p:stCondLst>
                            <p:childTnLst>
                              <p:par>
                                <p:cTn id="93" presetID="22" presetClass="entr" presetSubtype="1" fill="hold" grpId="0" nodeType="afterEffect">
                                  <p:stCondLst>
                                    <p:cond delay="0"/>
                                  </p:stCondLst>
                                  <p:childTnLst>
                                    <p:set>
                                      <p:cBhvr>
                                        <p:cTn id="94" dur="1" fill="hold">
                                          <p:stCondLst>
                                            <p:cond delay="0"/>
                                          </p:stCondLst>
                                        </p:cTn>
                                        <p:tgtEl>
                                          <p:spTgt spid="30"/>
                                        </p:tgtEl>
                                        <p:attrNameLst>
                                          <p:attrName>style.visibility</p:attrName>
                                        </p:attrNameLst>
                                      </p:cBhvr>
                                      <p:to>
                                        <p:strVal val="visible"/>
                                      </p:to>
                                    </p:set>
                                    <p:animEffect transition="in" filter="wipe(up)">
                                      <p:cBhvr>
                                        <p:cTn id="95" dur="500"/>
                                        <p:tgtEl>
                                          <p:spTgt spid="30"/>
                                        </p:tgtEl>
                                      </p:cBhvr>
                                    </p:animEffect>
                                  </p:childTnLst>
                                </p:cTn>
                              </p:par>
                            </p:childTnLst>
                          </p:cTn>
                        </p:par>
                        <p:par>
                          <p:cTn id="96" fill="hold">
                            <p:stCondLst>
                              <p:cond delay="10000"/>
                            </p:stCondLst>
                            <p:childTnLst>
                              <p:par>
                                <p:cTn id="97" presetID="53" presetClass="entr" presetSubtype="528" fill="hold" grpId="0" nodeType="afterEffect">
                                  <p:stCondLst>
                                    <p:cond delay="0"/>
                                  </p:stCondLst>
                                  <p:childTnLst>
                                    <p:set>
                                      <p:cBhvr>
                                        <p:cTn id="98" dur="1" fill="hold">
                                          <p:stCondLst>
                                            <p:cond delay="0"/>
                                          </p:stCondLst>
                                        </p:cTn>
                                        <p:tgtEl>
                                          <p:spTgt spid="26"/>
                                        </p:tgtEl>
                                        <p:attrNameLst>
                                          <p:attrName>style.visibility</p:attrName>
                                        </p:attrNameLst>
                                      </p:cBhvr>
                                      <p:to>
                                        <p:strVal val="visible"/>
                                      </p:to>
                                    </p:set>
                                    <p:anim calcmode="lin" valueType="num">
                                      <p:cBhvr>
                                        <p:cTn id="99" dur="500" fill="hold"/>
                                        <p:tgtEl>
                                          <p:spTgt spid="26"/>
                                        </p:tgtEl>
                                        <p:attrNameLst>
                                          <p:attrName>ppt_w</p:attrName>
                                        </p:attrNameLst>
                                      </p:cBhvr>
                                      <p:tavLst>
                                        <p:tav tm="0">
                                          <p:val>
                                            <p:fltVal val="0"/>
                                          </p:val>
                                        </p:tav>
                                        <p:tav tm="100000">
                                          <p:val>
                                            <p:strVal val="#ppt_w"/>
                                          </p:val>
                                        </p:tav>
                                      </p:tavLst>
                                    </p:anim>
                                    <p:anim calcmode="lin" valueType="num">
                                      <p:cBhvr>
                                        <p:cTn id="100" dur="500" fill="hold"/>
                                        <p:tgtEl>
                                          <p:spTgt spid="26"/>
                                        </p:tgtEl>
                                        <p:attrNameLst>
                                          <p:attrName>ppt_h</p:attrName>
                                        </p:attrNameLst>
                                      </p:cBhvr>
                                      <p:tavLst>
                                        <p:tav tm="0">
                                          <p:val>
                                            <p:fltVal val="0"/>
                                          </p:val>
                                        </p:tav>
                                        <p:tav tm="100000">
                                          <p:val>
                                            <p:strVal val="#ppt_h"/>
                                          </p:val>
                                        </p:tav>
                                      </p:tavLst>
                                    </p:anim>
                                    <p:animEffect transition="in" filter="fade">
                                      <p:cBhvr>
                                        <p:cTn id="101" dur="500"/>
                                        <p:tgtEl>
                                          <p:spTgt spid="26"/>
                                        </p:tgtEl>
                                      </p:cBhvr>
                                    </p:animEffect>
                                    <p:anim calcmode="lin" valueType="num">
                                      <p:cBhvr>
                                        <p:cTn id="102" dur="500" fill="hold"/>
                                        <p:tgtEl>
                                          <p:spTgt spid="26"/>
                                        </p:tgtEl>
                                        <p:attrNameLst>
                                          <p:attrName>ppt_x</p:attrName>
                                        </p:attrNameLst>
                                      </p:cBhvr>
                                      <p:tavLst>
                                        <p:tav tm="0">
                                          <p:val>
                                            <p:fltVal val="0.5"/>
                                          </p:val>
                                        </p:tav>
                                        <p:tav tm="100000">
                                          <p:val>
                                            <p:strVal val="#ppt_x"/>
                                          </p:val>
                                        </p:tav>
                                      </p:tavLst>
                                    </p:anim>
                                    <p:anim calcmode="lin" valueType="num">
                                      <p:cBhvr>
                                        <p:cTn id="103" dur="500" fill="hold"/>
                                        <p:tgtEl>
                                          <p:spTgt spid="2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2" grpId="0" animBg="1"/>
      <p:bldP spid="20" grpId="0" animBg="1"/>
      <p:bldP spid="21" grpId="0" animBg="1"/>
      <p:bldP spid="22" grpId="0" animBg="1"/>
      <p:bldP spid="23" grpId="0"/>
      <p:bldP spid="24" grpId="0"/>
      <p:bldP spid="25" grpId="0"/>
      <p:bldP spid="26" grpId="0"/>
      <p:bldP spid="27" grpId="0"/>
      <p:bldP spid="28" grpId="0"/>
      <p:bldP spid="29" grpId="0"/>
      <p:bldP spid="30" grpId="0"/>
      <p:bldP spid="3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1593</TotalTime>
  <Words>1338</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330</cp:revision>
  <dcterms:created xsi:type="dcterms:W3CDTF">2016-09-28T22:08:47Z</dcterms:created>
  <dcterms:modified xsi:type="dcterms:W3CDTF">2017-01-25T23:20:42Z</dcterms:modified>
</cp:coreProperties>
</file>