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64515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a:spLocks noEditPoints="1"/>
          </p:cNvSpPr>
          <p:nvPr/>
        </p:nvSpPr>
        <p:spPr bwMode="auto">
          <a:xfrm rot="19719126">
            <a:off x="4126954" y="3796951"/>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62768F"/>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9" name="Freeform 8"/>
          <p:cNvSpPr>
            <a:spLocks noEditPoints="1"/>
          </p:cNvSpPr>
          <p:nvPr/>
        </p:nvSpPr>
        <p:spPr bwMode="auto">
          <a:xfrm rot="1702688">
            <a:off x="2621965" y="2692279"/>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B5B5B5"/>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 name="Freeform 9"/>
          <p:cNvSpPr>
            <a:spLocks noEditPoints="1"/>
          </p:cNvSpPr>
          <p:nvPr/>
        </p:nvSpPr>
        <p:spPr bwMode="auto">
          <a:xfrm rot="5362722">
            <a:off x="4199782" y="1571575"/>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EF3425"/>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1" name="Freeform 10"/>
          <p:cNvSpPr>
            <a:spLocks noEditPoints="1"/>
          </p:cNvSpPr>
          <p:nvPr/>
        </p:nvSpPr>
        <p:spPr bwMode="auto">
          <a:xfrm rot="8973913">
            <a:off x="5957686" y="2362232"/>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8397B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2" name="Freeform 11"/>
          <p:cNvSpPr>
            <a:spLocks noEditPoints="1"/>
          </p:cNvSpPr>
          <p:nvPr/>
        </p:nvSpPr>
        <p:spPr bwMode="auto">
          <a:xfrm rot="16200000">
            <a:off x="5875251" y="4591394"/>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2C3749"/>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3" name="Freeform 12"/>
          <p:cNvSpPr>
            <a:spLocks noEditPoints="1"/>
          </p:cNvSpPr>
          <p:nvPr/>
        </p:nvSpPr>
        <p:spPr bwMode="auto">
          <a:xfrm rot="12620740">
            <a:off x="7442746" y="3487949"/>
            <a:ext cx="2244374" cy="1894175"/>
          </a:xfrm>
          <a:custGeom>
            <a:avLst/>
            <a:gdLst>
              <a:gd name="T0" fmla="*/ 300 w 2461"/>
              <a:gd name="T1" fmla="*/ 1354 h 2077"/>
              <a:gd name="T2" fmla="*/ 176 w 2461"/>
              <a:gd name="T3" fmla="*/ 1442 h 2077"/>
              <a:gd name="T4" fmla="*/ 111 w 2461"/>
              <a:gd name="T5" fmla="*/ 1579 h 2077"/>
              <a:gd name="T6" fmla="*/ 123 w 2461"/>
              <a:gd name="T7" fmla="*/ 1735 h 2077"/>
              <a:gd name="T8" fmla="*/ 209 w 2461"/>
              <a:gd name="T9" fmla="*/ 1860 h 2077"/>
              <a:gd name="T10" fmla="*/ 346 w 2461"/>
              <a:gd name="T11" fmla="*/ 1926 h 2077"/>
              <a:gd name="T12" fmla="*/ 503 w 2461"/>
              <a:gd name="T13" fmla="*/ 1913 h 2077"/>
              <a:gd name="T14" fmla="*/ 626 w 2461"/>
              <a:gd name="T15" fmla="*/ 1826 h 2077"/>
              <a:gd name="T16" fmla="*/ 692 w 2461"/>
              <a:gd name="T17" fmla="*/ 1688 h 2077"/>
              <a:gd name="T18" fmla="*/ 679 w 2461"/>
              <a:gd name="T19" fmla="*/ 1531 h 2077"/>
              <a:gd name="T20" fmla="*/ 593 w 2461"/>
              <a:gd name="T21" fmla="*/ 1408 h 2077"/>
              <a:gd name="T22" fmla="*/ 456 w 2461"/>
              <a:gd name="T23" fmla="*/ 1342 h 2077"/>
              <a:gd name="T24" fmla="*/ 1699 w 2461"/>
              <a:gd name="T25" fmla="*/ 3 h 2077"/>
              <a:gd name="T26" fmla="*/ 2330 w 2461"/>
              <a:gd name="T27" fmla="*/ 354 h 2077"/>
              <a:gd name="T28" fmla="*/ 2427 w 2461"/>
              <a:gd name="T29" fmla="*/ 451 h 2077"/>
              <a:gd name="T30" fmla="*/ 2461 w 2461"/>
              <a:gd name="T31" fmla="*/ 580 h 2077"/>
              <a:gd name="T32" fmla="*/ 2441 w 2461"/>
              <a:gd name="T33" fmla="*/ 1305 h 2077"/>
              <a:gd name="T34" fmla="*/ 2361 w 2461"/>
              <a:gd name="T35" fmla="*/ 1414 h 2077"/>
              <a:gd name="T36" fmla="*/ 1732 w 2461"/>
              <a:gd name="T37" fmla="*/ 1774 h 2077"/>
              <a:gd name="T38" fmla="*/ 1599 w 2461"/>
              <a:gd name="T39" fmla="*/ 1785 h 2077"/>
              <a:gd name="T40" fmla="*/ 979 w 2461"/>
              <a:gd name="T41" fmla="*/ 1442 h 2077"/>
              <a:gd name="T42" fmla="*/ 885 w 2461"/>
              <a:gd name="T43" fmla="*/ 1445 h 2077"/>
              <a:gd name="T44" fmla="*/ 831 w 2461"/>
              <a:gd name="T45" fmla="*/ 1482 h 2077"/>
              <a:gd name="T46" fmla="*/ 804 w 2461"/>
              <a:gd name="T47" fmla="*/ 1528 h 2077"/>
              <a:gd name="T48" fmla="*/ 796 w 2461"/>
              <a:gd name="T49" fmla="*/ 1557 h 2077"/>
              <a:gd name="T50" fmla="*/ 792 w 2461"/>
              <a:gd name="T51" fmla="*/ 1820 h 2077"/>
              <a:gd name="T52" fmla="*/ 754 w 2461"/>
              <a:gd name="T53" fmla="*/ 1888 h 2077"/>
              <a:gd name="T54" fmla="*/ 431 w 2461"/>
              <a:gd name="T55" fmla="*/ 2072 h 2077"/>
              <a:gd name="T56" fmla="*/ 334 w 2461"/>
              <a:gd name="T57" fmla="*/ 2060 h 2077"/>
              <a:gd name="T58" fmla="*/ 25 w 2461"/>
              <a:gd name="T59" fmla="*/ 1865 h 2077"/>
              <a:gd name="T60" fmla="*/ 0 w 2461"/>
              <a:gd name="T61" fmla="*/ 1788 h 2077"/>
              <a:gd name="T62" fmla="*/ 14 w 2461"/>
              <a:gd name="T63" fmla="*/ 1422 h 2077"/>
              <a:gd name="T64" fmla="*/ 67 w 2461"/>
              <a:gd name="T65" fmla="*/ 1364 h 2077"/>
              <a:gd name="T66" fmla="*/ 403 w 2461"/>
              <a:gd name="T67" fmla="*/ 1191 h 2077"/>
              <a:gd name="T68" fmla="*/ 664 w 2461"/>
              <a:gd name="T69" fmla="*/ 1320 h 2077"/>
              <a:gd name="T70" fmla="*/ 681 w 2461"/>
              <a:gd name="T71" fmla="*/ 1326 h 2077"/>
              <a:gd name="T72" fmla="*/ 724 w 2461"/>
              <a:gd name="T73" fmla="*/ 1336 h 2077"/>
              <a:gd name="T74" fmla="*/ 776 w 2461"/>
              <a:gd name="T75" fmla="*/ 1331 h 2077"/>
              <a:gd name="T76" fmla="*/ 824 w 2461"/>
              <a:gd name="T77" fmla="*/ 1294 h 2077"/>
              <a:gd name="T78" fmla="*/ 851 w 2461"/>
              <a:gd name="T79" fmla="*/ 1208 h 2077"/>
              <a:gd name="T80" fmla="*/ 865 w 2461"/>
              <a:gd name="T81" fmla="*/ 496 h 2077"/>
              <a:gd name="T82" fmla="*/ 920 w 2461"/>
              <a:gd name="T83" fmla="*/ 396 h 2077"/>
              <a:gd name="T84" fmla="*/ 1524 w 2461"/>
              <a:gd name="T85" fmla="*/ 34 h 2077"/>
              <a:gd name="T86" fmla="*/ 1654 w 2461"/>
              <a:gd name="T87" fmla="*/ 0 h 2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61" h="2077">
                <a:moveTo>
                  <a:pt x="403" y="1337"/>
                </a:moveTo>
                <a:lnTo>
                  <a:pt x="350" y="1342"/>
                </a:lnTo>
                <a:lnTo>
                  <a:pt x="300" y="1354"/>
                </a:lnTo>
                <a:lnTo>
                  <a:pt x="253" y="1376"/>
                </a:lnTo>
                <a:lnTo>
                  <a:pt x="212" y="1406"/>
                </a:lnTo>
                <a:lnTo>
                  <a:pt x="176" y="1442"/>
                </a:lnTo>
                <a:lnTo>
                  <a:pt x="147" y="1482"/>
                </a:lnTo>
                <a:lnTo>
                  <a:pt x="125" y="1529"/>
                </a:lnTo>
                <a:lnTo>
                  <a:pt x="111" y="1579"/>
                </a:lnTo>
                <a:lnTo>
                  <a:pt x="104" y="1632"/>
                </a:lnTo>
                <a:lnTo>
                  <a:pt x="109" y="1685"/>
                </a:lnTo>
                <a:lnTo>
                  <a:pt x="123" y="1735"/>
                </a:lnTo>
                <a:lnTo>
                  <a:pt x="145" y="1782"/>
                </a:lnTo>
                <a:lnTo>
                  <a:pt x="173" y="1824"/>
                </a:lnTo>
                <a:lnTo>
                  <a:pt x="209" y="1860"/>
                </a:lnTo>
                <a:lnTo>
                  <a:pt x="250" y="1890"/>
                </a:lnTo>
                <a:lnTo>
                  <a:pt x="297" y="1912"/>
                </a:lnTo>
                <a:lnTo>
                  <a:pt x="346" y="1926"/>
                </a:lnTo>
                <a:lnTo>
                  <a:pt x="400" y="1930"/>
                </a:lnTo>
                <a:lnTo>
                  <a:pt x="453" y="1926"/>
                </a:lnTo>
                <a:lnTo>
                  <a:pt x="503" y="1913"/>
                </a:lnTo>
                <a:lnTo>
                  <a:pt x="550" y="1891"/>
                </a:lnTo>
                <a:lnTo>
                  <a:pt x="590" y="1862"/>
                </a:lnTo>
                <a:lnTo>
                  <a:pt x="626" y="1826"/>
                </a:lnTo>
                <a:lnTo>
                  <a:pt x="656" y="1785"/>
                </a:lnTo>
                <a:lnTo>
                  <a:pt x="678" y="1738"/>
                </a:lnTo>
                <a:lnTo>
                  <a:pt x="692" y="1688"/>
                </a:lnTo>
                <a:lnTo>
                  <a:pt x="696" y="1635"/>
                </a:lnTo>
                <a:lnTo>
                  <a:pt x="693" y="1582"/>
                </a:lnTo>
                <a:lnTo>
                  <a:pt x="679" y="1531"/>
                </a:lnTo>
                <a:lnTo>
                  <a:pt x="657" y="1486"/>
                </a:lnTo>
                <a:lnTo>
                  <a:pt x="629" y="1443"/>
                </a:lnTo>
                <a:lnTo>
                  <a:pt x="593" y="1408"/>
                </a:lnTo>
                <a:lnTo>
                  <a:pt x="553" y="1378"/>
                </a:lnTo>
                <a:lnTo>
                  <a:pt x="506" y="1356"/>
                </a:lnTo>
                <a:lnTo>
                  <a:pt x="456" y="1342"/>
                </a:lnTo>
                <a:lnTo>
                  <a:pt x="403" y="1337"/>
                </a:lnTo>
                <a:close/>
                <a:moveTo>
                  <a:pt x="1654" y="0"/>
                </a:moveTo>
                <a:lnTo>
                  <a:pt x="1699" y="3"/>
                </a:lnTo>
                <a:lnTo>
                  <a:pt x="1743" y="15"/>
                </a:lnTo>
                <a:lnTo>
                  <a:pt x="1783" y="34"/>
                </a:lnTo>
                <a:lnTo>
                  <a:pt x="2330" y="354"/>
                </a:lnTo>
                <a:lnTo>
                  <a:pt x="2367" y="381"/>
                </a:lnTo>
                <a:lnTo>
                  <a:pt x="2400" y="413"/>
                </a:lnTo>
                <a:lnTo>
                  <a:pt x="2427" y="451"/>
                </a:lnTo>
                <a:lnTo>
                  <a:pt x="2446" y="491"/>
                </a:lnTo>
                <a:lnTo>
                  <a:pt x="2458" y="535"/>
                </a:lnTo>
                <a:lnTo>
                  <a:pt x="2461" y="580"/>
                </a:lnTo>
                <a:lnTo>
                  <a:pt x="2458" y="1216"/>
                </a:lnTo>
                <a:lnTo>
                  <a:pt x="2453" y="1261"/>
                </a:lnTo>
                <a:lnTo>
                  <a:pt x="2441" y="1305"/>
                </a:lnTo>
                <a:lnTo>
                  <a:pt x="2421" y="1345"/>
                </a:lnTo>
                <a:lnTo>
                  <a:pt x="2394" y="1383"/>
                </a:lnTo>
                <a:lnTo>
                  <a:pt x="2361" y="1414"/>
                </a:lnTo>
                <a:lnTo>
                  <a:pt x="2324" y="1440"/>
                </a:lnTo>
                <a:lnTo>
                  <a:pt x="1774" y="1754"/>
                </a:lnTo>
                <a:lnTo>
                  <a:pt x="1732" y="1774"/>
                </a:lnTo>
                <a:lnTo>
                  <a:pt x="1688" y="1785"/>
                </a:lnTo>
                <a:lnTo>
                  <a:pt x="1643" y="1788"/>
                </a:lnTo>
                <a:lnTo>
                  <a:pt x="1599" y="1785"/>
                </a:lnTo>
                <a:lnTo>
                  <a:pt x="1554" y="1773"/>
                </a:lnTo>
                <a:lnTo>
                  <a:pt x="1513" y="1752"/>
                </a:lnTo>
                <a:lnTo>
                  <a:pt x="979" y="1442"/>
                </a:lnTo>
                <a:lnTo>
                  <a:pt x="943" y="1437"/>
                </a:lnTo>
                <a:lnTo>
                  <a:pt x="912" y="1439"/>
                </a:lnTo>
                <a:lnTo>
                  <a:pt x="885" y="1445"/>
                </a:lnTo>
                <a:lnTo>
                  <a:pt x="863" y="1454"/>
                </a:lnTo>
                <a:lnTo>
                  <a:pt x="845" y="1467"/>
                </a:lnTo>
                <a:lnTo>
                  <a:pt x="831" y="1482"/>
                </a:lnTo>
                <a:lnTo>
                  <a:pt x="820" y="1498"/>
                </a:lnTo>
                <a:lnTo>
                  <a:pt x="810" y="1514"/>
                </a:lnTo>
                <a:lnTo>
                  <a:pt x="804" y="1528"/>
                </a:lnTo>
                <a:lnTo>
                  <a:pt x="799" y="1540"/>
                </a:lnTo>
                <a:lnTo>
                  <a:pt x="798" y="1551"/>
                </a:lnTo>
                <a:lnTo>
                  <a:pt x="796" y="1557"/>
                </a:lnTo>
                <a:lnTo>
                  <a:pt x="796" y="1560"/>
                </a:lnTo>
                <a:lnTo>
                  <a:pt x="795" y="1793"/>
                </a:lnTo>
                <a:lnTo>
                  <a:pt x="792" y="1820"/>
                </a:lnTo>
                <a:lnTo>
                  <a:pt x="784" y="1846"/>
                </a:lnTo>
                <a:lnTo>
                  <a:pt x="771" y="1868"/>
                </a:lnTo>
                <a:lnTo>
                  <a:pt x="754" y="1888"/>
                </a:lnTo>
                <a:lnTo>
                  <a:pt x="732" y="1904"/>
                </a:lnTo>
                <a:lnTo>
                  <a:pt x="462" y="2060"/>
                </a:lnTo>
                <a:lnTo>
                  <a:pt x="431" y="2072"/>
                </a:lnTo>
                <a:lnTo>
                  <a:pt x="398" y="2077"/>
                </a:lnTo>
                <a:lnTo>
                  <a:pt x="365" y="2072"/>
                </a:lnTo>
                <a:lnTo>
                  <a:pt x="334" y="2060"/>
                </a:lnTo>
                <a:lnTo>
                  <a:pt x="64" y="1901"/>
                </a:lnTo>
                <a:lnTo>
                  <a:pt x="42" y="1885"/>
                </a:lnTo>
                <a:lnTo>
                  <a:pt x="25" y="1865"/>
                </a:lnTo>
                <a:lnTo>
                  <a:pt x="11" y="1841"/>
                </a:lnTo>
                <a:lnTo>
                  <a:pt x="3" y="1816"/>
                </a:lnTo>
                <a:lnTo>
                  <a:pt x="0" y="1788"/>
                </a:lnTo>
                <a:lnTo>
                  <a:pt x="1" y="1475"/>
                </a:lnTo>
                <a:lnTo>
                  <a:pt x="4" y="1448"/>
                </a:lnTo>
                <a:lnTo>
                  <a:pt x="14" y="1422"/>
                </a:lnTo>
                <a:lnTo>
                  <a:pt x="26" y="1400"/>
                </a:lnTo>
                <a:lnTo>
                  <a:pt x="45" y="1379"/>
                </a:lnTo>
                <a:lnTo>
                  <a:pt x="67" y="1364"/>
                </a:lnTo>
                <a:lnTo>
                  <a:pt x="339" y="1208"/>
                </a:lnTo>
                <a:lnTo>
                  <a:pt x="370" y="1195"/>
                </a:lnTo>
                <a:lnTo>
                  <a:pt x="403" y="1191"/>
                </a:lnTo>
                <a:lnTo>
                  <a:pt x="437" y="1195"/>
                </a:lnTo>
                <a:lnTo>
                  <a:pt x="468" y="1208"/>
                </a:lnTo>
                <a:lnTo>
                  <a:pt x="664" y="1320"/>
                </a:lnTo>
                <a:lnTo>
                  <a:pt x="665" y="1320"/>
                </a:lnTo>
                <a:lnTo>
                  <a:pt x="671" y="1323"/>
                </a:lnTo>
                <a:lnTo>
                  <a:pt x="681" y="1326"/>
                </a:lnTo>
                <a:lnTo>
                  <a:pt x="693" y="1331"/>
                </a:lnTo>
                <a:lnTo>
                  <a:pt x="707" y="1334"/>
                </a:lnTo>
                <a:lnTo>
                  <a:pt x="724" y="1336"/>
                </a:lnTo>
                <a:lnTo>
                  <a:pt x="742" y="1337"/>
                </a:lnTo>
                <a:lnTo>
                  <a:pt x="759" y="1334"/>
                </a:lnTo>
                <a:lnTo>
                  <a:pt x="776" y="1331"/>
                </a:lnTo>
                <a:lnTo>
                  <a:pt x="793" y="1322"/>
                </a:lnTo>
                <a:lnTo>
                  <a:pt x="810" y="1311"/>
                </a:lnTo>
                <a:lnTo>
                  <a:pt x="824" y="1294"/>
                </a:lnTo>
                <a:lnTo>
                  <a:pt x="835" y="1270"/>
                </a:lnTo>
                <a:lnTo>
                  <a:pt x="845" y="1242"/>
                </a:lnTo>
                <a:lnTo>
                  <a:pt x="851" y="1208"/>
                </a:lnTo>
                <a:lnTo>
                  <a:pt x="854" y="573"/>
                </a:lnTo>
                <a:lnTo>
                  <a:pt x="857" y="534"/>
                </a:lnTo>
                <a:lnTo>
                  <a:pt x="865" y="496"/>
                </a:lnTo>
                <a:lnTo>
                  <a:pt x="879" y="460"/>
                </a:lnTo>
                <a:lnTo>
                  <a:pt x="896" y="426"/>
                </a:lnTo>
                <a:lnTo>
                  <a:pt x="920" y="396"/>
                </a:lnTo>
                <a:lnTo>
                  <a:pt x="948" y="370"/>
                </a:lnTo>
                <a:lnTo>
                  <a:pt x="979" y="348"/>
                </a:lnTo>
                <a:lnTo>
                  <a:pt x="1524" y="34"/>
                </a:lnTo>
                <a:lnTo>
                  <a:pt x="1566" y="14"/>
                </a:lnTo>
                <a:lnTo>
                  <a:pt x="1610" y="3"/>
                </a:lnTo>
                <a:lnTo>
                  <a:pt x="1654" y="0"/>
                </a:lnTo>
                <a:close/>
              </a:path>
            </a:pathLst>
          </a:custGeom>
          <a:solidFill>
            <a:srgbClr val="44546B"/>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3" name="TextBox 2"/>
          <p:cNvSpPr txBox="1"/>
          <p:nvPr/>
        </p:nvSpPr>
        <p:spPr>
          <a:xfrm>
            <a:off x="4510645" y="1537384"/>
            <a:ext cx="548640" cy="457200"/>
          </a:xfrm>
          <a:prstGeom prst="rect">
            <a:avLst/>
          </a:prstGeom>
          <a:noFill/>
        </p:spPr>
        <p:txBody>
          <a:bodyPr wrap="square" rtlCol="0">
            <a:spAutoFit/>
          </a:bodyPr>
          <a:lstStyle/>
          <a:p>
            <a:r>
              <a:rPr lang="en-US" sz="2400" dirty="0">
                <a:solidFill>
                  <a:schemeClr val="bg1"/>
                </a:solidFill>
                <a:latin typeface="Lato"/>
              </a:rPr>
              <a:t>01</a:t>
            </a:r>
          </a:p>
        </p:txBody>
      </p:sp>
      <p:sp>
        <p:nvSpPr>
          <p:cNvPr id="20" name="TextBox 19"/>
          <p:cNvSpPr txBox="1"/>
          <p:nvPr/>
        </p:nvSpPr>
        <p:spPr>
          <a:xfrm>
            <a:off x="7194051" y="2220162"/>
            <a:ext cx="548640" cy="457200"/>
          </a:xfrm>
          <a:prstGeom prst="rect">
            <a:avLst/>
          </a:prstGeom>
          <a:noFill/>
        </p:spPr>
        <p:txBody>
          <a:bodyPr wrap="square" rtlCol="0">
            <a:spAutoFit/>
          </a:bodyPr>
          <a:lstStyle/>
          <a:p>
            <a:r>
              <a:rPr lang="en-US" sz="2400" dirty="0">
                <a:solidFill>
                  <a:schemeClr val="bg1"/>
                </a:solidFill>
                <a:latin typeface="Lato"/>
              </a:rPr>
              <a:t>02</a:t>
            </a:r>
          </a:p>
        </p:txBody>
      </p:sp>
      <p:sp>
        <p:nvSpPr>
          <p:cNvPr id="21" name="TextBox 20"/>
          <p:cNvSpPr txBox="1"/>
          <p:nvPr/>
        </p:nvSpPr>
        <p:spPr>
          <a:xfrm>
            <a:off x="9226822" y="4119220"/>
            <a:ext cx="548640" cy="457200"/>
          </a:xfrm>
          <a:prstGeom prst="rect">
            <a:avLst/>
          </a:prstGeom>
          <a:noFill/>
        </p:spPr>
        <p:txBody>
          <a:bodyPr wrap="square" rtlCol="0">
            <a:spAutoFit/>
          </a:bodyPr>
          <a:lstStyle/>
          <a:p>
            <a:r>
              <a:rPr lang="en-US" sz="2400" dirty="0">
                <a:solidFill>
                  <a:schemeClr val="bg1"/>
                </a:solidFill>
                <a:latin typeface="Lato"/>
              </a:rPr>
              <a:t>03</a:t>
            </a:r>
          </a:p>
        </p:txBody>
      </p:sp>
      <p:sp>
        <p:nvSpPr>
          <p:cNvPr id="22" name="TextBox 21"/>
          <p:cNvSpPr txBox="1"/>
          <p:nvPr/>
        </p:nvSpPr>
        <p:spPr>
          <a:xfrm>
            <a:off x="7273111" y="6059891"/>
            <a:ext cx="548640" cy="457200"/>
          </a:xfrm>
          <a:prstGeom prst="rect">
            <a:avLst/>
          </a:prstGeom>
          <a:noFill/>
        </p:spPr>
        <p:txBody>
          <a:bodyPr wrap="square" rtlCol="0">
            <a:spAutoFit/>
          </a:bodyPr>
          <a:lstStyle/>
          <a:p>
            <a:r>
              <a:rPr lang="en-US" sz="2400" dirty="0">
                <a:solidFill>
                  <a:schemeClr val="bg1"/>
                </a:solidFill>
                <a:latin typeface="Lato"/>
              </a:rPr>
              <a:t>04</a:t>
            </a:r>
          </a:p>
        </p:txBody>
      </p:sp>
      <p:sp>
        <p:nvSpPr>
          <p:cNvPr id="23" name="TextBox 22"/>
          <p:cNvSpPr txBox="1"/>
          <p:nvPr/>
        </p:nvSpPr>
        <p:spPr>
          <a:xfrm>
            <a:off x="4611470" y="5363296"/>
            <a:ext cx="548640" cy="457200"/>
          </a:xfrm>
          <a:prstGeom prst="rect">
            <a:avLst/>
          </a:prstGeom>
          <a:noFill/>
        </p:spPr>
        <p:txBody>
          <a:bodyPr wrap="square" rtlCol="0">
            <a:spAutoFit/>
          </a:bodyPr>
          <a:lstStyle/>
          <a:p>
            <a:r>
              <a:rPr lang="en-US" sz="2400" dirty="0">
                <a:solidFill>
                  <a:schemeClr val="bg1"/>
                </a:solidFill>
                <a:latin typeface="Lato"/>
              </a:rPr>
              <a:t>05</a:t>
            </a:r>
          </a:p>
        </p:txBody>
      </p:sp>
      <p:sp>
        <p:nvSpPr>
          <p:cNvPr id="24" name="TextBox 23"/>
          <p:cNvSpPr txBox="1"/>
          <p:nvPr/>
        </p:nvSpPr>
        <p:spPr>
          <a:xfrm>
            <a:off x="2545922" y="3527549"/>
            <a:ext cx="548640" cy="457200"/>
          </a:xfrm>
          <a:prstGeom prst="rect">
            <a:avLst/>
          </a:prstGeom>
          <a:noFill/>
        </p:spPr>
        <p:txBody>
          <a:bodyPr wrap="square" rtlCol="0">
            <a:spAutoFit/>
          </a:bodyPr>
          <a:lstStyle/>
          <a:p>
            <a:r>
              <a:rPr lang="en-US" sz="2400" dirty="0">
                <a:solidFill>
                  <a:schemeClr val="bg1"/>
                </a:solidFill>
                <a:latin typeface="Lato"/>
              </a:rPr>
              <a:t>06</a:t>
            </a:r>
          </a:p>
        </p:txBody>
      </p:sp>
      <p:sp>
        <p:nvSpPr>
          <p:cNvPr id="25" name="TextBox 24"/>
          <p:cNvSpPr txBox="1"/>
          <p:nvPr/>
        </p:nvSpPr>
        <p:spPr>
          <a:xfrm>
            <a:off x="612820" y="1437508"/>
            <a:ext cx="3672357" cy="929485"/>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a:t>
            </a:r>
          </a:p>
        </p:txBody>
      </p:sp>
      <p:sp>
        <p:nvSpPr>
          <p:cNvPr id="26" name="TextBox 25"/>
          <p:cNvSpPr txBox="1"/>
          <p:nvPr/>
        </p:nvSpPr>
        <p:spPr>
          <a:xfrm>
            <a:off x="8175678" y="1961586"/>
            <a:ext cx="3672357" cy="929485"/>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a:t>
            </a:r>
          </a:p>
        </p:txBody>
      </p:sp>
      <p:sp>
        <p:nvSpPr>
          <p:cNvPr id="27" name="TextBox 26"/>
          <p:cNvSpPr txBox="1"/>
          <p:nvPr/>
        </p:nvSpPr>
        <p:spPr>
          <a:xfrm>
            <a:off x="7899643" y="5731415"/>
            <a:ext cx="3672357" cy="929485"/>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9957740" y="3677843"/>
            <a:ext cx="2234260" cy="1298817"/>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762077" y="5380409"/>
            <a:ext cx="3672357" cy="929485"/>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0" name="TextBox 29"/>
          <p:cNvSpPr txBox="1"/>
          <p:nvPr/>
        </p:nvSpPr>
        <p:spPr>
          <a:xfrm>
            <a:off x="154751" y="3150674"/>
            <a:ext cx="2234260" cy="1298817"/>
          </a:xfrm>
          <a:prstGeom prst="rect">
            <a:avLst/>
          </a:prstGeom>
          <a:noFill/>
        </p:spPr>
        <p:txBody>
          <a:bodyPr wrap="square" rtlCol="0">
            <a:spAutoFit/>
          </a:bodyPr>
          <a:lstStyle/>
          <a:p>
            <a:pPr defTabSz="1219170">
              <a:spcBef>
                <a:spcPct val="20000"/>
              </a:spcBef>
              <a:defRPr/>
            </a:pPr>
            <a:r>
              <a:rPr lang="en-US" sz="1600" b="1" dirty="0">
                <a:solidFill>
                  <a:srgbClr val="B5B5B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a:t>
            </a:r>
          </a:p>
        </p:txBody>
      </p:sp>
      <p:sp>
        <p:nvSpPr>
          <p:cNvPr id="31" name="TextBox 30"/>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4" name="TextBox 3"/>
          <p:cNvSpPr txBox="1"/>
          <p:nvPr/>
        </p:nvSpPr>
        <p:spPr>
          <a:xfrm>
            <a:off x="4784965" y="2540919"/>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2" name="TextBox 31"/>
          <p:cNvSpPr txBox="1"/>
          <p:nvPr/>
        </p:nvSpPr>
        <p:spPr>
          <a:xfrm>
            <a:off x="6151972" y="3272915"/>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3" name="TextBox 32"/>
          <p:cNvSpPr txBox="1"/>
          <p:nvPr/>
        </p:nvSpPr>
        <p:spPr>
          <a:xfrm>
            <a:off x="7487079" y="4016725"/>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4" name="TextBox 33"/>
          <p:cNvSpPr txBox="1"/>
          <p:nvPr/>
        </p:nvSpPr>
        <p:spPr>
          <a:xfrm>
            <a:off x="6191229" y="4853685"/>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5" name="TextBox 34"/>
          <p:cNvSpPr txBox="1"/>
          <p:nvPr/>
        </p:nvSpPr>
        <p:spPr>
          <a:xfrm>
            <a:off x="4798703" y="4079342"/>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sp>
        <p:nvSpPr>
          <p:cNvPr id="36" name="TextBox 35"/>
          <p:cNvSpPr txBox="1"/>
          <p:nvPr/>
        </p:nvSpPr>
        <p:spPr>
          <a:xfrm>
            <a:off x="3463632" y="3393767"/>
            <a:ext cx="1461058"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a:p>
            <a:pPr marL="342900" indent="-342900">
              <a:buFont typeface="Wingdings" panose="05000000000000000000" pitchFamily="2" charset="2"/>
              <a:buChar char="ü"/>
            </a:pPr>
            <a:r>
              <a:rPr lang="en-US" sz="1200" dirty="0">
                <a:solidFill>
                  <a:schemeClr val="bg1"/>
                </a:solidFill>
                <a:latin typeface="Candara" panose="020E0502030303020204" pitchFamily="34" charset="0"/>
              </a:rPr>
              <a:t>Lorem Ipsum</a:t>
            </a:r>
          </a:p>
        </p:txBody>
      </p:sp>
      <p:pic>
        <p:nvPicPr>
          <p:cNvPr id="37" name="Picture 3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44062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2" presetClass="entr" presetSubtype="9"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ppt_w</p:attrName>
                                        </p:attrNameLst>
                                      </p:cBhvr>
                                      <p:tavLst>
                                        <p:tav tm="0">
                                          <p:val>
                                            <p:fltVal val="0"/>
                                          </p:val>
                                        </p:tav>
                                        <p:tav tm="100000">
                                          <p:val>
                                            <p:strVal val="#ppt_w"/>
                                          </p:val>
                                        </p:tav>
                                      </p:tavLst>
                                    </p:anim>
                                    <p:anim calcmode="lin" valueType="num">
                                      <p:cBhvr>
                                        <p:cTn id="17" dur="500" fill="hold"/>
                                        <p:tgtEl>
                                          <p:spTgt spid="3"/>
                                        </p:tgtEl>
                                        <p:attrNameLst>
                                          <p:attrName>ppt_h</p:attrName>
                                        </p:attrNameLst>
                                      </p:cBhvr>
                                      <p:tavLst>
                                        <p:tav tm="0">
                                          <p:val>
                                            <p:fltVal val="0"/>
                                          </p:val>
                                        </p:tav>
                                        <p:tav tm="100000">
                                          <p:val>
                                            <p:strVal val="#ppt_h"/>
                                          </p:val>
                                        </p:tav>
                                      </p:tavLst>
                                    </p:anim>
                                    <p:animEffect transition="in" filter="fade">
                                      <p:cBhvr>
                                        <p:cTn id="18" dur="500"/>
                                        <p:tgtEl>
                                          <p:spTgt spid="3"/>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up)">
                                      <p:cBhvr>
                                        <p:cTn id="22" dur="500"/>
                                        <p:tgtEl>
                                          <p:spTgt spid="4"/>
                                        </p:tgtEl>
                                      </p:cBhvr>
                                    </p:animEffect>
                                  </p:childTnLst>
                                </p:cTn>
                              </p:par>
                            </p:childTnLst>
                          </p:cTn>
                        </p:par>
                        <p:par>
                          <p:cTn id="23" fill="hold">
                            <p:stCondLst>
                              <p:cond delay="2000"/>
                            </p:stCondLst>
                            <p:childTnLst>
                              <p:par>
                                <p:cTn id="24" presetID="53" presetClass="entr" presetSubtype="528"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 calcmode="lin" valueType="num">
                                      <p:cBhvr>
                                        <p:cTn id="26" dur="500" fill="hold"/>
                                        <p:tgtEl>
                                          <p:spTgt spid="25"/>
                                        </p:tgtEl>
                                        <p:attrNameLst>
                                          <p:attrName>ppt_w</p:attrName>
                                        </p:attrNameLst>
                                      </p:cBhvr>
                                      <p:tavLst>
                                        <p:tav tm="0">
                                          <p:val>
                                            <p:fltVal val="0"/>
                                          </p:val>
                                        </p:tav>
                                        <p:tav tm="100000">
                                          <p:val>
                                            <p:strVal val="#ppt_w"/>
                                          </p:val>
                                        </p:tav>
                                      </p:tavLst>
                                    </p:anim>
                                    <p:anim calcmode="lin" valueType="num">
                                      <p:cBhvr>
                                        <p:cTn id="27" dur="500" fill="hold"/>
                                        <p:tgtEl>
                                          <p:spTgt spid="25"/>
                                        </p:tgtEl>
                                        <p:attrNameLst>
                                          <p:attrName>ppt_h</p:attrName>
                                        </p:attrNameLst>
                                      </p:cBhvr>
                                      <p:tavLst>
                                        <p:tav tm="0">
                                          <p:val>
                                            <p:fltVal val="0"/>
                                          </p:val>
                                        </p:tav>
                                        <p:tav tm="100000">
                                          <p:val>
                                            <p:strVal val="#ppt_h"/>
                                          </p:val>
                                        </p:tav>
                                      </p:tavLst>
                                    </p:anim>
                                    <p:animEffect transition="in" filter="fade">
                                      <p:cBhvr>
                                        <p:cTn id="28" dur="500"/>
                                        <p:tgtEl>
                                          <p:spTgt spid="25"/>
                                        </p:tgtEl>
                                      </p:cBhvr>
                                    </p:animEffect>
                                    <p:anim calcmode="lin" valueType="num">
                                      <p:cBhvr>
                                        <p:cTn id="29" dur="500" fill="hold"/>
                                        <p:tgtEl>
                                          <p:spTgt spid="25"/>
                                        </p:tgtEl>
                                        <p:attrNameLst>
                                          <p:attrName>ppt_x</p:attrName>
                                        </p:attrNameLst>
                                      </p:cBhvr>
                                      <p:tavLst>
                                        <p:tav tm="0">
                                          <p:val>
                                            <p:fltVal val="0.5"/>
                                          </p:val>
                                        </p:tav>
                                        <p:tav tm="100000">
                                          <p:val>
                                            <p:strVal val="#ppt_x"/>
                                          </p:val>
                                        </p:tav>
                                      </p:tavLst>
                                    </p:anim>
                                    <p:anim calcmode="lin" valueType="num">
                                      <p:cBhvr>
                                        <p:cTn id="30" dur="500" fill="hold"/>
                                        <p:tgtEl>
                                          <p:spTgt spid="25"/>
                                        </p:tgtEl>
                                        <p:attrNameLst>
                                          <p:attrName>ppt_y</p:attrName>
                                        </p:attrNameLst>
                                      </p:cBhvr>
                                      <p:tavLst>
                                        <p:tav tm="0">
                                          <p:val>
                                            <p:fltVal val="0.5"/>
                                          </p:val>
                                        </p:tav>
                                        <p:tav tm="100000">
                                          <p:val>
                                            <p:strVal val="#ppt_y"/>
                                          </p:val>
                                        </p:tav>
                                      </p:tavLst>
                                    </p:anim>
                                  </p:childTnLst>
                                </p:cTn>
                              </p:par>
                            </p:childTnLst>
                          </p:cTn>
                        </p:par>
                        <p:par>
                          <p:cTn id="31" fill="hold">
                            <p:stCondLst>
                              <p:cond delay="2500"/>
                            </p:stCondLst>
                            <p:childTnLst>
                              <p:par>
                                <p:cTn id="32" presetID="2" presetClass="entr" presetSubtype="3"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1+#ppt_w/2"/>
                                          </p:val>
                                        </p:tav>
                                        <p:tav tm="100000">
                                          <p:val>
                                            <p:strVal val="#ppt_x"/>
                                          </p:val>
                                        </p:tav>
                                      </p:tavLst>
                                    </p:anim>
                                    <p:anim calcmode="lin" valueType="num">
                                      <p:cBhvr additive="base">
                                        <p:cTn id="35" dur="500" fill="hold"/>
                                        <p:tgtEl>
                                          <p:spTgt spid="11"/>
                                        </p:tgtEl>
                                        <p:attrNameLst>
                                          <p:attrName>ppt_y</p:attrName>
                                        </p:attrNameLst>
                                      </p:cBhvr>
                                      <p:tavLst>
                                        <p:tav tm="0">
                                          <p:val>
                                            <p:strVal val="0-#ppt_h/2"/>
                                          </p:val>
                                        </p:tav>
                                        <p:tav tm="100000">
                                          <p:val>
                                            <p:strVal val="#ppt_y"/>
                                          </p:val>
                                        </p:tav>
                                      </p:tavLst>
                                    </p:anim>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p:cTn id="39" dur="500" fill="hold"/>
                                        <p:tgtEl>
                                          <p:spTgt spid="20"/>
                                        </p:tgtEl>
                                        <p:attrNameLst>
                                          <p:attrName>ppt_w</p:attrName>
                                        </p:attrNameLst>
                                      </p:cBhvr>
                                      <p:tavLst>
                                        <p:tav tm="0">
                                          <p:val>
                                            <p:fltVal val="0"/>
                                          </p:val>
                                        </p:tav>
                                        <p:tav tm="100000">
                                          <p:val>
                                            <p:strVal val="#ppt_w"/>
                                          </p:val>
                                        </p:tav>
                                      </p:tavLst>
                                    </p:anim>
                                    <p:anim calcmode="lin" valueType="num">
                                      <p:cBhvr>
                                        <p:cTn id="40" dur="500" fill="hold"/>
                                        <p:tgtEl>
                                          <p:spTgt spid="20"/>
                                        </p:tgtEl>
                                        <p:attrNameLst>
                                          <p:attrName>ppt_h</p:attrName>
                                        </p:attrNameLst>
                                      </p:cBhvr>
                                      <p:tavLst>
                                        <p:tav tm="0">
                                          <p:val>
                                            <p:fltVal val="0"/>
                                          </p:val>
                                        </p:tav>
                                        <p:tav tm="100000">
                                          <p:val>
                                            <p:strVal val="#ppt_h"/>
                                          </p:val>
                                        </p:tav>
                                      </p:tavLst>
                                    </p:anim>
                                    <p:animEffect transition="in" filter="fade">
                                      <p:cBhvr>
                                        <p:cTn id="41" dur="500"/>
                                        <p:tgtEl>
                                          <p:spTgt spid="20"/>
                                        </p:tgtEl>
                                      </p:cBhvr>
                                    </p:animEffect>
                                  </p:childTnLst>
                                </p:cTn>
                              </p:par>
                            </p:childTnLst>
                          </p:cTn>
                        </p:par>
                        <p:par>
                          <p:cTn id="42" fill="hold">
                            <p:stCondLst>
                              <p:cond delay="3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4000"/>
                            </p:stCondLst>
                            <p:childTnLst>
                              <p:par>
                                <p:cTn id="47" presetID="53" presetClass="entr" presetSubtype="528" fill="hold" grpId="0" nodeType="after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anim calcmode="lin" valueType="num">
                                      <p:cBhvr>
                                        <p:cTn id="52" dur="500" fill="hold"/>
                                        <p:tgtEl>
                                          <p:spTgt spid="26"/>
                                        </p:tgtEl>
                                        <p:attrNameLst>
                                          <p:attrName>ppt_x</p:attrName>
                                        </p:attrNameLst>
                                      </p:cBhvr>
                                      <p:tavLst>
                                        <p:tav tm="0">
                                          <p:val>
                                            <p:fltVal val="0.5"/>
                                          </p:val>
                                        </p:tav>
                                        <p:tav tm="100000">
                                          <p:val>
                                            <p:strVal val="#ppt_x"/>
                                          </p:val>
                                        </p:tav>
                                      </p:tavLst>
                                    </p:anim>
                                    <p:anim calcmode="lin" valueType="num">
                                      <p:cBhvr>
                                        <p:cTn id="53" dur="500" fill="hold"/>
                                        <p:tgtEl>
                                          <p:spTgt spid="26"/>
                                        </p:tgtEl>
                                        <p:attrNameLst>
                                          <p:attrName>ppt_y</p:attrName>
                                        </p:attrNameLst>
                                      </p:cBhvr>
                                      <p:tavLst>
                                        <p:tav tm="0">
                                          <p:val>
                                            <p:fltVal val="0.5"/>
                                          </p:val>
                                        </p:tav>
                                        <p:tav tm="100000">
                                          <p:val>
                                            <p:strVal val="#ppt_y"/>
                                          </p:val>
                                        </p:tav>
                                      </p:tavLst>
                                    </p:anim>
                                  </p:childTnLst>
                                </p:cTn>
                              </p:par>
                            </p:childTnLst>
                          </p:cTn>
                        </p:par>
                        <p:par>
                          <p:cTn id="54" fill="hold">
                            <p:stCondLst>
                              <p:cond delay="4500"/>
                            </p:stCondLst>
                            <p:childTnLst>
                              <p:par>
                                <p:cTn id="55" presetID="2" presetClass="entr" presetSubtype="2"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additive="base">
                                        <p:cTn id="57" dur="500" fill="hold"/>
                                        <p:tgtEl>
                                          <p:spTgt spid="13"/>
                                        </p:tgtEl>
                                        <p:attrNameLst>
                                          <p:attrName>ppt_x</p:attrName>
                                        </p:attrNameLst>
                                      </p:cBhvr>
                                      <p:tavLst>
                                        <p:tav tm="0">
                                          <p:val>
                                            <p:strVal val="1+#ppt_w/2"/>
                                          </p:val>
                                        </p:tav>
                                        <p:tav tm="100000">
                                          <p:val>
                                            <p:strVal val="#ppt_x"/>
                                          </p:val>
                                        </p:tav>
                                      </p:tavLst>
                                    </p:anim>
                                    <p:anim calcmode="lin" valueType="num">
                                      <p:cBhvr additive="base">
                                        <p:cTn id="58" dur="500" fill="hold"/>
                                        <p:tgtEl>
                                          <p:spTgt spid="13"/>
                                        </p:tgtEl>
                                        <p:attrNameLst>
                                          <p:attrName>ppt_y</p:attrName>
                                        </p:attrNameLst>
                                      </p:cBhvr>
                                      <p:tavLst>
                                        <p:tav tm="0">
                                          <p:val>
                                            <p:strVal val="#ppt_y"/>
                                          </p:val>
                                        </p:tav>
                                        <p:tav tm="100000">
                                          <p:val>
                                            <p:strVal val="#ppt_y"/>
                                          </p:val>
                                        </p:tav>
                                      </p:tavLst>
                                    </p:anim>
                                  </p:childTnLst>
                                </p:cTn>
                              </p:par>
                            </p:childTnLst>
                          </p:cTn>
                        </p:par>
                        <p:par>
                          <p:cTn id="59" fill="hold">
                            <p:stCondLst>
                              <p:cond delay="5000"/>
                            </p:stCondLst>
                            <p:childTnLst>
                              <p:par>
                                <p:cTn id="60" presetID="53" presetClass="entr" presetSubtype="16" fill="hold" grpId="0" nodeType="afterEffect">
                                  <p:stCondLst>
                                    <p:cond delay="0"/>
                                  </p:stCondLst>
                                  <p:childTnLst>
                                    <p:set>
                                      <p:cBhvr>
                                        <p:cTn id="61" dur="1" fill="hold">
                                          <p:stCondLst>
                                            <p:cond delay="0"/>
                                          </p:stCondLst>
                                        </p:cTn>
                                        <p:tgtEl>
                                          <p:spTgt spid="21"/>
                                        </p:tgtEl>
                                        <p:attrNameLst>
                                          <p:attrName>style.visibility</p:attrName>
                                        </p:attrNameLst>
                                      </p:cBhvr>
                                      <p:to>
                                        <p:strVal val="visible"/>
                                      </p:to>
                                    </p:set>
                                    <p:anim calcmode="lin" valueType="num">
                                      <p:cBhvr>
                                        <p:cTn id="62" dur="500" fill="hold"/>
                                        <p:tgtEl>
                                          <p:spTgt spid="21"/>
                                        </p:tgtEl>
                                        <p:attrNameLst>
                                          <p:attrName>ppt_w</p:attrName>
                                        </p:attrNameLst>
                                      </p:cBhvr>
                                      <p:tavLst>
                                        <p:tav tm="0">
                                          <p:val>
                                            <p:fltVal val="0"/>
                                          </p:val>
                                        </p:tav>
                                        <p:tav tm="100000">
                                          <p:val>
                                            <p:strVal val="#ppt_w"/>
                                          </p:val>
                                        </p:tav>
                                      </p:tavLst>
                                    </p:anim>
                                    <p:anim calcmode="lin" valueType="num">
                                      <p:cBhvr>
                                        <p:cTn id="63" dur="500" fill="hold"/>
                                        <p:tgtEl>
                                          <p:spTgt spid="21"/>
                                        </p:tgtEl>
                                        <p:attrNameLst>
                                          <p:attrName>ppt_h</p:attrName>
                                        </p:attrNameLst>
                                      </p:cBhvr>
                                      <p:tavLst>
                                        <p:tav tm="0">
                                          <p:val>
                                            <p:fltVal val="0"/>
                                          </p:val>
                                        </p:tav>
                                        <p:tav tm="100000">
                                          <p:val>
                                            <p:strVal val="#ppt_h"/>
                                          </p:val>
                                        </p:tav>
                                      </p:tavLst>
                                    </p:anim>
                                    <p:animEffect transition="in" filter="fade">
                                      <p:cBhvr>
                                        <p:cTn id="64" dur="500"/>
                                        <p:tgtEl>
                                          <p:spTgt spid="21"/>
                                        </p:tgtEl>
                                      </p:cBhvr>
                                    </p:animEffect>
                                  </p:childTnLst>
                                </p:cTn>
                              </p:par>
                            </p:childTnLst>
                          </p:cTn>
                        </p:par>
                        <p:par>
                          <p:cTn id="65" fill="hold">
                            <p:stCondLst>
                              <p:cond delay="5500"/>
                            </p:stCondLst>
                            <p:childTnLst>
                              <p:par>
                                <p:cTn id="66" presetID="22" presetClass="entr" presetSubtype="1" fill="hold" grpId="0" nodeType="afterEffect">
                                  <p:stCondLst>
                                    <p:cond delay="0"/>
                                  </p:stCondLst>
                                  <p:childTnLst>
                                    <p:set>
                                      <p:cBhvr>
                                        <p:cTn id="67" dur="1" fill="hold">
                                          <p:stCondLst>
                                            <p:cond delay="0"/>
                                          </p:stCondLst>
                                        </p:cTn>
                                        <p:tgtEl>
                                          <p:spTgt spid="33"/>
                                        </p:tgtEl>
                                        <p:attrNameLst>
                                          <p:attrName>style.visibility</p:attrName>
                                        </p:attrNameLst>
                                      </p:cBhvr>
                                      <p:to>
                                        <p:strVal val="visible"/>
                                      </p:to>
                                    </p:set>
                                    <p:animEffect transition="in" filter="wipe(up)">
                                      <p:cBhvr>
                                        <p:cTn id="68" dur="500"/>
                                        <p:tgtEl>
                                          <p:spTgt spid="33"/>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28"/>
                                        </p:tgtEl>
                                        <p:attrNameLst>
                                          <p:attrName>style.visibility</p:attrName>
                                        </p:attrNameLst>
                                      </p:cBhvr>
                                      <p:to>
                                        <p:strVal val="visible"/>
                                      </p:to>
                                    </p:set>
                                    <p:anim calcmode="lin" valueType="num">
                                      <p:cBhvr>
                                        <p:cTn id="72" dur="500" fill="hold"/>
                                        <p:tgtEl>
                                          <p:spTgt spid="28"/>
                                        </p:tgtEl>
                                        <p:attrNameLst>
                                          <p:attrName>ppt_w</p:attrName>
                                        </p:attrNameLst>
                                      </p:cBhvr>
                                      <p:tavLst>
                                        <p:tav tm="0">
                                          <p:val>
                                            <p:fltVal val="0"/>
                                          </p:val>
                                        </p:tav>
                                        <p:tav tm="100000">
                                          <p:val>
                                            <p:strVal val="#ppt_w"/>
                                          </p:val>
                                        </p:tav>
                                      </p:tavLst>
                                    </p:anim>
                                    <p:anim calcmode="lin" valueType="num">
                                      <p:cBhvr>
                                        <p:cTn id="73" dur="500" fill="hold"/>
                                        <p:tgtEl>
                                          <p:spTgt spid="28"/>
                                        </p:tgtEl>
                                        <p:attrNameLst>
                                          <p:attrName>ppt_h</p:attrName>
                                        </p:attrNameLst>
                                      </p:cBhvr>
                                      <p:tavLst>
                                        <p:tav tm="0">
                                          <p:val>
                                            <p:fltVal val="0"/>
                                          </p:val>
                                        </p:tav>
                                        <p:tav tm="100000">
                                          <p:val>
                                            <p:strVal val="#ppt_h"/>
                                          </p:val>
                                        </p:tav>
                                      </p:tavLst>
                                    </p:anim>
                                    <p:animEffect transition="in" filter="fade">
                                      <p:cBhvr>
                                        <p:cTn id="74" dur="500"/>
                                        <p:tgtEl>
                                          <p:spTgt spid="28"/>
                                        </p:tgtEl>
                                      </p:cBhvr>
                                    </p:animEffect>
                                    <p:anim calcmode="lin" valueType="num">
                                      <p:cBhvr>
                                        <p:cTn id="75" dur="500" fill="hold"/>
                                        <p:tgtEl>
                                          <p:spTgt spid="28"/>
                                        </p:tgtEl>
                                        <p:attrNameLst>
                                          <p:attrName>ppt_x</p:attrName>
                                        </p:attrNameLst>
                                      </p:cBhvr>
                                      <p:tavLst>
                                        <p:tav tm="0">
                                          <p:val>
                                            <p:fltVal val="0.5"/>
                                          </p:val>
                                        </p:tav>
                                        <p:tav tm="100000">
                                          <p:val>
                                            <p:strVal val="#ppt_x"/>
                                          </p:val>
                                        </p:tav>
                                      </p:tavLst>
                                    </p:anim>
                                    <p:anim calcmode="lin" valueType="num">
                                      <p:cBhvr>
                                        <p:cTn id="76" dur="500" fill="hold"/>
                                        <p:tgtEl>
                                          <p:spTgt spid="28"/>
                                        </p:tgtEl>
                                        <p:attrNameLst>
                                          <p:attrName>ppt_y</p:attrName>
                                        </p:attrNameLst>
                                      </p:cBhvr>
                                      <p:tavLst>
                                        <p:tav tm="0">
                                          <p:val>
                                            <p:fltVal val="0.5"/>
                                          </p:val>
                                        </p:tav>
                                        <p:tav tm="100000">
                                          <p:val>
                                            <p:strVal val="#ppt_y"/>
                                          </p:val>
                                        </p:tav>
                                      </p:tavLst>
                                    </p:anim>
                                  </p:childTnLst>
                                </p:cTn>
                              </p:par>
                            </p:childTnLst>
                          </p:cTn>
                        </p:par>
                        <p:par>
                          <p:cTn id="77" fill="hold">
                            <p:stCondLst>
                              <p:cond delay="6500"/>
                            </p:stCondLst>
                            <p:childTnLst>
                              <p:par>
                                <p:cTn id="78" presetID="2" presetClass="entr" presetSubtype="4" fill="hold" grpId="0" nodeType="afterEffect">
                                  <p:stCondLst>
                                    <p:cond delay="0"/>
                                  </p:stCondLst>
                                  <p:childTnLst>
                                    <p:set>
                                      <p:cBhvr>
                                        <p:cTn id="79" dur="1" fill="hold">
                                          <p:stCondLst>
                                            <p:cond delay="0"/>
                                          </p:stCondLst>
                                        </p:cTn>
                                        <p:tgtEl>
                                          <p:spTgt spid="12"/>
                                        </p:tgtEl>
                                        <p:attrNameLst>
                                          <p:attrName>style.visibility</p:attrName>
                                        </p:attrNameLst>
                                      </p:cBhvr>
                                      <p:to>
                                        <p:strVal val="visible"/>
                                      </p:to>
                                    </p:set>
                                    <p:anim calcmode="lin" valueType="num">
                                      <p:cBhvr additive="base">
                                        <p:cTn id="80" dur="500" fill="hold"/>
                                        <p:tgtEl>
                                          <p:spTgt spid="12"/>
                                        </p:tgtEl>
                                        <p:attrNameLst>
                                          <p:attrName>ppt_x</p:attrName>
                                        </p:attrNameLst>
                                      </p:cBhvr>
                                      <p:tavLst>
                                        <p:tav tm="0">
                                          <p:val>
                                            <p:strVal val="#ppt_x"/>
                                          </p:val>
                                        </p:tav>
                                        <p:tav tm="100000">
                                          <p:val>
                                            <p:strVal val="#ppt_x"/>
                                          </p:val>
                                        </p:tav>
                                      </p:tavLst>
                                    </p:anim>
                                    <p:anim calcmode="lin" valueType="num">
                                      <p:cBhvr additive="base">
                                        <p:cTn id="81" dur="500" fill="hold"/>
                                        <p:tgtEl>
                                          <p:spTgt spid="12"/>
                                        </p:tgtEl>
                                        <p:attrNameLst>
                                          <p:attrName>ppt_y</p:attrName>
                                        </p:attrNameLst>
                                      </p:cBhvr>
                                      <p:tavLst>
                                        <p:tav tm="0">
                                          <p:val>
                                            <p:strVal val="1+#ppt_h/2"/>
                                          </p:val>
                                        </p:tav>
                                        <p:tav tm="100000">
                                          <p:val>
                                            <p:strVal val="#ppt_y"/>
                                          </p:val>
                                        </p:tav>
                                      </p:tavLst>
                                    </p:anim>
                                  </p:childTnLst>
                                </p:cTn>
                              </p:par>
                            </p:childTnLst>
                          </p:cTn>
                        </p:par>
                        <p:par>
                          <p:cTn id="82" fill="hold">
                            <p:stCondLst>
                              <p:cond delay="7000"/>
                            </p:stCondLst>
                            <p:childTnLst>
                              <p:par>
                                <p:cTn id="83" presetID="53" presetClass="entr" presetSubtype="16" fill="hold" grpId="0" nodeType="afterEffect">
                                  <p:stCondLst>
                                    <p:cond delay="0"/>
                                  </p:stCondLst>
                                  <p:childTnLst>
                                    <p:set>
                                      <p:cBhvr>
                                        <p:cTn id="84" dur="1" fill="hold">
                                          <p:stCondLst>
                                            <p:cond delay="0"/>
                                          </p:stCondLst>
                                        </p:cTn>
                                        <p:tgtEl>
                                          <p:spTgt spid="22"/>
                                        </p:tgtEl>
                                        <p:attrNameLst>
                                          <p:attrName>style.visibility</p:attrName>
                                        </p:attrNameLst>
                                      </p:cBhvr>
                                      <p:to>
                                        <p:strVal val="visible"/>
                                      </p:to>
                                    </p:set>
                                    <p:anim calcmode="lin" valueType="num">
                                      <p:cBhvr>
                                        <p:cTn id="85" dur="500" fill="hold"/>
                                        <p:tgtEl>
                                          <p:spTgt spid="22"/>
                                        </p:tgtEl>
                                        <p:attrNameLst>
                                          <p:attrName>ppt_w</p:attrName>
                                        </p:attrNameLst>
                                      </p:cBhvr>
                                      <p:tavLst>
                                        <p:tav tm="0">
                                          <p:val>
                                            <p:fltVal val="0"/>
                                          </p:val>
                                        </p:tav>
                                        <p:tav tm="100000">
                                          <p:val>
                                            <p:strVal val="#ppt_w"/>
                                          </p:val>
                                        </p:tav>
                                      </p:tavLst>
                                    </p:anim>
                                    <p:anim calcmode="lin" valueType="num">
                                      <p:cBhvr>
                                        <p:cTn id="86" dur="500" fill="hold"/>
                                        <p:tgtEl>
                                          <p:spTgt spid="22"/>
                                        </p:tgtEl>
                                        <p:attrNameLst>
                                          <p:attrName>ppt_h</p:attrName>
                                        </p:attrNameLst>
                                      </p:cBhvr>
                                      <p:tavLst>
                                        <p:tav tm="0">
                                          <p:val>
                                            <p:fltVal val="0"/>
                                          </p:val>
                                        </p:tav>
                                        <p:tav tm="100000">
                                          <p:val>
                                            <p:strVal val="#ppt_h"/>
                                          </p:val>
                                        </p:tav>
                                      </p:tavLst>
                                    </p:anim>
                                    <p:animEffect transition="in" filter="fade">
                                      <p:cBhvr>
                                        <p:cTn id="87" dur="500"/>
                                        <p:tgtEl>
                                          <p:spTgt spid="22"/>
                                        </p:tgtEl>
                                      </p:cBhvr>
                                    </p:animEffect>
                                  </p:childTnLst>
                                </p:cTn>
                              </p:par>
                            </p:childTnLst>
                          </p:cTn>
                        </p:par>
                        <p:par>
                          <p:cTn id="88" fill="hold">
                            <p:stCondLst>
                              <p:cond delay="7500"/>
                            </p:stCondLst>
                            <p:childTnLst>
                              <p:par>
                                <p:cTn id="89" presetID="22" presetClass="entr" presetSubtype="1" fill="hold" grpId="0" nodeType="afterEffect">
                                  <p:stCondLst>
                                    <p:cond delay="0"/>
                                  </p:stCondLst>
                                  <p:childTnLst>
                                    <p:set>
                                      <p:cBhvr>
                                        <p:cTn id="90" dur="1" fill="hold">
                                          <p:stCondLst>
                                            <p:cond delay="0"/>
                                          </p:stCondLst>
                                        </p:cTn>
                                        <p:tgtEl>
                                          <p:spTgt spid="34"/>
                                        </p:tgtEl>
                                        <p:attrNameLst>
                                          <p:attrName>style.visibility</p:attrName>
                                        </p:attrNameLst>
                                      </p:cBhvr>
                                      <p:to>
                                        <p:strVal val="visible"/>
                                      </p:to>
                                    </p:set>
                                    <p:animEffect transition="in" filter="wipe(up)">
                                      <p:cBhvr>
                                        <p:cTn id="91" dur="500"/>
                                        <p:tgtEl>
                                          <p:spTgt spid="34"/>
                                        </p:tgtEl>
                                      </p:cBhvr>
                                    </p:animEffect>
                                  </p:childTnLst>
                                </p:cTn>
                              </p:par>
                            </p:childTnLst>
                          </p:cTn>
                        </p:par>
                        <p:par>
                          <p:cTn id="92" fill="hold">
                            <p:stCondLst>
                              <p:cond delay="8000"/>
                            </p:stCondLst>
                            <p:childTnLst>
                              <p:par>
                                <p:cTn id="93" presetID="53" presetClass="entr" presetSubtype="528" fill="hold" grpId="0" nodeType="afterEffect">
                                  <p:stCondLst>
                                    <p:cond delay="0"/>
                                  </p:stCondLst>
                                  <p:childTnLst>
                                    <p:set>
                                      <p:cBhvr>
                                        <p:cTn id="94" dur="1" fill="hold">
                                          <p:stCondLst>
                                            <p:cond delay="0"/>
                                          </p:stCondLst>
                                        </p:cTn>
                                        <p:tgtEl>
                                          <p:spTgt spid="27"/>
                                        </p:tgtEl>
                                        <p:attrNameLst>
                                          <p:attrName>style.visibility</p:attrName>
                                        </p:attrNameLst>
                                      </p:cBhvr>
                                      <p:to>
                                        <p:strVal val="visible"/>
                                      </p:to>
                                    </p:set>
                                    <p:anim calcmode="lin" valueType="num">
                                      <p:cBhvr>
                                        <p:cTn id="95" dur="500" fill="hold"/>
                                        <p:tgtEl>
                                          <p:spTgt spid="27"/>
                                        </p:tgtEl>
                                        <p:attrNameLst>
                                          <p:attrName>ppt_w</p:attrName>
                                        </p:attrNameLst>
                                      </p:cBhvr>
                                      <p:tavLst>
                                        <p:tav tm="0">
                                          <p:val>
                                            <p:fltVal val="0"/>
                                          </p:val>
                                        </p:tav>
                                        <p:tav tm="100000">
                                          <p:val>
                                            <p:strVal val="#ppt_w"/>
                                          </p:val>
                                        </p:tav>
                                      </p:tavLst>
                                    </p:anim>
                                    <p:anim calcmode="lin" valueType="num">
                                      <p:cBhvr>
                                        <p:cTn id="96" dur="500" fill="hold"/>
                                        <p:tgtEl>
                                          <p:spTgt spid="27"/>
                                        </p:tgtEl>
                                        <p:attrNameLst>
                                          <p:attrName>ppt_h</p:attrName>
                                        </p:attrNameLst>
                                      </p:cBhvr>
                                      <p:tavLst>
                                        <p:tav tm="0">
                                          <p:val>
                                            <p:fltVal val="0"/>
                                          </p:val>
                                        </p:tav>
                                        <p:tav tm="100000">
                                          <p:val>
                                            <p:strVal val="#ppt_h"/>
                                          </p:val>
                                        </p:tav>
                                      </p:tavLst>
                                    </p:anim>
                                    <p:animEffect transition="in" filter="fade">
                                      <p:cBhvr>
                                        <p:cTn id="97" dur="500"/>
                                        <p:tgtEl>
                                          <p:spTgt spid="27"/>
                                        </p:tgtEl>
                                      </p:cBhvr>
                                    </p:animEffect>
                                    <p:anim calcmode="lin" valueType="num">
                                      <p:cBhvr>
                                        <p:cTn id="98" dur="500" fill="hold"/>
                                        <p:tgtEl>
                                          <p:spTgt spid="27"/>
                                        </p:tgtEl>
                                        <p:attrNameLst>
                                          <p:attrName>ppt_x</p:attrName>
                                        </p:attrNameLst>
                                      </p:cBhvr>
                                      <p:tavLst>
                                        <p:tav tm="0">
                                          <p:val>
                                            <p:fltVal val="0.5"/>
                                          </p:val>
                                        </p:tav>
                                        <p:tav tm="100000">
                                          <p:val>
                                            <p:strVal val="#ppt_x"/>
                                          </p:val>
                                        </p:tav>
                                      </p:tavLst>
                                    </p:anim>
                                    <p:anim calcmode="lin" valueType="num">
                                      <p:cBhvr>
                                        <p:cTn id="99" dur="500" fill="hold"/>
                                        <p:tgtEl>
                                          <p:spTgt spid="27"/>
                                        </p:tgtEl>
                                        <p:attrNameLst>
                                          <p:attrName>ppt_y</p:attrName>
                                        </p:attrNameLst>
                                      </p:cBhvr>
                                      <p:tavLst>
                                        <p:tav tm="0">
                                          <p:val>
                                            <p:fltVal val="0.5"/>
                                          </p:val>
                                        </p:tav>
                                        <p:tav tm="100000">
                                          <p:val>
                                            <p:strVal val="#ppt_y"/>
                                          </p:val>
                                        </p:tav>
                                      </p:tavLst>
                                    </p:anim>
                                  </p:childTnLst>
                                </p:cTn>
                              </p:par>
                            </p:childTnLst>
                          </p:cTn>
                        </p:par>
                        <p:par>
                          <p:cTn id="100" fill="hold">
                            <p:stCondLst>
                              <p:cond delay="8500"/>
                            </p:stCondLst>
                            <p:childTnLst>
                              <p:par>
                                <p:cTn id="101" presetID="2" presetClass="entr" presetSubtype="12" fill="hold" grpId="0" nodeType="afterEffect">
                                  <p:stCondLst>
                                    <p:cond delay="0"/>
                                  </p:stCondLst>
                                  <p:childTnLst>
                                    <p:set>
                                      <p:cBhvr>
                                        <p:cTn id="102" dur="1" fill="hold">
                                          <p:stCondLst>
                                            <p:cond delay="0"/>
                                          </p:stCondLst>
                                        </p:cTn>
                                        <p:tgtEl>
                                          <p:spTgt spid="8"/>
                                        </p:tgtEl>
                                        <p:attrNameLst>
                                          <p:attrName>style.visibility</p:attrName>
                                        </p:attrNameLst>
                                      </p:cBhvr>
                                      <p:to>
                                        <p:strVal val="visible"/>
                                      </p:to>
                                    </p:set>
                                    <p:anim calcmode="lin" valueType="num">
                                      <p:cBhvr additive="base">
                                        <p:cTn id="103" dur="500" fill="hold"/>
                                        <p:tgtEl>
                                          <p:spTgt spid="8"/>
                                        </p:tgtEl>
                                        <p:attrNameLst>
                                          <p:attrName>ppt_x</p:attrName>
                                        </p:attrNameLst>
                                      </p:cBhvr>
                                      <p:tavLst>
                                        <p:tav tm="0">
                                          <p:val>
                                            <p:strVal val="0-#ppt_w/2"/>
                                          </p:val>
                                        </p:tav>
                                        <p:tav tm="100000">
                                          <p:val>
                                            <p:strVal val="#ppt_x"/>
                                          </p:val>
                                        </p:tav>
                                      </p:tavLst>
                                    </p:anim>
                                    <p:anim calcmode="lin" valueType="num">
                                      <p:cBhvr additive="base">
                                        <p:cTn id="104" dur="500" fill="hold"/>
                                        <p:tgtEl>
                                          <p:spTgt spid="8"/>
                                        </p:tgtEl>
                                        <p:attrNameLst>
                                          <p:attrName>ppt_y</p:attrName>
                                        </p:attrNameLst>
                                      </p:cBhvr>
                                      <p:tavLst>
                                        <p:tav tm="0">
                                          <p:val>
                                            <p:strVal val="1+#ppt_h/2"/>
                                          </p:val>
                                        </p:tav>
                                        <p:tav tm="100000">
                                          <p:val>
                                            <p:strVal val="#ppt_y"/>
                                          </p:val>
                                        </p:tav>
                                      </p:tavLst>
                                    </p:anim>
                                  </p:childTnLst>
                                </p:cTn>
                              </p:par>
                            </p:childTnLst>
                          </p:cTn>
                        </p:par>
                        <p:par>
                          <p:cTn id="105" fill="hold">
                            <p:stCondLst>
                              <p:cond delay="9000"/>
                            </p:stCondLst>
                            <p:childTnLst>
                              <p:par>
                                <p:cTn id="106" presetID="53" presetClass="entr" presetSubtype="16" fill="hold" grpId="0" nodeType="afterEffect">
                                  <p:stCondLst>
                                    <p:cond delay="0"/>
                                  </p:stCondLst>
                                  <p:childTnLst>
                                    <p:set>
                                      <p:cBhvr>
                                        <p:cTn id="107" dur="1" fill="hold">
                                          <p:stCondLst>
                                            <p:cond delay="0"/>
                                          </p:stCondLst>
                                        </p:cTn>
                                        <p:tgtEl>
                                          <p:spTgt spid="23"/>
                                        </p:tgtEl>
                                        <p:attrNameLst>
                                          <p:attrName>style.visibility</p:attrName>
                                        </p:attrNameLst>
                                      </p:cBhvr>
                                      <p:to>
                                        <p:strVal val="visible"/>
                                      </p:to>
                                    </p:set>
                                    <p:anim calcmode="lin" valueType="num">
                                      <p:cBhvr>
                                        <p:cTn id="108" dur="500" fill="hold"/>
                                        <p:tgtEl>
                                          <p:spTgt spid="23"/>
                                        </p:tgtEl>
                                        <p:attrNameLst>
                                          <p:attrName>ppt_w</p:attrName>
                                        </p:attrNameLst>
                                      </p:cBhvr>
                                      <p:tavLst>
                                        <p:tav tm="0">
                                          <p:val>
                                            <p:fltVal val="0"/>
                                          </p:val>
                                        </p:tav>
                                        <p:tav tm="100000">
                                          <p:val>
                                            <p:strVal val="#ppt_w"/>
                                          </p:val>
                                        </p:tav>
                                      </p:tavLst>
                                    </p:anim>
                                    <p:anim calcmode="lin" valueType="num">
                                      <p:cBhvr>
                                        <p:cTn id="109" dur="500" fill="hold"/>
                                        <p:tgtEl>
                                          <p:spTgt spid="23"/>
                                        </p:tgtEl>
                                        <p:attrNameLst>
                                          <p:attrName>ppt_h</p:attrName>
                                        </p:attrNameLst>
                                      </p:cBhvr>
                                      <p:tavLst>
                                        <p:tav tm="0">
                                          <p:val>
                                            <p:fltVal val="0"/>
                                          </p:val>
                                        </p:tav>
                                        <p:tav tm="100000">
                                          <p:val>
                                            <p:strVal val="#ppt_h"/>
                                          </p:val>
                                        </p:tav>
                                      </p:tavLst>
                                    </p:anim>
                                    <p:animEffect transition="in" filter="fade">
                                      <p:cBhvr>
                                        <p:cTn id="110" dur="500"/>
                                        <p:tgtEl>
                                          <p:spTgt spid="23"/>
                                        </p:tgtEl>
                                      </p:cBhvr>
                                    </p:animEffect>
                                  </p:childTnLst>
                                </p:cTn>
                              </p:par>
                            </p:childTnLst>
                          </p:cTn>
                        </p:par>
                        <p:par>
                          <p:cTn id="111" fill="hold">
                            <p:stCondLst>
                              <p:cond delay="9500"/>
                            </p:stCondLst>
                            <p:childTnLst>
                              <p:par>
                                <p:cTn id="112" presetID="22" presetClass="entr" presetSubtype="1" fill="hold" grpId="0" nodeType="afterEffect">
                                  <p:stCondLst>
                                    <p:cond delay="0"/>
                                  </p:stCondLst>
                                  <p:childTnLst>
                                    <p:set>
                                      <p:cBhvr>
                                        <p:cTn id="113" dur="1" fill="hold">
                                          <p:stCondLst>
                                            <p:cond delay="0"/>
                                          </p:stCondLst>
                                        </p:cTn>
                                        <p:tgtEl>
                                          <p:spTgt spid="35"/>
                                        </p:tgtEl>
                                        <p:attrNameLst>
                                          <p:attrName>style.visibility</p:attrName>
                                        </p:attrNameLst>
                                      </p:cBhvr>
                                      <p:to>
                                        <p:strVal val="visible"/>
                                      </p:to>
                                    </p:set>
                                    <p:animEffect transition="in" filter="wipe(up)">
                                      <p:cBhvr>
                                        <p:cTn id="114" dur="500"/>
                                        <p:tgtEl>
                                          <p:spTgt spid="35"/>
                                        </p:tgtEl>
                                      </p:cBhvr>
                                    </p:animEffect>
                                  </p:childTnLst>
                                </p:cTn>
                              </p:par>
                            </p:childTnLst>
                          </p:cTn>
                        </p:par>
                        <p:par>
                          <p:cTn id="115" fill="hold">
                            <p:stCondLst>
                              <p:cond delay="10000"/>
                            </p:stCondLst>
                            <p:childTnLst>
                              <p:par>
                                <p:cTn id="116" presetID="53" presetClass="entr" presetSubtype="528" fill="hold" grpId="0" nodeType="afterEffect">
                                  <p:stCondLst>
                                    <p:cond delay="0"/>
                                  </p:stCondLst>
                                  <p:childTnLst>
                                    <p:set>
                                      <p:cBhvr>
                                        <p:cTn id="117" dur="1" fill="hold">
                                          <p:stCondLst>
                                            <p:cond delay="0"/>
                                          </p:stCondLst>
                                        </p:cTn>
                                        <p:tgtEl>
                                          <p:spTgt spid="29"/>
                                        </p:tgtEl>
                                        <p:attrNameLst>
                                          <p:attrName>style.visibility</p:attrName>
                                        </p:attrNameLst>
                                      </p:cBhvr>
                                      <p:to>
                                        <p:strVal val="visible"/>
                                      </p:to>
                                    </p:set>
                                    <p:anim calcmode="lin" valueType="num">
                                      <p:cBhvr>
                                        <p:cTn id="118" dur="500" fill="hold"/>
                                        <p:tgtEl>
                                          <p:spTgt spid="29"/>
                                        </p:tgtEl>
                                        <p:attrNameLst>
                                          <p:attrName>ppt_w</p:attrName>
                                        </p:attrNameLst>
                                      </p:cBhvr>
                                      <p:tavLst>
                                        <p:tav tm="0">
                                          <p:val>
                                            <p:fltVal val="0"/>
                                          </p:val>
                                        </p:tav>
                                        <p:tav tm="100000">
                                          <p:val>
                                            <p:strVal val="#ppt_w"/>
                                          </p:val>
                                        </p:tav>
                                      </p:tavLst>
                                    </p:anim>
                                    <p:anim calcmode="lin" valueType="num">
                                      <p:cBhvr>
                                        <p:cTn id="119" dur="500" fill="hold"/>
                                        <p:tgtEl>
                                          <p:spTgt spid="29"/>
                                        </p:tgtEl>
                                        <p:attrNameLst>
                                          <p:attrName>ppt_h</p:attrName>
                                        </p:attrNameLst>
                                      </p:cBhvr>
                                      <p:tavLst>
                                        <p:tav tm="0">
                                          <p:val>
                                            <p:fltVal val="0"/>
                                          </p:val>
                                        </p:tav>
                                        <p:tav tm="100000">
                                          <p:val>
                                            <p:strVal val="#ppt_h"/>
                                          </p:val>
                                        </p:tav>
                                      </p:tavLst>
                                    </p:anim>
                                    <p:animEffect transition="in" filter="fade">
                                      <p:cBhvr>
                                        <p:cTn id="120" dur="500"/>
                                        <p:tgtEl>
                                          <p:spTgt spid="29"/>
                                        </p:tgtEl>
                                      </p:cBhvr>
                                    </p:animEffect>
                                    <p:anim calcmode="lin" valueType="num">
                                      <p:cBhvr>
                                        <p:cTn id="121" dur="500" fill="hold"/>
                                        <p:tgtEl>
                                          <p:spTgt spid="29"/>
                                        </p:tgtEl>
                                        <p:attrNameLst>
                                          <p:attrName>ppt_x</p:attrName>
                                        </p:attrNameLst>
                                      </p:cBhvr>
                                      <p:tavLst>
                                        <p:tav tm="0">
                                          <p:val>
                                            <p:fltVal val="0.5"/>
                                          </p:val>
                                        </p:tav>
                                        <p:tav tm="100000">
                                          <p:val>
                                            <p:strVal val="#ppt_x"/>
                                          </p:val>
                                        </p:tav>
                                      </p:tavLst>
                                    </p:anim>
                                    <p:anim calcmode="lin" valueType="num">
                                      <p:cBhvr>
                                        <p:cTn id="122" dur="500" fill="hold"/>
                                        <p:tgtEl>
                                          <p:spTgt spid="29"/>
                                        </p:tgtEl>
                                        <p:attrNameLst>
                                          <p:attrName>ppt_y</p:attrName>
                                        </p:attrNameLst>
                                      </p:cBhvr>
                                      <p:tavLst>
                                        <p:tav tm="0">
                                          <p:val>
                                            <p:fltVal val="0.5"/>
                                          </p:val>
                                        </p:tav>
                                        <p:tav tm="100000">
                                          <p:val>
                                            <p:strVal val="#ppt_y"/>
                                          </p:val>
                                        </p:tav>
                                      </p:tavLst>
                                    </p:anim>
                                  </p:childTnLst>
                                </p:cTn>
                              </p:par>
                            </p:childTnLst>
                          </p:cTn>
                        </p:par>
                        <p:par>
                          <p:cTn id="123" fill="hold">
                            <p:stCondLst>
                              <p:cond delay="10500"/>
                            </p:stCondLst>
                            <p:childTnLst>
                              <p:par>
                                <p:cTn id="124" presetID="2" presetClass="entr" presetSubtype="8" fill="hold" grpId="0" nodeType="afterEffect">
                                  <p:stCondLst>
                                    <p:cond delay="0"/>
                                  </p:stCondLst>
                                  <p:childTnLst>
                                    <p:set>
                                      <p:cBhvr>
                                        <p:cTn id="125" dur="1" fill="hold">
                                          <p:stCondLst>
                                            <p:cond delay="0"/>
                                          </p:stCondLst>
                                        </p:cTn>
                                        <p:tgtEl>
                                          <p:spTgt spid="9"/>
                                        </p:tgtEl>
                                        <p:attrNameLst>
                                          <p:attrName>style.visibility</p:attrName>
                                        </p:attrNameLst>
                                      </p:cBhvr>
                                      <p:to>
                                        <p:strVal val="visible"/>
                                      </p:to>
                                    </p:set>
                                    <p:anim calcmode="lin" valueType="num">
                                      <p:cBhvr additive="base">
                                        <p:cTn id="126" dur="500" fill="hold"/>
                                        <p:tgtEl>
                                          <p:spTgt spid="9"/>
                                        </p:tgtEl>
                                        <p:attrNameLst>
                                          <p:attrName>ppt_x</p:attrName>
                                        </p:attrNameLst>
                                      </p:cBhvr>
                                      <p:tavLst>
                                        <p:tav tm="0">
                                          <p:val>
                                            <p:strVal val="0-#ppt_w/2"/>
                                          </p:val>
                                        </p:tav>
                                        <p:tav tm="100000">
                                          <p:val>
                                            <p:strVal val="#ppt_x"/>
                                          </p:val>
                                        </p:tav>
                                      </p:tavLst>
                                    </p:anim>
                                    <p:anim calcmode="lin" valueType="num">
                                      <p:cBhvr additive="base">
                                        <p:cTn id="127" dur="500" fill="hold"/>
                                        <p:tgtEl>
                                          <p:spTgt spid="9"/>
                                        </p:tgtEl>
                                        <p:attrNameLst>
                                          <p:attrName>ppt_y</p:attrName>
                                        </p:attrNameLst>
                                      </p:cBhvr>
                                      <p:tavLst>
                                        <p:tav tm="0">
                                          <p:val>
                                            <p:strVal val="#ppt_y"/>
                                          </p:val>
                                        </p:tav>
                                        <p:tav tm="100000">
                                          <p:val>
                                            <p:strVal val="#ppt_y"/>
                                          </p:val>
                                        </p:tav>
                                      </p:tavLst>
                                    </p:anim>
                                  </p:childTnLst>
                                </p:cTn>
                              </p:par>
                            </p:childTnLst>
                          </p:cTn>
                        </p:par>
                        <p:par>
                          <p:cTn id="128" fill="hold">
                            <p:stCondLst>
                              <p:cond delay="11000"/>
                            </p:stCondLst>
                            <p:childTnLst>
                              <p:par>
                                <p:cTn id="129" presetID="53" presetClass="entr" presetSubtype="16" fill="hold" grpId="0" nodeType="afterEffect">
                                  <p:stCondLst>
                                    <p:cond delay="0"/>
                                  </p:stCondLst>
                                  <p:childTnLst>
                                    <p:set>
                                      <p:cBhvr>
                                        <p:cTn id="130" dur="1" fill="hold">
                                          <p:stCondLst>
                                            <p:cond delay="0"/>
                                          </p:stCondLst>
                                        </p:cTn>
                                        <p:tgtEl>
                                          <p:spTgt spid="24"/>
                                        </p:tgtEl>
                                        <p:attrNameLst>
                                          <p:attrName>style.visibility</p:attrName>
                                        </p:attrNameLst>
                                      </p:cBhvr>
                                      <p:to>
                                        <p:strVal val="visible"/>
                                      </p:to>
                                    </p:set>
                                    <p:anim calcmode="lin" valueType="num">
                                      <p:cBhvr>
                                        <p:cTn id="131" dur="500" fill="hold"/>
                                        <p:tgtEl>
                                          <p:spTgt spid="24"/>
                                        </p:tgtEl>
                                        <p:attrNameLst>
                                          <p:attrName>ppt_w</p:attrName>
                                        </p:attrNameLst>
                                      </p:cBhvr>
                                      <p:tavLst>
                                        <p:tav tm="0">
                                          <p:val>
                                            <p:fltVal val="0"/>
                                          </p:val>
                                        </p:tav>
                                        <p:tav tm="100000">
                                          <p:val>
                                            <p:strVal val="#ppt_w"/>
                                          </p:val>
                                        </p:tav>
                                      </p:tavLst>
                                    </p:anim>
                                    <p:anim calcmode="lin" valueType="num">
                                      <p:cBhvr>
                                        <p:cTn id="132" dur="500" fill="hold"/>
                                        <p:tgtEl>
                                          <p:spTgt spid="24"/>
                                        </p:tgtEl>
                                        <p:attrNameLst>
                                          <p:attrName>ppt_h</p:attrName>
                                        </p:attrNameLst>
                                      </p:cBhvr>
                                      <p:tavLst>
                                        <p:tav tm="0">
                                          <p:val>
                                            <p:fltVal val="0"/>
                                          </p:val>
                                        </p:tav>
                                        <p:tav tm="100000">
                                          <p:val>
                                            <p:strVal val="#ppt_h"/>
                                          </p:val>
                                        </p:tav>
                                      </p:tavLst>
                                    </p:anim>
                                    <p:animEffect transition="in" filter="fade">
                                      <p:cBhvr>
                                        <p:cTn id="133" dur="500"/>
                                        <p:tgtEl>
                                          <p:spTgt spid="24"/>
                                        </p:tgtEl>
                                      </p:cBhvr>
                                    </p:animEffect>
                                  </p:childTnLst>
                                </p:cTn>
                              </p:par>
                            </p:childTnLst>
                          </p:cTn>
                        </p:par>
                        <p:par>
                          <p:cTn id="134" fill="hold">
                            <p:stCondLst>
                              <p:cond delay="11500"/>
                            </p:stCondLst>
                            <p:childTnLst>
                              <p:par>
                                <p:cTn id="135" presetID="22" presetClass="entr" presetSubtype="1" fill="hold" grpId="0" nodeType="afterEffect">
                                  <p:stCondLst>
                                    <p:cond delay="0"/>
                                  </p:stCondLst>
                                  <p:childTnLst>
                                    <p:set>
                                      <p:cBhvr>
                                        <p:cTn id="136" dur="1" fill="hold">
                                          <p:stCondLst>
                                            <p:cond delay="0"/>
                                          </p:stCondLst>
                                        </p:cTn>
                                        <p:tgtEl>
                                          <p:spTgt spid="36"/>
                                        </p:tgtEl>
                                        <p:attrNameLst>
                                          <p:attrName>style.visibility</p:attrName>
                                        </p:attrNameLst>
                                      </p:cBhvr>
                                      <p:to>
                                        <p:strVal val="visible"/>
                                      </p:to>
                                    </p:set>
                                    <p:animEffect transition="in" filter="wipe(up)">
                                      <p:cBhvr>
                                        <p:cTn id="137" dur="500"/>
                                        <p:tgtEl>
                                          <p:spTgt spid="36"/>
                                        </p:tgtEl>
                                      </p:cBhvr>
                                    </p:animEffect>
                                  </p:childTnLst>
                                </p:cTn>
                              </p:par>
                            </p:childTnLst>
                          </p:cTn>
                        </p:par>
                        <p:par>
                          <p:cTn id="138" fill="hold">
                            <p:stCondLst>
                              <p:cond delay="12000"/>
                            </p:stCondLst>
                            <p:childTnLst>
                              <p:par>
                                <p:cTn id="139" presetID="53" presetClass="entr" presetSubtype="528" fill="hold" grpId="0" nodeType="afterEffect">
                                  <p:stCondLst>
                                    <p:cond delay="0"/>
                                  </p:stCondLst>
                                  <p:childTnLst>
                                    <p:set>
                                      <p:cBhvr>
                                        <p:cTn id="140" dur="1" fill="hold">
                                          <p:stCondLst>
                                            <p:cond delay="0"/>
                                          </p:stCondLst>
                                        </p:cTn>
                                        <p:tgtEl>
                                          <p:spTgt spid="30"/>
                                        </p:tgtEl>
                                        <p:attrNameLst>
                                          <p:attrName>style.visibility</p:attrName>
                                        </p:attrNameLst>
                                      </p:cBhvr>
                                      <p:to>
                                        <p:strVal val="visible"/>
                                      </p:to>
                                    </p:set>
                                    <p:anim calcmode="lin" valueType="num">
                                      <p:cBhvr>
                                        <p:cTn id="141" dur="500" fill="hold"/>
                                        <p:tgtEl>
                                          <p:spTgt spid="30"/>
                                        </p:tgtEl>
                                        <p:attrNameLst>
                                          <p:attrName>ppt_w</p:attrName>
                                        </p:attrNameLst>
                                      </p:cBhvr>
                                      <p:tavLst>
                                        <p:tav tm="0">
                                          <p:val>
                                            <p:fltVal val="0"/>
                                          </p:val>
                                        </p:tav>
                                        <p:tav tm="100000">
                                          <p:val>
                                            <p:strVal val="#ppt_w"/>
                                          </p:val>
                                        </p:tav>
                                      </p:tavLst>
                                    </p:anim>
                                    <p:anim calcmode="lin" valueType="num">
                                      <p:cBhvr>
                                        <p:cTn id="142" dur="500" fill="hold"/>
                                        <p:tgtEl>
                                          <p:spTgt spid="30"/>
                                        </p:tgtEl>
                                        <p:attrNameLst>
                                          <p:attrName>ppt_h</p:attrName>
                                        </p:attrNameLst>
                                      </p:cBhvr>
                                      <p:tavLst>
                                        <p:tav tm="0">
                                          <p:val>
                                            <p:fltVal val="0"/>
                                          </p:val>
                                        </p:tav>
                                        <p:tav tm="100000">
                                          <p:val>
                                            <p:strVal val="#ppt_h"/>
                                          </p:val>
                                        </p:tav>
                                      </p:tavLst>
                                    </p:anim>
                                    <p:animEffect transition="in" filter="fade">
                                      <p:cBhvr>
                                        <p:cTn id="143" dur="500"/>
                                        <p:tgtEl>
                                          <p:spTgt spid="30"/>
                                        </p:tgtEl>
                                      </p:cBhvr>
                                    </p:animEffect>
                                    <p:anim calcmode="lin" valueType="num">
                                      <p:cBhvr>
                                        <p:cTn id="144" dur="500" fill="hold"/>
                                        <p:tgtEl>
                                          <p:spTgt spid="30"/>
                                        </p:tgtEl>
                                        <p:attrNameLst>
                                          <p:attrName>ppt_x</p:attrName>
                                        </p:attrNameLst>
                                      </p:cBhvr>
                                      <p:tavLst>
                                        <p:tav tm="0">
                                          <p:val>
                                            <p:fltVal val="0.5"/>
                                          </p:val>
                                        </p:tav>
                                        <p:tav tm="100000">
                                          <p:val>
                                            <p:strVal val="#ppt_x"/>
                                          </p:val>
                                        </p:tav>
                                      </p:tavLst>
                                    </p:anim>
                                    <p:anim calcmode="lin" valueType="num">
                                      <p:cBhvr>
                                        <p:cTn id="145" dur="500" fill="hold"/>
                                        <p:tgtEl>
                                          <p:spTgt spid="3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3" grpId="0"/>
      <p:bldP spid="20" grpId="0"/>
      <p:bldP spid="21" grpId="0"/>
      <p:bldP spid="22" grpId="0"/>
      <p:bldP spid="23" grpId="0"/>
      <p:bldP spid="24" grpId="0"/>
      <p:bldP spid="25" grpId="0"/>
      <p:bldP spid="26" grpId="0"/>
      <p:bldP spid="27" grpId="0"/>
      <p:bldP spid="28" grpId="0"/>
      <p:bldP spid="29" grpId="0"/>
      <p:bldP spid="30" grpId="0"/>
      <p:bldP spid="31" grpId="0"/>
      <p:bldP spid="4" grpId="0"/>
      <p:bldP spid="32" grpId="0"/>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1360</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2017-01-25T23:19:43Z</dcterms:modified>
</cp:coreProperties>
</file>