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84" y="3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9645156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9728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a:p>
            <a:pPr algn="ctr"/>
            <a:endParaRPr lang="en-US" sz="4400" b="1" dirty="0">
              <a:solidFill>
                <a:schemeClr val="bg1"/>
              </a:solidFill>
              <a:latin typeface="Candara" panose="020E0502030303020204" pitchFamily="34" charset="0"/>
            </a:endParaRPr>
          </a:p>
        </p:txBody>
      </p:sp>
      <p:sp>
        <p:nvSpPr>
          <p:cNvPr id="8" name="Freeform 7"/>
          <p:cNvSpPr>
            <a:spLocks noChangeAspect="1"/>
          </p:cNvSpPr>
          <p:nvPr/>
        </p:nvSpPr>
        <p:spPr>
          <a:xfrm flipH="1">
            <a:off x="5277333" y="3280603"/>
            <a:ext cx="1645923" cy="164592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chemeClr val="bg1">
              <a:lumMod val="65000"/>
            </a:schemeClr>
          </a:solidFill>
          <a:ln w="6350">
            <a:solidFill>
              <a:schemeClr val="bg1"/>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10" name="Oval 9"/>
          <p:cNvSpPr/>
          <p:nvPr/>
        </p:nvSpPr>
        <p:spPr>
          <a:xfrm flipH="1">
            <a:off x="5624044" y="3616644"/>
            <a:ext cx="964442" cy="964442"/>
          </a:xfrm>
          <a:prstGeom prst="ellipse">
            <a:avLst/>
          </a:prstGeom>
          <a:solidFill>
            <a:srgbClr val="222A49"/>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sp>
        <p:nvSpPr>
          <p:cNvPr id="11" name="Freeform 65"/>
          <p:cNvSpPr>
            <a:spLocks noEditPoints="1"/>
          </p:cNvSpPr>
          <p:nvPr/>
        </p:nvSpPr>
        <p:spPr bwMode="auto">
          <a:xfrm>
            <a:off x="5811106" y="3820065"/>
            <a:ext cx="554703" cy="505468"/>
          </a:xfrm>
          <a:custGeom>
            <a:avLst/>
            <a:gdLst/>
            <a:ahLst/>
            <a:cxnLst>
              <a:cxn ang="0">
                <a:pos x="45" y="41"/>
              </a:cxn>
              <a:cxn ang="0">
                <a:pos x="47" y="50"/>
              </a:cxn>
              <a:cxn ang="0">
                <a:pos x="40" y="56"/>
              </a:cxn>
              <a:cxn ang="0">
                <a:pos x="31" y="60"/>
              </a:cxn>
              <a:cxn ang="0">
                <a:pos x="21" y="60"/>
              </a:cxn>
              <a:cxn ang="0">
                <a:pos x="13" y="56"/>
              </a:cxn>
              <a:cxn ang="0">
                <a:pos x="5" y="50"/>
              </a:cxn>
              <a:cxn ang="0">
                <a:pos x="8" y="41"/>
              </a:cxn>
              <a:cxn ang="0">
                <a:pos x="0" y="32"/>
              </a:cxn>
              <a:cxn ang="0">
                <a:pos x="9" y="26"/>
              </a:cxn>
              <a:cxn ang="0">
                <a:pos x="5" y="20"/>
              </a:cxn>
              <a:cxn ang="0">
                <a:pos x="17" y="18"/>
              </a:cxn>
              <a:cxn ang="0">
                <a:pos x="22" y="10"/>
              </a:cxn>
              <a:cxn ang="0">
                <a:pos x="32" y="17"/>
              </a:cxn>
              <a:cxn ang="0">
                <a:pos x="41" y="14"/>
              </a:cxn>
              <a:cxn ang="0">
                <a:pos x="47" y="22"/>
              </a:cxn>
              <a:cxn ang="0">
                <a:pos x="51" y="30"/>
              </a:cxn>
              <a:cxn ang="0">
                <a:pos x="26" y="25"/>
              </a:cxn>
              <a:cxn ang="0">
                <a:pos x="36" y="35"/>
              </a:cxn>
              <a:cxn ang="0">
                <a:pos x="72" y="19"/>
              </a:cxn>
              <a:cxn ang="0">
                <a:pos x="72" y="27"/>
              </a:cxn>
              <a:cxn ang="0">
                <a:pos x="62" y="25"/>
              </a:cxn>
              <a:cxn ang="0">
                <a:pos x="52" y="27"/>
              </a:cxn>
              <a:cxn ang="0">
                <a:pos x="53" y="19"/>
              </a:cxn>
              <a:cxn ang="0">
                <a:pos x="53" y="11"/>
              </a:cxn>
              <a:cxn ang="0">
                <a:pos x="52" y="3"/>
              </a:cxn>
              <a:cxn ang="0">
                <a:pos x="62" y="4"/>
              </a:cxn>
              <a:cxn ang="0">
                <a:pos x="67" y="0"/>
              </a:cxn>
              <a:cxn ang="0">
                <a:pos x="70" y="9"/>
              </a:cxn>
              <a:cxn ang="0">
                <a:pos x="78" y="18"/>
              </a:cxn>
              <a:cxn ang="0">
                <a:pos x="70" y="62"/>
              </a:cxn>
              <a:cxn ang="0">
                <a:pos x="67" y="71"/>
              </a:cxn>
              <a:cxn ang="0">
                <a:pos x="61" y="66"/>
              </a:cxn>
              <a:cxn ang="0">
                <a:pos x="52" y="68"/>
              </a:cxn>
              <a:cxn ang="0">
                <a:pos x="47" y="59"/>
              </a:cxn>
              <a:cxn ang="0">
                <a:pos x="54" y="50"/>
              </a:cxn>
              <a:cxn ang="0">
                <a:pos x="57" y="41"/>
              </a:cxn>
              <a:cxn ang="0">
                <a:pos x="63" y="46"/>
              </a:cxn>
              <a:cxn ang="0">
                <a:pos x="72" y="44"/>
              </a:cxn>
              <a:cxn ang="0">
                <a:pos x="72" y="52"/>
              </a:cxn>
              <a:cxn ang="0">
                <a:pos x="62" y="10"/>
              </a:cxn>
              <a:cxn ang="0">
                <a:pos x="67" y="15"/>
              </a:cxn>
              <a:cxn ang="0">
                <a:pos x="57" y="56"/>
              </a:cxn>
              <a:cxn ang="0">
                <a:pos x="62" y="51"/>
              </a:cxn>
            </a:cxnLst>
            <a:rect l="0" t="0" r="r" b="b"/>
            <a:pathLst>
              <a:path w="78" h="71">
                <a:moveTo>
                  <a:pt x="52" y="39"/>
                </a:moveTo>
                <a:cubicBezTo>
                  <a:pt x="52" y="40"/>
                  <a:pt x="51" y="40"/>
                  <a:pt x="51" y="40"/>
                </a:cubicBezTo>
                <a:cubicBezTo>
                  <a:pt x="45" y="41"/>
                  <a:pt x="45" y="41"/>
                  <a:pt x="45" y="41"/>
                </a:cubicBezTo>
                <a:cubicBezTo>
                  <a:pt x="44" y="42"/>
                  <a:pt x="44" y="43"/>
                  <a:pt x="43" y="44"/>
                </a:cubicBezTo>
                <a:cubicBezTo>
                  <a:pt x="45" y="46"/>
                  <a:pt x="46" y="47"/>
                  <a:pt x="47" y="49"/>
                </a:cubicBezTo>
                <a:cubicBezTo>
                  <a:pt x="47" y="49"/>
                  <a:pt x="47" y="49"/>
                  <a:pt x="47" y="50"/>
                </a:cubicBezTo>
                <a:cubicBezTo>
                  <a:pt x="47" y="50"/>
                  <a:pt x="47" y="50"/>
                  <a:pt x="47" y="50"/>
                </a:cubicBezTo>
                <a:cubicBezTo>
                  <a:pt x="46" y="52"/>
                  <a:pt x="42" y="56"/>
                  <a:pt x="41" y="56"/>
                </a:cubicBezTo>
                <a:cubicBezTo>
                  <a:pt x="40" y="56"/>
                  <a:pt x="40" y="56"/>
                  <a:pt x="40" y="56"/>
                </a:cubicBezTo>
                <a:cubicBezTo>
                  <a:pt x="35" y="53"/>
                  <a:pt x="35" y="53"/>
                  <a:pt x="35" y="53"/>
                </a:cubicBezTo>
                <a:cubicBezTo>
                  <a:pt x="34" y="53"/>
                  <a:pt x="33" y="53"/>
                  <a:pt x="32" y="54"/>
                </a:cubicBezTo>
                <a:cubicBezTo>
                  <a:pt x="32" y="56"/>
                  <a:pt x="32" y="58"/>
                  <a:pt x="31" y="60"/>
                </a:cubicBezTo>
                <a:cubicBezTo>
                  <a:pt x="31" y="61"/>
                  <a:pt x="30" y="61"/>
                  <a:pt x="30" y="61"/>
                </a:cubicBezTo>
                <a:cubicBezTo>
                  <a:pt x="22" y="61"/>
                  <a:pt x="22" y="61"/>
                  <a:pt x="22" y="61"/>
                </a:cubicBezTo>
                <a:cubicBezTo>
                  <a:pt x="22" y="61"/>
                  <a:pt x="21" y="61"/>
                  <a:pt x="21" y="60"/>
                </a:cubicBezTo>
                <a:cubicBezTo>
                  <a:pt x="20" y="54"/>
                  <a:pt x="20" y="54"/>
                  <a:pt x="20" y="54"/>
                </a:cubicBezTo>
                <a:cubicBezTo>
                  <a:pt x="19" y="54"/>
                  <a:pt x="18" y="53"/>
                  <a:pt x="17" y="53"/>
                </a:cubicBezTo>
                <a:cubicBezTo>
                  <a:pt x="13" y="56"/>
                  <a:pt x="13" y="56"/>
                  <a:pt x="13" y="56"/>
                </a:cubicBezTo>
                <a:cubicBezTo>
                  <a:pt x="12" y="56"/>
                  <a:pt x="12" y="56"/>
                  <a:pt x="12" y="56"/>
                </a:cubicBezTo>
                <a:cubicBezTo>
                  <a:pt x="11" y="56"/>
                  <a:pt x="11" y="56"/>
                  <a:pt x="11" y="56"/>
                </a:cubicBezTo>
                <a:cubicBezTo>
                  <a:pt x="10" y="55"/>
                  <a:pt x="5" y="51"/>
                  <a:pt x="5" y="50"/>
                </a:cubicBezTo>
                <a:cubicBezTo>
                  <a:pt x="5" y="49"/>
                  <a:pt x="5" y="49"/>
                  <a:pt x="5" y="49"/>
                </a:cubicBezTo>
                <a:cubicBezTo>
                  <a:pt x="7" y="47"/>
                  <a:pt x="8" y="46"/>
                  <a:pt x="9" y="44"/>
                </a:cubicBezTo>
                <a:cubicBezTo>
                  <a:pt x="8" y="43"/>
                  <a:pt x="8" y="42"/>
                  <a:pt x="8" y="41"/>
                </a:cubicBezTo>
                <a:cubicBezTo>
                  <a:pt x="1" y="40"/>
                  <a:pt x="1" y="40"/>
                  <a:pt x="1" y="40"/>
                </a:cubicBezTo>
                <a:cubicBezTo>
                  <a:pt x="1" y="40"/>
                  <a:pt x="0" y="40"/>
                  <a:pt x="0" y="39"/>
                </a:cubicBezTo>
                <a:cubicBezTo>
                  <a:pt x="0" y="32"/>
                  <a:pt x="0" y="32"/>
                  <a:pt x="0" y="32"/>
                </a:cubicBezTo>
                <a:cubicBezTo>
                  <a:pt x="0" y="31"/>
                  <a:pt x="1" y="30"/>
                  <a:pt x="1" y="30"/>
                </a:cubicBezTo>
                <a:cubicBezTo>
                  <a:pt x="8" y="29"/>
                  <a:pt x="8" y="29"/>
                  <a:pt x="8" y="29"/>
                </a:cubicBezTo>
                <a:cubicBezTo>
                  <a:pt x="8" y="28"/>
                  <a:pt x="8" y="27"/>
                  <a:pt x="9" y="26"/>
                </a:cubicBezTo>
                <a:cubicBezTo>
                  <a:pt x="8" y="25"/>
                  <a:pt x="7" y="23"/>
                  <a:pt x="5" y="22"/>
                </a:cubicBezTo>
                <a:cubicBezTo>
                  <a:pt x="5" y="21"/>
                  <a:pt x="5" y="21"/>
                  <a:pt x="5" y="21"/>
                </a:cubicBezTo>
                <a:cubicBezTo>
                  <a:pt x="5" y="21"/>
                  <a:pt x="5" y="20"/>
                  <a:pt x="5" y="20"/>
                </a:cubicBezTo>
                <a:cubicBezTo>
                  <a:pt x="6" y="19"/>
                  <a:pt x="11" y="14"/>
                  <a:pt x="12" y="14"/>
                </a:cubicBezTo>
                <a:cubicBezTo>
                  <a:pt x="12" y="14"/>
                  <a:pt x="12" y="14"/>
                  <a:pt x="13" y="14"/>
                </a:cubicBezTo>
                <a:cubicBezTo>
                  <a:pt x="17" y="18"/>
                  <a:pt x="17" y="18"/>
                  <a:pt x="17" y="18"/>
                </a:cubicBezTo>
                <a:cubicBezTo>
                  <a:pt x="18" y="18"/>
                  <a:pt x="19" y="17"/>
                  <a:pt x="20" y="17"/>
                </a:cubicBezTo>
                <a:cubicBezTo>
                  <a:pt x="21" y="15"/>
                  <a:pt x="21" y="13"/>
                  <a:pt x="21" y="11"/>
                </a:cubicBezTo>
                <a:cubicBezTo>
                  <a:pt x="21" y="10"/>
                  <a:pt x="22" y="10"/>
                  <a:pt x="22" y="10"/>
                </a:cubicBezTo>
                <a:cubicBezTo>
                  <a:pt x="30" y="10"/>
                  <a:pt x="30" y="10"/>
                  <a:pt x="30" y="10"/>
                </a:cubicBezTo>
                <a:cubicBezTo>
                  <a:pt x="30" y="10"/>
                  <a:pt x="31" y="10"/>
                  <a:pt x="31" y="11"/>
                </a:cubicBezTo>
                <a:cubicBezTo>
                  <a:pt x="32" y="17"/>
                  <a:pt x="32" y="17"/>
                  <a:pt x="32" y="17"/>
                </a:cubicBezTo>
                <a:cubicBezTo>
                  <a:pt x="33" y="17"/>
                  <a:pt x="34" y="18"/>
                  <a:pt x="35" y="18"/>
                </a:cubicBezTo>
                <a:cubicBezTo>
                  <a:pt x="40" y="14"/>
                  <a:pt x="40" y="14"/>
                  <a:pt x="40" y="14"/>
                </a:cubicBezTo>
                <a:cubicBezTo>
                  <a:pt x="40" y="14"/>
                  <a:pt x="40" y="14"/>
                  <a:pt x="41" y="14"/>
                </a:cubicBezTo>
                <a:cubicBezTo>
                  <a:pt x="41" y="14"/>
                  <a:pt x="41" y="14"/>
                  <a:pt x="41" y="14"/>
                </a:cubicBezTo>
                <a:cubicBezTo>
                  <a:pt x="42" y="15"/>
                  <a:pt x="47" y="20"/>
                  <a:pt x="47" y="21"/>
                </a:cubicBezTo>
                <a:cubicBezTo>
                  <a:pt x="47" y="21"/>
                  <a:pt x="47" y="21"/>
                  <a:pt x="47" y="22"/>
                </a:cubicBezTo>
                <a:cubicBezTo>
                  <a:pt x="46" y="23"/>
                  <a:pt x="45" y="25"/>
                  <a:pt x="43" y="26"/>
                </a:cubicBezTo>
                <a:cubicBezTo>
                  <a:pt x="44" y="27"/>
                  <a:pt x="44" y="28"/>
                  <a:pt x="45" y="30"/>
                </a:cubicBezTo>
                <a:cubicBezTo>
                  <a:pt x="51" y="30"/>
                  <a:pt x="51" y="30"/>
                  <a:pt x="51" y="30"/>
                </a:cubicBezTo>
                <a:cubicBezTo>
                  <a:pt x="51" y="31"/>
                  <a:pt x="52" y="31"/>
                  <a:pt x="52" y="32"/>
                </a:cubicBezTo>
                <a:lnTo>
                  <a:pt x="52" y="39"/>
                </a:lnTo>
                <a:close/>
                <a:moveTo>
                  <a:pt x="26" y="25"/>
                </a:moveTo>
                <a:cubicBezTo>
                  <a:pt x="21" y="25"/>
                  <a:pt x="16" y="30"/>
                  <a:pt x="16" y="35"/>
                </a:cubicBezTo>
                <a:cubicBezTo>
                  <a:pt x="16" y="41"/>
                  <a:pt x="21" y="46"/>
                  <a:pt x="26" y="46"/>
                </a:cubicBezTo>
                <a:cubicBezTo>
                  <a:pt x="32" y="46"/>
                  <a:pt x="36" y="41"/>
                  <a:pt x="36" y="35"/>
                </a:cubicBezTo>
                <a:cubicBezTo>
                  <a:pt x="36" y="30"/>
                  <a:pt x="32" y="25"/>
                  <a:pt x="26" y="25"/>
                </a:cubicBezTo>
                <a:close/>
                <a:moveTo>
                  <a:pt x="78" y="18"/>
                </a:moveTo>
                <a:cubicBezTo>
                  <a:pt x="78" y="18"/>
                  <a:pt x="72" y="19"/>
                  <a:pt x="72" y="19"/>
                </a:cubicBezTo>
                <a:cubicBezTo>
                  <a:pt x="71" y="20"/>
                  <a:pt x="71" y="20"/>
                  <a:pt x="70" y="21"/>
                </a:cubicBezTo>
                <a:cubicBezTo>
                  <a:pt x="71" y="22"/>
                  <a:pt x="72" y="26"/>
                  <a:pt x="72" y="26"/>
                </a:cubicBezTo>
                <a:cubicBezTo>
                  <a:pt x="72" y="27"/>
                  <a:pt x="72" y="27"/>
                  <a:pt x="72" y="27"/>
                </a:cubicBezTo>
                <a:cubicBezTo>
                  <a:pt x="72" y="27"/>
                  <a:pt x="68" y="30"/>
                  <a:pt x="67" y="30"/>
                </a:cubicBezTo>
                <a:cubicBezTo>
                  <a:pt x="67" y="30"/>
                  <a:pt x="64" y="26"/>
                  <a:pt x="63" y="25"/>
                </a:cubicBezTo>
                <a:cubicBezTo>
                  <a:pt x="63" y="25"/>
                  <a:pt x="63" y="25"/>
                  <a:pt x="62" y="25"/>
                </a:cubicBezTo>
                <a:cubicBezTo>
                  <a:pt x="62" y="25"/>
                  <a:pt x="61" y="25"/>
                  <a:pt x="61" y="25"/>
                </a:cubicBezTo>
                <a:cubicBezTo>
                  <a:pt x="61" y="26"/>
                  <a:pt x="58" y="30"/>
                  <a:pt x="57" y="30"/>
                </a:cubicBezTo>
                <a:cubicBezTo>
                  <a:pt x="57" y="30"/>
                  <a:pt x="53" y="27"/>
                  <a:pt x="52" y="27"/>
                </a:cubicBezTo>
                <a:cubicBezTo>
                  <a:pt x="52" y="27"/>
                  <a:pt x="52" y="27"/>
                  <a:pt x="52" y="26"/>
                </a:cubicBezTo>
                <a:cubicBezTo>
                  <a:pt x="52" y="26"/>
                  <a:pt x="54" y="22"/>
                  <a:pt x="54" y="21"/>
                </a:cubicBezTo>
                <a:cubicBezTo>
                  <a:pt x="53" y="20"/>
                  <a:pt x="53" y="20"/>
                  <a:pt x="53" y="19"/>
                </a:cubicBezTo>
                <a:cubicBezTo>
                  <a:pt x="52" y="19"/>
                  <a:pt x="47" y="18"/>
                  <a:pt x="47" y="18"/>
                </a:cubicBezTo>
                <a:cubicBezTo>
                  <a:pt x="47" y="12"/>
                  <a:pt x="47" y="12"/>
                  <a:pt x="47" y="12"/>
                </a:cubicBezTo>
                <a:cubicBezTo>
                  <a:pt x="47" y="11"/>
                  <a:pt x="52" y="11"/>
                  <a:pt x="53" y="11"/>
                </a:cubicBezTo>
                <a:cubicBezTo>
                  <a:pt x="53" y="10"/>
                  <a:pt x="53" y="9"/>
                  <a:pt x="54" y="9"/>
                </a:cubicBezTo>
                <a:cubicBezTo>
                  <a:pt x="54" y="8"/>
                  <a:pt x="52" y="4"/>
                  <a:pt x="52" y="3"/>
                </a:cubicBezTo>
                <a:cubicBezTo>
                  <a:pt x="52" y="3"/>
                  <a:pt x="52" y="3"/>
                  <a:pt x="52" y="3"/>
                </a:cubicBezTo>
                <a:cubicBezTo>
                  <a:pt x="53" y="3"/>
                  <a:pt x="57" y="0"/>
                  <a:pt x="57" y="0"/>
                </a:cubicBezTo>
                <a:cubicBezTo>
                  <a:pt x="58" y="0"/>
                  <a:pt x="61" y="4"/>
                  <a:pt x="61" y="5"/>
                </a:cubicBezTo>
                <a:cubicBezTo>
                  <a:pt x="61" y="4"/>
                  <a:pt x="62" y="4"/>
                  <a:pt x="62" y="4"/>
                </a:cubicBezTo>
                <a:cubicBezTo>
                  <a:pt x="63" y="4"/>
                  <a:pt x="63" y="4"/>
                  <a:pt x="63" y="5"/>
                </a:cubicBezTo>
                <a:cubicBezTo>
                  <a:pt x="64" y="3"/>
                  <a:pt x="66" y="1"/>
                  <a:pt x="67" y="0"/>
                </a:cubicBezTo>
                <a:cubicBezTo>
                  <a:pt x="67" y="0"/>
                  <a:pt x="67" y="0"/>
                  <a:pt x="67" y="0"/>
                </a:cubicBezTo>
                <a:cubicBezTo>
                  <a:pt x="68" y="0"/>
                  <a:pt x="72" y="2"/>
                  <a:pt x="72" y="3"/>
                </a:cubicBezTo>
                <a:cubicBezTo>
                  <a:pt x="72" y="3"/>
                  <a:pt x="72" y="3"/>
                  <a:pt x="72" y="3"/>
                </a:cubicBezTo>
                <a:cubicBezTo>
                  <a:pt x="72" y="4"/>
                  <a:pt x="71" y="8"/>
                  <a:pt x="70" y="9"/>
                </a:cubicBezTo>
                <a:cubicBezTo>
                  <a:pt x="71" y="9"/>
                  <a:pt x="71" y="10"/>
                  <a:pt x="72" y="11"/>
                </a:cubicBezTo>
                <a:cubicBezTo>
                  <a:pt x="72" y="11"/>
                  <a:pt x="78" y="11"/>
                  <a:pt x="78" y="12"/>
                </a:cubicBezTo>
                <a:lnTo>
                  <a:pt x="78" y="18"/>
                </a:lnTo>
                <a:close/>
                <a:moveTo>
                  <a:pt x="78" y="59"/>
                </a:moveTo>
                <a:cubicBezTo>
                  <a:pt x="78" y="59"/>
                  <a:pt x="72" y="60"/>
                  <a:pt x="72" y="60"/>
                </a:cubicBezTo>
                <a:cubicBezTo>
                  <a:pt x="71" y="61"/>
                  <a:pt x="71" y="61"/>
                  <a:pt x="70" y="62"/>
                </a:cubicBezTo>
                <a:cubicBezTo>
                  <a:pt x="71" y="63"/>
                  <a:pt x="72" y="67"/>
                  <a:pt x="72" y="68"/>
                </a:cubicBezTo>
                <a:cubicBezTo>
                  <a:pt x="72" y="68"/>
                  <a:pt x="72" y="68"/>
                  <a:pt x="72" y="68"/>
                </a:cubicBezTo>
                <a:cubicBezTo>
                  <a:pt x="72" y="68"/>
                  <a:pt x="68" y="71"/>
                  <a:pt x="67" y="71"/>
                </a:cubicBezTo>
                <a:cubicBezTo>
                  <a:pt x="67" y="71"/>
                  <a:pt x="64" y="67"/>
                  <a:pt x="63" y="66"/>
                </a:cubicBezTo>
                <a:cubicBezTo>
                  <a:pt x="63" y="66"/>
                  <a:pt x="63" y="66"/>
                  <a:pt x="62" y="66"/>
                </a:cubicBezTo>
                <a:cubicBezTo>
                  <a:pt x="62" y="66"/>
                  <a:pt x="61" y="66"/>
                  <a:pt x="61" y="66"/>
                </a:cubicBezTo>
                <a:cubicBezTo>
                  <a:pt x="61" y="67"/>
                  <a:pt x="58" y="71"/>
                  <a:pt x="57" y="71"/>
                </a:cubicBezTo>
                <a:cubicBezTo>
                  <a:pt x="57" y="71"/>
                  <a:pt x="53" y="68"/>
                  <a:pt x="52" y="68"/>
                </a:cubicBezTo>
                <a:cubicBezTo>
                  <a:pt x="52" y="68"/>
                  <a:pt x="52" y="68"/>
                  <a:pt x="52" y="68"/>
                </a:cubicBezTo>
                <a:cubicBezTo>
                  <a:pt x="52" y="67"/>
                  <a:pt x="54" y="63"/>
                  <a:pt x="54" y="62"/>
                </a:cubicBezTo>
                <a:cubicBezTo>
                  <a:pt x="53" y="61"/>
                  <a:pt x="53" y="61"/>
                  <a:pt x="53" y="60"/>
                </a:cubicBezTo>
                <a:cubicBezTo>
                  <a:pt x="52" y="60"/>
                  <a:pt x="47" y="59"/>
                  <a:pt x="47" y="59"/>
                </a:cubicBezTo>
                <a:cubicBezTo>
                  <a:pt x="47" y="53"/>
                  <a:pt x="47" y="53"/>
                  <a:pt x="47" y="53"/>
                </a:cubicBezTo>
                <a:cubicBezTo>
                  <a:pt x="47" y="52"/>
                  <a:pt x="52" y="52"/>
                  <a:pt x="53" y="52"/>
                </a:cubicBezTo>
                <a:cubicBezTo>
                  <a:pt x="53" y="51"/>
                  <a:pt x="53" y="50"/>
                  <a:pt x="54" y="50"/>
                </a:cubicBezTo>
                <a:cubicBezTo>
                  <a:pt x="54" y="49"/>
                  <a:pt x="52" y="45"/>
                  <a:pt x="52" y="44"/>
                </a:cubicBezTo>
                <a:cubicBezTo>
                  <a:pt x="52" y="44"/>
                  <a:pt x="52" y="44"/>
                  <a:pt x="52" y="44"/>
                </a:cubicBezTo>
                <a:cubicBezTo>
                  <a:pt x="53" y="44"/>
                  <a:pt x="57" y="41"/>
                  <a:pt x="57" y="41"/>
                </a:cubicBezTo>
                <a:cubicBezTo>
                  <a:pt x="58" y="41"/>
                  <a:pt x="61" y="45"/>
                  <a:pt x="61" y="46"/>
                </a:cubicBezTo>
                <a:cubicBezTo>
                  <a:pt x="61" y="46"/>
                  <a:pt x="62" y="46"/>
                  <a:pt x="62" y="46"/>
                </a:cubicBezTo>
                <a:cubicBezTo>
                  <a:pt x="63" y="46"/>
                  <a:pt x="63" y="46"/>
                  <a:pt x="63" y="46"/>
                </a:cubicBezTo>
                <a:cubicBezTo>
                  <a:pt x="64" y="44"/>
                  <a:pt x="66" y="43"/>
                  <a:pt x="67" y="41"/>
                </a:cubicBezTo>
                <a:cubicBezTo>
                  <a:pt x="67" y="41"/>
                  <a:pt x="67" y="41"/>
                  <a:pt x="67" y="41"/>
                </a:cubicBezTo>
                <a:cubicBezTo>
                  <a:pt x="68" y="41"/>
                  <a:pt x="72" y="44"/>
                  <a:pt x="72" y="44"/>
                </a:cubicBezTo>
                <a:cubicBezTo>
                  <a:pt x="72" y="44"/>
                  <a:pt x="72" y="44"/>
                  <a:pt x="72" y="44"/>
                </a:cubicBezTo>
                <a:cubicBezTo>
                  <a:pt x="72" y="45"/>
                  <a:pt x="71" y="49"/>
                  <a:pt x="70" y="50"/>
                </a:cubicBezTo>
                <a:cubicBezTo>
                  <a:pt x="71" y="50"/>
                  <a:pt x="71" y="51"/>
                  <a:pt x="72" y="52"/>
                </a:cubicBezTo>
                <a:cubicBezTo>
                  <a:pt x="72" y="52"/>
                  <a:pt x="78" y="52"/>
                  <a:pt x="78" y="53"/>
                </a:cubicBezTo>
                <a:lnTo>
                  <a:pt x="78" y="59"/>
                </a:lnTo>
                <a:close/>
                <a:moveTo>
                  <a:pt x="62" y="10"/>
                </a:moveTo>
                <a:cubicBezTo>
                  <a:pt x="59" y="10"/>
                  <a:pt x="57" y="12"/>
                  <a:pt x="57" y="15"/>
                </a:cubicBezTo>
                <a:cubicBezTo>
                  <a:pt x="57" y="18"/>
                  <a:pt x="59" y="20"/>
                  <a:pt x="62" y="20"/>
                </a:cubicBezTo>
                <a:cubicBezTo>
                  <a:pt x="65" y="20"/>
                  <a:pt x="67" y="18"/>
                  <a:pt x="67" y="15"/>
                </a:cubicBezTo>
                <a:cubicBezTo>
                  <a:pt x="67" y="12"/>
                  <a:pt x="65" y="10"/>
                  <a:pt x="62" y="10"/>
                </a:cubicBezTo>
                <a:close/>
                <a:moveTo>
                  <a:pt x="62" y="51"/>
                </a:moveTo>
                <a:cubicBezTo>
                  <a:pt x="59" y="51"/>
                  <a:pt x="57" y="53"/>
                  <a:pt x="57" y="56"/>
                </a:cubicBezTo>
                <a:cubicBezTo>
                  <a:pt x="57" y="59"/>
                  <a:pt x="59" y="61"/>
                  <a:pt x="62" y="61"/>
                </a:cubicBezTo>
                <a:cubicBezTo>
                  <a:pt x="65" y="61"/>
                  <a:pt x="67" y="59"/>
                  <a:pt x="67" y="56"/>
                </a:cubicBezTo>
                <a:cubicBezTo>
                  <a:pt x="67" y="53"/>
                  <a:pt x="65" y="51"/>
                  <a:pt x="62" y="51"/>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 name="Freeform 20"/>
          <p:cNvSpPr>
            <a:spLocks noChangeAspect="1"/>
          </p:cNvSpPr>
          <p:nvPr/>
        </p:nvSpPr>
        <p:spPr>
          <a:xfrm flipH="1">
            <a:off x="5291213" y="1738111"/>
            <a:ext cx="1645922" cy="164592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EF3425"/>
          </a:solidFill>
          <a:ln w="6350">
            <a:solidFill>
              <a:schemeClr val="bg1"/>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17" name="Oval 16"/>
          <p:cNvSpPr/>
          <p:nvPr/>
        </p:nvSpPr>
        <p:spPr>
          <a:xfrm flipH="1">
            <a:off x="5631952" y="2083546"/>
            <a:ext cx="964444" cy="964444"/>
          </a:xfrm>
          <a:prstGeom prst="ellipse">
            <a:avLst/>
          </a:prstGeom>
          <a:solidFill>
            <a:srgbClr val="222A49"/>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sp>
        <p:nvSpPr>
          <p:cNvPr id="18" name="Freeform 517"/>
          <p:cNvSpPr>
            <a:spLocks noChangeAspect="1" noEditPoints="1"/>
          </p:cNvSpPr>
          <p:nvPr/>
        </p:nvSpPr>
        <p:spPr bwMode="auto">
          <a:xfrm>
            <a:off x="5792082" y="2418403"/>
            <a:ext cx="680532" cy="243316"/>
          </a:xfrm>
          <a:custGeom>
            <a:avLst/>
            <a:gdLst/>
            <a:ahLst/>
            <a:cxnLst>
              <a:cxn ang="0">
                <a:pos x="91" y="84"/>
              </a:cxn>
              <a:cxn ang="0">
                <a:pos x="35" y="47"/>
              </a:cxn>
              <a:cxn ang="0">
                <a:pos x="14" y="47"/>
              </a:cxn>
              <a:cxn ang="0">
                <a:pos x="30" y="31"/>
              </a:cxn>
              <a:cxn ang="0">
                <a:pos x="75" y="67"/>
              </a:cxn>
              <a:cxn ang="0">
                <a:pos x="52" y="67"/>
              </a:cxn>
              <a:cxn ang="0">
                <a:pos x="69" y="12"/>
              </a:cxn>
              <a:cxn ang="0">
                <a:pos x="244" y="0"/>
              </a:cxn>
              <a:cxn ang="0">
                <a:pos x="409" y="84"/>
              </a:cxn>
              <a:cxn ang="0">
                <a:pos x="133" y="53"/>
              </a:cxn>
              <a:cxn ang="0">
                <a:pos x="118" y="37"/>
              </a:cxn>
              <a:cxn ang="0">
                <a:pos x="139" y="37"/>
              </a:cxn>
              <a:cxn ang="0">
                <a:pos x="170" y="53"/>
              </a:cxn>
              <a:cxn ang="0">
                <a:pos x="154" y="37"/>
              </a:cxn>
              <a:cxn ang="0">
                <a:pos x="175" y="37"/>
              </a:cxn>
              <a:cxn ang="0">
                <a:pos x="206" y="53"/>
              </a:cxn>
              <a:cxn ang="0">
                <a:pos x="191" y="37"/>
              </a:cxn>
              <a:cxn ang="0">
                <a:pos x="212" y="37"/>
              </a:cxn>
              <a:cxn ang="0">
                <a:pos x="246" y="72"/>
              </a:cxn>
              <a:cxn ang="0">
                <a:pos x="229" y="17"/>
              </a:cxn>
              <a:cxn ang="0">
                <a:pos x="252" y="17"/>
              </a:cxn>
              <a:cxn ang="0">
                <a:pos x="276" y="21"/>
              </a:cxn>
              <a:cxn ang="0">
                <a:pos x="336" y="63"/>
              </a:cxn>
              <a:cxn ang="0">
                <a:pos x="410" y="138"/>
              </a:cxn>
              <a:cxn ang="0">
                <a:pos x="398" y="138"/>
              </a:cxn>
              <a:cxn ang="0">
                <a:pos x="375" y="146"/>
              </a:cxn>
              <a:cxn ang="0">
                <a:pos x="363" y="146"/>
              </a:cxn>
              <a:cxn ang="0">
                <a:pos x="339" y="138"/>
              </a:cxn>
              <a:cxn ang="0">
                <a:pos x="328" y="138"/>
              </a:cxn>
              <a:cxn ang="0">
                <a:pos x="305" y="146"/>
              </a:cxn>
              <a:cxn ang="0">
                <a:pos x="293" y="146"/>
              </a:cxn>
              <a:cxn ang="0">
                <a:pos x="269" y="138"/>
              </a:cxn>
              <a:cxn ang="0">
                <a:pos x="258" y="138"/>
              </a:cxn>
              <a:cxn ang="0">
                <a:pos x="234" y="146"/>
              </a:cxn>
              <a:cxn ang="0">
                <a:pos x="222" y="146"/>
              </a:cxn>
              <a:cxn ang="0">
                <a:pos x="199" y="138"/>
              </a:cxn>
              <a:cxn ang="0">
                <a:pos x="188" y="138"/>
              </a:cxn>
              <a:cxn ang="0">
                <a:pos x="164" y="146"/>
              </a:cxn>
              <a:cxn ang="0">
                <a:pos x="152" y="146"/>
              </a:cxn>
              <a:cxn ang="0">
                <a:pos x="129" y="138"/>
              </a:cxn>
              <a:cxn ang="0">
                <a:pos x="117" y="138"/>
              </a:cxn>
              <a:cxn ang="0">
                <a:pos x="94" y="146"/>
              </a:cxn>
              <a:cxn ang="0">
                <a:pos x="82" y="146"/>
              </a:cxn>
              <a:cxn ang="0">
                <a:pos x="59" y="138"/>
              </a:cxn>
              <a:cxn ang="0">
                <a:pos x="47" y="138"/>
              </a:cxn>
              <a:cxn ang="0">
                <a:pos x="24" y="146"/>
              </a:cxn>
              <a:cxn ang="0">
                <a:pos x="12" y="146"/>
              </a:cxn>
              <a:cxn ang="0">
                <a:pos x="0" y="138"/>
              </a:cxn>
              <a:cxn ang="0">
                <a:pos x="32" y="112"/>
              </a:cxn>
              <a:cxn ang="0">
                <a:pos x="32" y="112"/>
              </a:cxn>
              <a:cxn ang="0">
                <a:pos x="133" y="112"/>
              </a:cxn>
              <a:cxn ang="0">
                <a:pos x="282" y="125"/>
              </a:cxn>
              <a:cxn ang="0">
                <a:pos x="2" y="95"/>
              </a:cxn>
              <a:cxn ang="0">
                <a:pos x="73" y="116"/>
              </a:cxn>
              <a:cxn ang="0">
                <a:pos x="24" y="116"/>
              </a:cxn>
              <a:cxn ang="0">
                <a:pos x="105" y="95"/>
              </a:cxn>
              <a:cxn ang="0">
                <a:pos x="309" y="116"/>
              </a:cxn>
              <a:cxn ang="0">
                <a:pos x="260" y="116"/>
              </a:cxn>
              <a:cxn ang="0">
                <a:pos x="130" y="104"/>
              </a:cxn>
              <a:cxn ang="0">
                <a:pos x="105" y="95"/>
              </a:cxn>
            </a:cxnLst>
            <a:rect l="0" t="0" r="r" b="b"/>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3"/>
                  <a:pt x="30" y="53"/>
                </a:cubicBezTo>
                <a:cubicBezTo>
                  <a:pt x="20" y="53"/>
                  <a:pt x="20" y="53"/>
                  <a:pt x="20" y="53"/>
                </a:cubicBezTo>
                <a:cubicBezTo>
                  <a:pt x="17" y="53"/>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7"/>
                </a:moveTo>
                <a:cubicBezTo>
                  <a:pt x="75" y="70"/>
                  <a:pt x="72" y="72"/>
                  <a:pt x="69" y="72"/>
                </a:cubicBezTo>
                <a:cubicBezTo>
                  <a:pt x="58" y="72"/>
                  <a:pt x="58" y="72"/>
                  <a:pt x="58" y="72"/>
                </a:cubicBezTo>
                <a:cubicBezTo>
                  <a:pt x="54" y="72"/>
                  <a:pt x="52" y="70"/>
                  <a:pt x="52" y="67"/>
                </a:cubicBezTo>
                <a:cubicBezTo>
                  <a:pt x="52" y="17"/>
                  <a:pt x="52" y="17"/>
                  <a:pt x="52" y="17"/>
                </a:cubicBezTo>
                <a:cubicBezTo>
                  <a:pt x="52" y="14"/>
                  <a:pt x="54" y="12"/>
                  <a:pt x="58" y="12"/>
                </a:cubicBezTo>
                <a:cubicBezTo>
                  <a:pt x="69" y="12"/>
                  <a:pt x="69" y="12"/>
                  <a:pt x="69" y="12"/>
                </a:cubicBezTo>
                <a:cubicBezTo>
                  <a:pt x="72" y="12"/>
                  <a:pt x="75" y="14"/>
                  <a:pt x="75" y="17"/>
                </a:cubicBezTo>
                <a:lnTo>
                  <a:pt x="75" y="67"/>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3"/>
                  <a:pt x="133" y="53"/>
                </a:cubicBezTo>
                <a:cubicBezTo>
                  <a:pt x="123" y="53"/>
                  <a:pt x="123" y="53"/>
                  <a:pt x="123" y="53"/>
                </a:cubicBezTo>
                <a:cubicBezTo>
                  <a:pt x="120" y="53"/>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3"/>
                  <a:pt x="170" y="53"/>
                </a:cubicBezTo>
                <a:cubicBezTo>
                  <a:pt x="160" y="53"/>
                  <a:pt x="160" y="53"/>
                  <a:pt x="160" y="53"/>
                </a:cubicBezTo>
                <a:cubicBezTo>
                  <a:pt x="157" y="53"/>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3"/>
                  <a:pt x="206" y="53"/>
                </a:cubicBezTo>
                <a:cubicBezTo>
                  <a:pt x="197" y="53"/>
                  <a:pt x="197" y="53"/>
                  <a:pt x="197" y="53"/>
                </a:cubicBezTo>
                <a:cubicBezTo>
                  <a:pt x="194" y="53"/>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7"/>
                </a:moveTo>
                <a:cubicBezTo>
                  <a:pt x="252" y="70"/>
                  <a:pt x="249" y="72"/>
                  <a:pt x="246" y="72"/>
                </a:cubicBezTo>
                <a:cubicBezTo>
                  <a:pt x="235" y="72"/>
                  <a:pt x="235" y="72"/>
                  <a:pt x="235" y="72"/>
                </a:cubicBezTo>
                <a:cubicBezTo>
                  <a:pt x="231" y="72"/>
                  <a:pt x="229" y="70"/>
                  <a:pt x="229" y="67"/>
                </a:cubicBezTo>
                <a:cubicBezTo>
                  <a:pt x="229" y="17"/>
                  <a:pt x="229" y="17"/>
                  <a:pt x="229" y="17"/>
                </a:cubicBezTo>
                <a:cubicBezTo>
                  <a:pt x="229" y="14"/>
                  <a:pt x="231" y="12"/>
                  <a:pt x="235" y="12"/>
                </a:cubicBezTo>
                <a:cubicBezTo>
                  <a:pt x="246" y="12"/>
                  <a:pt x="246" y="12"/>
                  <a:pt x="246" y="12"/>
                </a:cubicBezTo>
                <a:cubicBezTo>
                  <a:pt x="249" y="12"/>
                  <a:pt x="252" y="14"/>
                  <a:pt x="252" y="17"/>
                </a:cubicBezTo>
                <a:lnTo>
                  <a:pt x="252" y="67"/>
                </a:lnTo>
                <a:close/>
                <a:moveTo>
                  <a:pt x="336" y="63"/>
                </a:moveTo>
                <a:cubicBezTo>
                  <a:pt x="300" y="63"/>
                  <a:pt x="276" y="53"/>
                  <a:pt x="276" y="21"/>
                </a:cubicBezTo>
                <a:cubicBezTo>
                  <a:pt x="276" y="19"/>
                  <a:pt x="276" y="16"/>
                  <a:pt x="276" y="13"/>
                </a:cubicBezTo>
                <a:cubicBezTo>
                  <a:pt x="325" y="21"/>
                  <a:pt x="363" y="45"/>
                  <a:pt x="383" y="64"/>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3" y="104"/>
                  <a:pt x="303" y="104"/>
                  <a:pt x="303"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0" y="104"/>
                  <a:pt x="130" y="104"/>
                  <a:pt x="130" y="104"/>
                </a:cubicBezTo>
                <a:cubicBezTo>
                  <a:pt x="125" y="116"/>
                  <a:pt x="125" y="116"/>
                  <a:pt x="125" y="116"/>
                </a:cubicBezTo>
                <a:cubicBezTo>
                  <a:pt x="105" y="116"/>
                  <a:pt x="105" y="116"/>
                  <a:pt x="105" y="116"/>
                </a:cubicBezTo>
                <a:lnTo>
                  <a:pt x="105" y="95"/>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5" name="Freeform 44"/>
          <p:cNvSpPr>
            <a:spLocks noChangeAspect="1"/>
          </p:cNvSpPr>
          <p:nvPr/>
        </p:nvSpPr>
        <p:spPr>
          <a:xfrm flipH="1">
            <a:off x="5263973" y="4823095"/>
            <a:ext cx="1645922" cy="164592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44546B"/>
          </a:solidFill>
          <a:ln w="6350">
            <a:solidFill>
              <a:schemeClr val="bg1"/>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20" name="Oval 19"/>
          <p:cNvSpPr/>
          <p:nvPr/>
        </p:nvSpPr>
        <p:spPr>
          <a:xfrm flipH="1">
            <a:off x="5604712" y="5168532"/>
            <a:ext cx="964444" cy="964444"/>
          </a:xfrm>
          <a:prstGeom prst="ellipse">
            <a:avLst/>
          </a:prstGeom>
          <a:solidFill>
            <a:srgbClr val="222A49"/>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sp>
        <p:nvSpPr>
          <p:cNvPr id="21" name="Freeform 525"/>
          <p:cNvSpPr>
            <a:spLocks noChangeAspect="1" noEditPoints="1"/>
          </p:cNvSpPr>
          <p:nvPr/>
        </p:nvSpPr>
        <p:spPr bwMode="auto">
          <a:xfrm>
            <a:off x="5787873" y="5447754"/>
            <a:ext cx="680532" cy="304621"/>
          </a:xfrm>
          <a:custGeom>
            <a:avLst/>
            <a:gdLst/>
            <a:ahLst/>
            <a:cxnLst>
              <a:cxn ang="0">
                <a:pos x="61" y="50"/>
              </a:cxn>
              <a:cxn ang="0">
                <a:pos x="419" y="130"/>
              </a:cxn>
              <a:cxn ang="0">
                <a:pos x="68" y="61"/>
              </a:cxn>
              <a:cxn ang="0">
                <a:pos x="344" y="67"/>
              </a:cxn>
              <a:cxn ang="0">
                <a:pos x="63" y="73"/>
              </a:cxn>
              <a:cxn ang="0">
                <a:pos x="58" y="84"/>
              </a:cxn>
              <a:cxn ang="0">
                <a:pos x="369" y="90"/>
              </a:cxn>
              <a:cxn ang="0">
                <a:pos x="52" y="96"/>
              </a:cxn>
              <a:cxn ang="0">
                <a:pos x="383" y="119"/>
              </a:cxn>
              <a:cxn ang="0">
                <a:pos x="47" y="107"/>
              </a:cxn>
              <a:cxn ang="0">
                <a:pos x="388" y="113"/>
              </a:cxn>
              <a:cxn ang="0">
                <a:pos x="331" y="38"/>
              </a:cxn>
              <a:cxn ang="0">
                <a:pos x="212" y="27"/>
              </a:cxn>
              <a:cxn ang="0">
                <a:pos x="331" y="38"/>
              </a:cxn>
              <a:cxn ang="0">
                <a:pos x="101" y="0"/>
              </a:cxn>
              <a:cxn ang="0">
                <a:pos x="132" y="38"/>
              </a:cxn>
              <a:cxn ang="0">
                <a:pos x="481" y="141"/>
              </a:cxn>
              <a:cxn ang="0">
                <a:pos x="404" y="214"/>
              </a:cxn>
              <a:cxn ang="0">
                <a:pos x="6" y="168"/>
              </a:cxn>
              <a:cxn ang="0">
                <a:pos x="481" y="141"/>
              </a:cxn>
              <a:cxn ang="0">
                <a:pos x="75" y="153"/>
              </a:cxn>
              <a:cxn ang="0">
                <a:pos x="104" y="168"/>
              </a:cxn>
              <a:cxn ang="0">
                <a:pos x="150" y="153"/>
              </a:cxn>
              <a:cxn ang="0">
                <a:pos x="116" y="168"/>
              </a:cxn>
              <a:cxn ang="0">
                <a:pos x="150" y="153"/>
              </a:cxn>
              <a:cxn ang="0">
                <a:pos x="163" y="153"/>
              </a:cxn>
              <a:cxn ang="0">
                <a:pos x="197" y="168"/>
              </a:cxn>
              <a:cxn ang="0">
                <a:pos x="244" y="153"/>
              </a:cxn>
              <a:cxn ang="0">
                <a:pos x="209" y="168"/>
              </a:cxn>
              <a:cxn ang="0">
                <a:pos x="244" y="153"/>
              </a:cxn>
              <a:cxn ang="0">
                <a:pos x="256" y="153"/>
              </a:cxn>
              <a:cxn ang="0">
                <a:pos x="291" y="168"/>
              </a:cxn>
              <a:cxn ang="0">
                <a:pos x="387" y="184"/>
              </a:cxn>
              <a:cxn ang="0">
                <a:pos x="375" y="196"/>
              </a:cxn>
            </a:cxnLst>
            <a:rect l="0" t="0" r="r" b="b"/>
            <a:pathLst>
              <a:path w="481" h="214">
                <a:moveTo>
                  <a:pt x="331" y="50"/>
                </a:moveTo>
                <a:cubicBezTo>
                  <a:pt x="275" y="50"/>
                  <a:pt x="61" y="50"/>
                  <a:pt x="61" y="50"/>
                </a:cubicBezTo>
                <a:cubicBezTo>
                  <a:pt x="25" y="130"/>
                  <a:pt x="25" y="130"/>
                  <a:pt x="25" y="130"/>
                </a:cubicBezTo>
                <a:cubicBezTo>
                  <a:pt x="25" y="130"/>
                  <a:pt x="346" y="130"/>
                  <a:pt x="419" y="130"/>
                </a:cubicBezTo>
                <a:cubicBezTo>
                  <a:pt x="375" y="76"/>
                  <a:pt x="360" y="50"/>
                  <a:pt x="331" y="50"/>
                </a:cubicBezTo>
                <a:close/>
                <a:moveTo>
                  <a:pt x="68" y="61"/>
                </a:moveTo>
                <a:cubicBezTo>
                  <a:pt x="338" y="61"/>
                  <a:pt x="338" y="61"/>
                  <a:pt x="338" y="61"/>
                </a:cubicBezTo>
                <a:cubicBezTo>
                  <a:pt x="341" y="61"/>
                  <a:pt x="344" y="64"/>
                  <a:pt x="344" y="67"/>
                </a:cubicBezTo>
                <a:cubicBezTo>
                  <a:pt x="344" y="70"/>
                  <a:pt x="341" y="73"/>
                  <a:pt x="338" y="73"/>
                </a:cubicBezTo>
                <a:cubicBezTo>
                  <a:pt x="63" y="73"/>
                  <a:pt x="63" y="73"/>
                  <a:pt x="63" y="73"/>
                </a:cubicBezTo>
                <a:lnTo>
                  <a:pt x="68" y="61"/>
                </a:lnTo>
                <a:close/>
                <a:moveTo>
                  <a:pt x="58" y="84"/>
                </a:moveTo>
                <a:cubicBezTo>
                  <a:pt x="363" y="84"/>
                  <a:pt x="363" y="84"/>
                  <a:pt x="363" y="84"/>
                </a:cubicBezTo>
                <a:cubicBezTo>
                  <a:pt x="366" y="84"/>
                  <a:pt x="369" y="87"/>
                  <a:pt x="369" y="90"/>
                </a:cubicBezTo>
                <a:cubicBezTo>
                  <a:pt x="369" y="93"/>
                  <a:pt x="366" y="96"/>
                  <a:pt x="363" y="96"/>
                </a:cubicBezTo>
                <a:cubicBezTo>
                  <a:pt x="52" y="96"/>
                  <a:pt x="52" y="96"/>
                  <a:pt x="52" y="96"/>
                </a:cubicBezTo>
                <a:lnTo>
                  <a:pt x="58" y="84"/>
                </a:lnTo>
                <a:close/>
                <a:moveTo>
                  <a:pt x="383" y="119"/>
                </a:moveTo>
                <a:cubicBezTo>
                  <a:pt x="42" y="119"/>
                  <a:pt x="42" y="119"/>
                  <a:pt x="42" y="119"/>
                </a:cubicBezTo>
                <a:cubicBezTo>
                  <a:pt x="47" y="107"/>
                  <a:pt x="47" y="107"/>
                  <a:pt x="47" y="107"/>
                </a:cubicBezTo>
                <a:cubicBezTo>
                  <a:pt x="383" y="107"/>
                  <a:pt x="383" y="107"/>
                  <a:pt x="383" y="107"/>
                </a:cubicBezTo>
                <a:cubicBezTo>
                  <a:pt x="386" y="107"/>
                  <a:pt x="388" y="110"/>
                  <a:pt x="388" y="113"/>
                </a:cubicBezTo>
                <a:cubicBezTo>
                  <a:pt x="388" y="116"/>
                  <a:pt x="386" y="119"/>
                  <a:pt x="383" y="119"/>
                </a:cubicBezTo>
                <a:close/>
                <a:moveTo>
                  <a:pt x="331" y="38"/>
                </a:moveTo>
                <a:cubicBezTo>
                  <a:pt x="207" y="38"/>
                  <a:pt x="207" y="38"/>
                  <a:pt x="207" y="38"/>
                </a:cubicBezTo>
                <a:cubicBezTo>
                  <a:pt x="212" y="27"/>
                  <a:pt x="212" y="27"/>
                  <a:pt x="212" y="27"/>
                </a:cubicBezTo>
                <a:cubicBezTo>
                  <a:pt x="309" y="27"/>
                  <a:pt x="309" y="27"/>
                  <a:pt x="309" y="27"/>
                </a:cubicBezTo>
                <a:cubicBezTo>
                  <a:pt x="321" y="27"/>
                  <a:pt x="322" y="29"/>
                  <a:pt x="331" y="38"/>
                </a:cubicBezTo>
                <a:close/>
                <a:moveTo>
                  <a:pt x="131" y="0"/>
                </a:moveTo>
                <a:cubicBezTo>
                  <a:pt x="101" y="0"/>
                  <a:pt x="101" y="0"/>
                  <a:pt x="101" y="0"/>
                </a:cubicBezTo>
                <a:cubicBezTo>
                  <a:pt x="84" y="38"/>
                  <a:pt x="84" y="38"/>
                  <a:pt x="84" y="38"/>
                </a:cubicBezTo>
                <a:cubicBezTo>
                  <a:pt x="132" y="38"/>
                  <a:pt x="132" y="38"/>
                  <a:pt x="132" y="38"/>
                </a:cubicBezTo>
                <a:lnTo>
                  <a:pt x="131" y="0"/>
                </a:lnTo>
                <a:close/>
                <a:moveTo>
                  <a:pt x="481" y="141"/>
                </a:moveTo>
                <a:cubicBezTo>
                  <a:pt x="481" y="147"/>
                  <a:pt x="481" y="147"/>
                  <a:pt x="481" y="147"/>
                </a:cubicBezTo>
                <a:cubicBezTo>
                  <a:pt x="428" y="182"/>
                  <a:pt x="404" y="195"/>
                  <a:pt x="404" y="214"/>
                </a:cubicBezTo>
                <a:cubicBezTo>
                  <a:pt x="382" y="214"/>
                  <a:pt x="71" y="214"/>
                  <a:pt x="42" y="214"/>
                </a:cubicBezTo>
                <a:cubicBezTo>
                  <a:pt x="0" y="214"/>
                  <a:pt x="6" y="194"/>
                  <a:pt x="6" y="168"/>
                </a:cubicBezTo>
                <a:cubicBezTo>
                  <a:pt x="19" y="141"/>
                  <a:pt x="19" y="141"/>
                  <a:pt x="19" y="141"/>
                </a:cubicBezTo>
                <a:lnTo>
                  <a:pt x="481" y="141"/>
                </a:lnTo>
                <a:close/>
                <a:moveTo>
                  <a:pt x="104" y="153"/>
                </a:moveTo>
                <a:cubicBezTo>
                  <a:pt x="75" y="153"/>
                  <a:pt x="75" y="153"/>
                  <a:pt x="75" y="153"/>
                </a:cubicBezTo>
                <a:cubicBezTo>
                  <a:pt x="68" y="168"/>
                  <a:pt x="68" y="168"/>
                  <a:pt x="68" y="168"/>
                </a:cubicBezTo>
                <a:cubicBezTo>
                  <a:pt x="104" y="168"/>
                  <a:pt x="104" y="168"/>
                  <a:pt x="104" y="168"/>
                </a:cubicBezTo>
                <a:lnTo>
                  <a:pt x="104" y="153"/>
                </a:lnTo>
                <a:close/>
                <a:moveTo>
                  <a:pt x="150" y="153"/>
                </a:moveTo>
                <a:cubicBezTo>
                  <a:pt x="116" y="153"/>
                  <a:pt x="116" y="153"/>
                  <a:pt x="116" y="153"/>
                </a:cubicBezTo>
                <a:cubicBezTo>
                  <a:pt x="116" y="168"/>
                  <a:pt x="116" y="168"/>
                  <a:pt x="116" y="168"/>
                </a:cubicBezTo>
                <a:cubicBezTo>
                  <a:pt x="150" y="168"/>
                  <a:pt x="150" y="168"/>
                  <a:pt x="150" y="168"/>
                </a:cubicBezTo>
                <a:lnTo>
                  <a:pt x="150" y="153"/>
                </a:lnTo>
                <a:close/>
                <a:moveTo>
                  <a:pt x="197" y="153"/>
                </a:moveTo>
                <a:cubicBezTo>
                  <a:pt x="163" y="153"/>
                  <a:pt x="163" y="153"/>
                  <a:pt x="163" y="153"/>
                </a:cubicBezTo>
                <a:cubicBezTo>
                  <a:pt x="163" y="168"/>
                  <a:pt x="163" y="168"/>
                  <a:pt x="163" y="168"/>
                </a:cubicBezTo>
                <a:cubicBezTo>
                  <a:pt x="197" y="168"/>
                  <a:pt x="197" y="168"/>
                  <a:pt x="197" y="168"/>
                </a:cubicBezTo>
                <a:lnTo>
                  <a:pt x="197" y="153"/>
                </a:lnTo>
                <a:close/>
                <a:moveTo>
                  <a:pt x="244" y="153"/>
                </a:moveTo>
                <a:cubicBezTo>
                  <a:pt x="209" y="153"/>
                  <a:pt x="209" y="153"/>
                  <a:pt x="209" y="153"/>
                </a:cubicBezTo>
                <a:cubicBezTo>
                  <a:pt x="209" y="168"/>
                  <a:pt x="209" y="168"/>
                  <a:pt x="209" y="168"/>
                </a:cubicBezTo>
                <a:cubicBezTo>
                  <a:pt x="244" y="168"/>
                  <a:pt x="244" y="168"/>
                  <a:pt x="244" y="168"/>
                </a:cubicBezTo>
                <a:lnTo>
                  <a:pt x="244" y="153"/>
                </a:lnTo>
                <a:close/>
                <a:moveTo>
                  <a:pt x="291" y="153"/>
                </a:moveTo>
                <a:cubicBezTo>
                  <a:pt x="256" y="153"/>
                  <a:pt x="256" y="153"/>
                  <a:pt x="256" y="153"/>
                </a:cubicBezTo>
                <a:cubicBezTo>
                  <a:pt x="256" y="168"/>
                  <a:pt x="256" y="168"/>
                  <a:pt x="256" y="168"/>
                </a:cubicBezTo>
                <a:cubicBezTo>
                  <a:pt x="291" y="168"/>
                  <a:pt x="291" y="168"/>
                  <a:pt x="291" y="168"/>
                </a:cubicBezTo>
                <a:lnTo>
                  <a:pt x="291" y="153"/>
                </a:lnTo>
                <a:close/>
                <a:moveTo>
                  <a:pt x="387" y="184"/>
                </a:moveTo>
                <a:cubicBezTo>
                  <a:pt x="364" y="184"/>
                  <a:pt x="364" y="184"/>
                  <a:pt x="364" y="184"/>
                </a:cubicBezTo>
                <a:cubicBezTo>
                  <a:pt x="364" y="191"/>
                  <a:pt x="369" y="196"/>
                  <a:pt x="375" y="196"/>
                </a:cubicBezTo>
                <a:cubicBezTo>
                  <a:pt x="382" y="196"/>
                  <a:pt x="387" y="191"/>
                  <a:pt x="387" y="18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 name="Freeform 11"/>
          <p:cNvSpPr>
            <a:spLocks noChangeAspect="1"/>
          </p:cNvSpPr>
          <p:nvPr/>
        </p:nvSpPr>
        <p:spPr>
          <a:xfrm rot="959256" flipH="1">
            <a:off x="3733210" y="3350790"/>
            <a:ext cx="1645922" cy="164592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62768F"/>
          </a:solidFill>
          <a:ln w="6350">
            <a:solidFill>
              <a:schemeClr val="bg1"/>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23" name="Oval 22"/>
          <p:cNvSpPr/>
          <p:nvPr/>
        </p:nvSpPr>
        <p:spPr>
          <a:xfrm flipH="1">
            <a:off x="4073580" y="3691528"/>
            <a:ext cx="964444" cy="964444"/>
          </a:xfrm>
          <a:prstGeom prst="ellipse">
            <a:avLst/>
          </a:prstGeom>
          <a:solidFill>
            <a:srgbClr val="222A49"/>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sp>
        <p:nvSpPr>
          <p:cNvPr id="24" name="Freeform 543"/>
          <p:cNvSpPr>
            <a:spLocks noEditPoints="1"/>
          </p:cNvSpPr>
          <p:nvPr/>
        </p:nvSpPr>
        <p:spPr bwMode="auto">
          <a:xfrm>
            <a:off x="4223447" y="3969816"/>
            <a:ext cx="667036" cy="406934"/>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 name="Freeform 12"/>
          <p:cNvSpPr>
            <a:spLocks noChangeAspect="1"/>
          </p:cNvSpPr>
          <p:nvPr/>
        </p:nvSpPr>
        <p:spPr>
          <a:xfrm rot="20593882" flipH="1">
            <a:off x="6814770" y="3291406"/>
            <a:ext cx="1645922" cy="164592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solidFill>
            <a:srgbClr val="8397B1"/>
          </a:solidFill>
          <a:ln w="6350">
            <a:solidFill>
              <a:schemeClr val="bg1"/>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26" name="Oval 25"/>
          <p:cNvSpPr/>
          <p:nvPr/>
        </p:nvSpPr>
        <p:spPr>
          <a:xfrm flipH="1">
            <a:off x="7155509" y="3637827"/>
            <a:ext cx="964444" cy="964444"/>
          </a:xfrm>
          <a:prstGeom prst="ellipse">
            <a:avLst/>
          </a:prstGeom>
          <a:solidFill>
            <a:srgbClr val="222A49"/>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800" dirty="0"/>
          </a:p>
        </p:txBody>
      </p:sp>
      <p:sp>
        <p:nvSpPr>
          <p:cNvPr id="27" name="Freeform 578"/>
          <p:cNvSpPr>
            <a:spLocks noEditPoints="1"/>
          </p:cNvSpPr>
          <p:nvPr/>
        </p:nvSpPr>
        <p:spPr bwMode="auto">
          <a:xfrm>
            <a:off x="7293363" y="3943740"/>
            <a:ext cx="683813" cy="293663"/>
          </a:xfrm>
          <a:custGeom>
            <a:avLst/>
            <a:gdLst/>
            <a:ahLst/>
            <a:cxnLst>
              <a:cxn ang="0">
                <a:pos x="338" y="16"/>
              </a:cxn>
              <a:cxn ang="0">
                <a:pos x="285" y="0"/>
              </a:cxn>
              <a:cxn ang="0">
                <a:pos x="0" y="55"/>
              </a:cxn>
              <a:cxn ang="0">
                <a:pos x="25" y="141"/>
              </a:cxn>
              <a:cxn ang="0">
                <a:pos x="57" y="106"/>
              </a:cxn>
              <a:cxn ang="0">
                <a:pos x="89" y="141"/>
              </a:cxn>
              <a:cxn ang="0">
                <a:pos x="95" y="138"/>
              </a:cxn>
              <a:cxn ang="0">
                <a:pos x="159" y="138"/>
              </a:cxn>
              <a:cxn ang="0">
                <a:pos x="249" y="141"/>
              </a:cxn>
              <a:cxn ang="0">
                <a:pos x="281" y="106"/>
              </a:cxn>
              <a:cxn ang="0">
                <a:pos x="313" y="141"/>
              </a:cxn>
              <a:cxn ang="0">
                <a:pos x="361" y="116"/>
              </a:cxn>
              <a:cxn ang="0">
                <a:pos x="330" y="28"/>
              </a:cxn>
              <a:cxn ang="0">
                <a:pos x="361" y="46"/>
              </a:cxn>
              <a:cxn ang="0">
                <a:pos x="369" y="48"/>
              </a:cxn>
              <a:cxn ang="0">
                <a:pos x="235" y="64"/>
              </a:cxn>
              <a:cxn ang="0">
                <a:pos x="16" y="56"/>
              </a:cxn>
              <a:cxn ang="0">
                <a:pos x="27" y="16"/>
              </a:cxn>
              <a:cxn ang="0">
                <a:pos x="235" y="64"/>
              </a:cxn>
              <a:cxn ang="0">
                <a:pos x="346" y="120"/>
              </a:cxn>
              <a:cxn ang="0">
                <a:pos x="347" y="106"/>
              </a:cxn>
              <a:cxn ang="0">
                <a:pos x="345" y="92"/>
              </a:cxn>
              <a:cxn ang="0">
                <a:pos x="248" y="64"/>
              </a:cxn>
              <a:cxn ang="0">
                <a:pos x="247" y="16"/>
              </a:cxn>
              <a:cxn ang="0">
                <a:pos x="345" y="92"/>
              </a:cxn>
              <a:cxn ang="0">
                <a:pos x="36" y="138"/>
              </a:cxn>
              <a:cxn ang="0">
                <a:pos x="77" y="138"/>
              </a:cxn>
              <a:cxn ang="0">
                <a:pos x="57" y="151"/>
              </a:cxn>
              <a:cxn ang="0">
                <a:pos x="57" y="126"/>
              </a:cxn>
              <a:cxn ang="0">
                <a:pos x="57" y="151"/>
              </a:cxn>
              <a:cxn ang="0">
                <a:pos x="106" y="138"/>
              </a:cxn>
              <a:cxn ang="0">
                <a:pos x="148" y="138"/>
              </a:cxn>
              <a:cxn ang="0">
                <a:pos x="127" y="151"/>
              </a:cxn>
              <a:cxn ang="0">
                <a:pos x="127" y="126"/>
              </a:cxn>
              <a:cxn ang="0">
                <a:pos x="127" y="151"/>
              </a:cxn>
              <a:cxn ang="0">
                <a:pos x="260" y="138"/>
              </a:cxn>
              <a:cxn ang="0">
                <a:pos x="302" y="138"/>
              </a:cxn>
              <a:cxn ang="0">
                <a:pos x="281" y="151"/>
              </a:cxn>
              <a:cxn ang="0">
                <a:pos x="281" y="126"/>
              </a:cxn>
              <a:cxn ang="0">
                <a:pos x="281" y="151"/>
              </a:cxn>
            </a:cxnLst>
            <a:rect l="0" t="0" r="r" b="b"/>
            <a:pathLst>
              <a:path w="373" h="159">
                <a:moveTo>
                  <a:pt x="371" y="40"/>
                </a:moveTo>
                <a:cubicBezTo>
                  <a:pt x="363" y="28"/>
                  <a:pt x="354" y="16"/>
                  <a:pt x="338" y="16"/>
                </a:cubicBezTo>
                <a:cubicBezTo>
                  <a:pt x="319" y="16"/>
                  <a:pt x="319" y="16"/>
                  <a:pt x="319" y="16"/>
                </a:cubicBezTo>
                <a:cubicBezTo>
                  <a:pt x="307" y="6"/>
                  <a:pt x="295" y="0"/>
                  <a:pt x="285" y="0"/>
                </a:cubicBezTo>
                <a:cubicBezTo>
                  <a:pt x="25" y="0"/>
                  <a:pt x="25" y="0"/>
                  <a:pt x="25" y="0"/>
                </a:cubicBezTo>
                <a:cubicBezTo>
                  <a:pt x="9" y="0"/>
                  <a:pt x="6" y="30"/>
                  <a:pt x="0" y="55"/>
                </a:cubicBezTo>
                <a:cubicBezTo>
                  <a:pt x="0" y="116"/>
                  <a:pt x="0" y="116"/>
                  <a:pt x="0" y="116"/>
                </a:cubicBezTo>
                <a:cubicBezTo>
                  <a:pt x="0" y="130"/>
                  <a:pt x="11" y="140"/>
                  <a:pt x="25" y="141"/>
                </a:cubicBezTo>
                <a:cubicBezTo>
                  <a:pt x="24" y="140"/>
                  <a:pt x="24" y="139"/>
                  <a:pt x="24" y="138"/>
                </a:cubicBezTo>
                <a:cubicBezTo>
                  <a:pt x="24" y="121"/>
                  <a:pt x="39" y="106"/>
                  <a:pt x="57" y="106"/>
                </a:cubicBezTo>
                <a:cubicBezTo>
                  <a:pt x="74" y="106"/>
                  <a:pt x="89" y="121"/>
                  <a:pt x="89" y="138"/>
                </a:cubicBezTo>
                <a:cubicBezTo>
                  <a:pt x="89" y="139"/>
                  <a:pt x="89" y="140"/>
                  <a:pt x="89" y="141"/>
                </a:cubicBezTo>
                <a:cubicBezTo>
                  <a:pt x="95" y="141"/>
                  <a:pt x="95" y="141"/>
                  <a:pt x="95" y="141"/>
                </a:cubicBezTo>
                <a:cubicBezTo>
                  <a:pt x="95" y="140"/>
                  <a:pt x="95" y="139"/>
                  <a:pt x="95" y="138"/>
                </a:cubicBezTo>
                <a:cubicBezTo>
                  <a:pt x="95" y="121"/>
                  <a:pt x="109" y="106"/>
                  <a:pt x="127" y="106"/>
                </a:cubicBezTo>
                <a:cubicBezTo>
                  <a:pt x="145" y="106"/>
                  <a:pt x="159" y="121"/>
                  <a:pt x="159" y="138"/>
                </a:cubicBezTo>
                <a:cubicBezTo>
                  <a:pt x="159" y="139"/>
                  <a:pt x="159" y="140"/>
                  <a:pt x="159" y="141"/>
                </a:cubicBezTo>
                <a:cubicBezTo>
                  <a:pt x="249" y="141"/>
                  <a:pt x="249" y="141"/>
                  <a:pt x="249" y="141"/>
                </a:cubicBezTo>
                <a:cubicBezTo>
                  <a:pt x="249" y="140"/>
                  <a:pt x="249" y="139"/>
                  <a:pt x="249" y="138"/>
                </a:cubicBezTo>
                <a:cubicBezTo>
                  <a:pt x="249" y="121"/>
                  <a:pt x="263" y="106"/>
                  <a:pt x="281" y="106"/>
                </a:cubicBezTo>
                <a:cubicBezTo>
                  <a:pt x="299" y="106"/>
                  <a:pt x="313" y="121"/>
                  <a:pt x="313" y="138"/>
                </a:cubicBezTo>
                <a:cubicBezTo>
                  <a:pt x="313" y="139"/>
                  <a:pt x="313" y="140"/>
                  <a:pt x="313" y="141"/>
                </a:cubicBezTo>
                <a:cubicBezTo>
                  <a:pt x="336" y="141"/>
                  <a:pt x="336" y="141"/>
                  <a:pt x="336" y="141"/>
                </a:cubicBezTo>
                <a:cubicBezTo>
                  <a:pt x="350" y="141"/>
                  <a:pt x="361" y="130"/>
                  <a:pt x="361" y="116"/>
                </a:cubicBezTo>
                <a:cubicBezTo>
                  <a:pt x="361" y="90"/>
                  <a:pt x="361" y="90"/>
                  <a:pt x="361" y="90"/>
                </a:cubicBezTo>
                <a:cubicBezTo>
                  <a:pt x="356" y="66"/>
                  <a:pt x="344" y="44"/>
                  <a:pt x="330" y="28"/>
                </a:cubicBezTo>
                <a:cubicBezTo>
                  <a:pt x="338" y="28"/>
                  <a:pt x="338" y="28"/>
                  <a:pt x="338" y="28"/>
                </a:cubicBezTo>
                <a:cubicBezTo>
                  <a:pt x="347" y="28"/>
                  <a:pt x="353" y="34"/>
                  <a:pt x="361" y="46"/>
                </a:cubicBezTo>
                <a:cubicBezTo>
                  <a:pt x="362" y="48"/>
                  <a:pt x="364" y="49"/>
                  <a:pt x="366" y="49"/>
                </a:cubicBezTo>
                <a:cubicBezTo>
                  <a:pt x="367" y="49"/>
                  <a:pt x="368" y="49"/>
                  <a:pt x="369" y="48"/>
                </a:cubicBezTo>
                <a:cubicBezTo>
                  <a:pt x="372" y="46"/>
                  <a:pt x="373" y="43"/>
                  <a:pt x="371" y="40"/>
                </a:cubicBezTo>
                <a:close/>
                <a:moveTo>
                  <a:pt x="235" y="64"/>
                </a:moveTo>
                <a:cubicBezTo>
                  <a:pt x="16" y="64"/>
                  <a:pt x="16" y="64"/>
                  <a:pt x="16" y="64"/>
                </a:cubicBezTo>
                <a:cubicBezTo>
                  <a:pt x="16" y="56"/>
                  <a:pt x="16" y="56"/>
                  <a:pt x="16" y="56"/>
                </a:cubicBezTo>
                <a:cubicBezTo>
                  <a:pt x="17" y="53"/>
                  <a:pt x="18" y="49"/>
                  <a:pt x="18" y="45"/>
                </a:cubicBezTo>
                <a:cubicBezTo>
                  <a:pt x="20" y="36"/>
                  <a:pt x="23" y="20"/>
                  <a:pt x="27" y="16"/>
                </a:cubicBezTo>
                <a:cubicBezTo>
                  <a:pt x="235" y="16"/>
                  <a:pt x="235" y="16"/>
                  <a:pt x="235" y="16"/>
                </a:cubicBezTo>
                <a:lnTo>
                  <a:pt x="235" y="64"/>
                </a:lnTo>
                <a:close/>
                <a:moveTo>
                  <a:pt x="347" y="116"/>
                </a:moveTo>
                <a:cubicBezTo>
                  <a:pt x="347" y="118"/>
                  <a:pt x="346" y="119"/>
                  <a:pt x="346" y="120"/>
                </a:cubicBezTo>
                <a:cubicBezTo>
                  <a:pt x="337" y="120"/>
                  <a:pt x="329" y="120"/>
                  <a:pt x="329" y="116"/>
                </a:cubicBezTo>
                <a:cubicBezTo>
                  <a:pt x="329" y="112"/>
                  <a:pt x="336" y="107"/>
                  <a:pt x="347" y="106"/>
                </a:cubicBezTo>
                <a:lnTo>
                  <a:pt x="347" y="116"/>
                </a:lnTo>
                <a:close/>
                <a:moveTo>
                  <a:pt x="345" y="92"/>
                </a:moveTo>
                <a:cubicBezTo>
                  <a:pt x="345" y="95"/>
                  <a:pt x="345" y="95"/>
                  <a:pt x="345" y="95"/>
                </a:cubicBezTo>
                <a:cubicBezTo>
                  <a:pt x="316" y="87"/>
                  <a:pt x="280" y="64"/>
                  <a:pt x="248" y="64"/>
                </a:cubicBezTo>
                <a:cubicBezTo>
                  <a:pt x="247" y="64"/>
                  <a:pt x="247" y="64"/>
                  <a:pt x="247" y="64"/>
                </a:cubicBezTo>
                <a:cubicBezTo>
                  <a:pt x="247" y="16"/>
                  <a:pt x="247" y="16"/>
                  <a:pt x="247" y="16"/>
                </a:cubicBezTo>
                <a:cubicBezTo>
                  <a:pt x="285" y="16"/>
                  <a:pt x="285" y="16"/>
                  <a:pt x="285" y="16"/>
                </a:cubicBezTo>
                <a:cubicBezTo>
                  <a:pt x="303" y="16"/>
                  <a:pt x="336" y="47"/>
                  <a:pt x="345" y="92"/>
                </a:cubicBezTo>
                <a:close/>
                <a:moveTo>
                  <a:pt x="57" y="118"/>
                </a:moveTo>
                <a:cubicBezTo>
                  <a:pt x="45" y="118"/>
                  <a:pt x="36" y="127"/>
                  <a:pt x="36" y="138"/>
                </a:cubicBezTo>
                <a:cubicBezTo>
                  <a:pt x="36" y="150"/>
                  <a:pt x="45" y="159"/>
                  <a:pt x="57" y="159"/>
                </a:cubicBezTo>
                <a:cubicBezTo>
                  <a:pt x="68" y="159"/>
                  <a:pt x="77" y="150"/>
                  <a:pt x="77" y="138"/>
                </a:cubicBezTo>
                <a:cubicBezTo>
                  <a:pt x="77" y="127"/>
                  <a:pt x="68" y="118"/>
                  <a:pt x="57" y="118"/>
                </a:cubicBezTo>
                <a:close/>
                <a:moveTo>
                  <a:pt x="57" y="151"/>
                </a:moveTo>
                <a:cubicBezTo>
                  <a:pt x="50" y="151"/>
                  <a:pt x="45" y="145"/>
                  <a:pt x="45" y="138"/>
                </a:cubicBezTo>
                <a:cubicBezTo>
                  <a:pt x="45" y="132"/>
                  <a:pt x="50" y="126"/>
                  <a:pt x="57" y="126"/>
                </a:cubicBezTo>
                <a:cubicBezTo>
                  <a:pt x="63" y="126"/>
                  <a:pt x="69" y="132"/>
                  <a:pt x="69" y="138"/>
                </a:cubicBezTo>
                <a:cubicBezTo>
                  <a:pt x="69" y="145"/>
                  <a:pt x="63" y="151"/>
                  <a:pt x="57" y="151"/>
                </a:cubicBezTo>
                <a:close/>
                <a:moveTo>
                  <a:pt x="127" y="118"/>
                </a:moveTo>
                <a:cubicBezTo>
                  <a:pt x="116" y="118"/>
                  <a:pt x="106" y="127"/>
                  <a:pt x="106" y="138"/>
                </a:cubicBezTo>
                <a:cubicBezTo>
                  <a:pt x="106" y="150"/>
                  <a:pt x="116" y="159"/>
                  <a:pt x="127" y="159"/>
                </a:cubicBezTo>
                <a:cubicBezTo>
                  <a:pt x="139" y="159"/>
                  <a:pt x="148" y="150"/>
                  <a:pt x="148" y="138"/>
                </a:cubicBezTo>
                <a:cubicBezTo>
                  <a:pt x="148" y="127"/>
                  <a:pt x="139" y="118"/>
                  <a:pt x="127" y="118"/>
                </a:cubicBezTo>
                <a:close/>
                <a:moveTo>
                  <a:pt x="127" y="151"/>
                </a:moveTo>
                <a:cubicBezTo>
                  <a:pt x="120" y="151"/>
                  <a:pt x="115" y="145"/>
                  <a:pt x="115" y="138"/>
                </a:cubicBezTo>
                <a:cubicBezTo>
                  <a:pt x="115" y="132"/>
                  <a:pt x="120" y="126"/>
                  <a:pt x="127" y="126"/>
                </a:cubicBezTo>
                <a:cubicBezTo>
                  <a:pt x="134" y="126"/>
                  <a:pt x="139" y="132"/>
                  <a:pt x="139" y="138"/>
                </a:cubicBezTo>
                <a:cubicBezTo>
                  <a:pt x="139" y="145"/>
                  <a:pt x="134" y="151"/>
                  <a:pt x="127" y="151"/>
                </a:cubicBezTo>
                <a:close/>
                <a:moveTo>
                  <a:pt x="281" y="118"/>
                </a:moveTo>
                <a:cubicBezTo>
                  <a:pt x="269" y="118"/>
                  <a:pt x="260" y="127"/>
                  <a:pt x="260" y="138"/>
                </a:cubicBezTo>
                <a:cubicBezTo>
                  <a:pt x="260" y="150"/>
                  <a:pt x="269" y="159"/>
                  <a:pt x="281" y="159"/>
                </a:cubicBezTo>
                <a:cubicBezTo>
                  <a:pt x="292" y="159"/>
                  <a:pt x="302" y="150"/>
                  <a:pt x="302" y="138"/>
                </a:cubicBezTo>
                <a:cubicBezTo>
                  <a:pt x="302" y="127"/>
                  <a:pt x="292" y="118"/>
                  <a:pt x="281" y="118"/>
                </a:cubicBezTo>
                <a:close/>
                <a:moveTo>
                  <a:pt x="281" y="151"/>
                </a:moveTo>
                <a:cubicBezTo>
                  <a:pt x="274" y="151"/>
                  <a:pt x="269" y="145"/>
                  <a:pt x="269" y="138"/>
                </a:cubicBezTo>
                <a:cubicBezTo>
                  <a:pt x="269" y="132"/>
                  <a:pt x="274" y="126"/>
                  <a:pt x="281" y="126"/>
                </a:cubicBezTo>
                <a:cubicBezTo>
                  <a:pt x="288" y="126"/>
                  <a:pt x="293" y="132"/>
                  <a:pt x="293" y="138"/>
                </a:cubicBezTo>
                <a:cubicBezTo>
                  <a:pt x="293" y="145"/>
                  <a:pt x="288" y="151"/>
                  <a:pt x="281" y="151"/>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 name="TextBox 29"/>
          <p:cNvSpPr txBox="1"/>
          <p:nvPr/>
        </p:nvSpPr>
        <p:spPr>
          <a:xfrm>
            <a:off x="8258256" y="1974818"/>
            <a:ext cx="3672357" cy="1114151"/>
          </a:xfrm>
          <a:prstGeom prst="rect">
            <a:avLst/>
          </a:prstGeom>
          <a:noFill/>
        </p:spPr>
        <p:txBody>
          <a:bodyPr wrap="square" rtlCol="0">
            <a:spAutoFit/>
          </a:bodyPr>
          <a:lstStyle/>
          <a:p>
            <a:pPr defTabSz="1219170">
              <a:spcBef>
                <a:spcPct val="20000"/>
              </a:spcBef>
              <a:defRPr/>
            </a:pPr>
            <a:r>
              <a:rPr lang="en-US" sz="1600" b="1" dirty="0">
                <a:solidFill>
                  <a:srgbClr val="EF3425"/>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32" name="Bent Arrow 31"/>
          <p:cNvSpPr/>
          <p:nvPr/>
        </p:nvSpPr>
        <p:spPr>
          <a:xfrm rot="5400000">
            <a:off x="7204655" y="2386207"/>
            <a:ext cx="612648" cy="613826"/>
          </a:xfrm>
          <a:prstGeom prst="bentArrow">
            <a:avLst/>
          </a:prstGeom>
          <a:solidFill>
            <a:schemeClr val="bg1">
              <a:lumMod val="65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3" name="Bent Arrow 32"/>
          <p:cNvSpPr/>
          <p:nvPr/>
        </p:nvSpPr>
        <p:spPr>
          <a:xfrm rot="10800000">
            <a:off x="7173863" y="5151129"/>
            <a:ext cx="612648" cy="613826"/>
          </a:xfrm>
          <a:prstGeom prst="bentArrow">
            <a:avLst/>
          </a:prstGeom>
          <a:solidFill>
            <a:schemeClr val="bg1">
              <a:lumMod val="65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4" name="Bent Arrow 33"/>
          <p:cNvSpPr/>
          <p:nvPr/>
        </p:nvSpPr>
        <p:spPr>
          <a:xfrm>
            <a:off x="4412506" y="2384062"/>
            <a:ext cx="612648" cy="613826"/>
          </a:xfrm>
          <a:prstGeom prst="bentArrow">
            <a:avLst/>
          </a:prstGeom>
          <a:solidFill>
            <a:schemeClr val="bg1">
              <a:lumMod val="65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5" name="Bent Arrow 34"/>
          <p:cNvSpPr/>
          <p:nvPr/>
        </p:nvSpPr>
        <p:spPr>
          <a:xfrm rot="16200000">
            <a:off x="4407655" y="5217044"/>
            <a:ext cx="612648" cy="613826"/>
          </a:xfrm>
          <a:prstGeom prst="bentArrow">
            <a:avLst/>
          </a:prstGeom>
          <a:solidFill>
            <a:schemeClr val="bg1">
              <a:lumMod val="65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6" name="TextBox 35"/>
          <p:cNvSpPr txBox="1"/>
          <p:nvPr/>
        </p:nvSpPr>
        <p:spPr>
          <a:xfrm>
            <a:off x="8258256" y="5042988"/>
            <a:ext cx="3672357" cy="1114151"/>
          </a:xfrm>
          <a:prstGeom prst="rect">
            <a:avLst/>
          </a:prstGeom>
          <a:noFill/>
        </p:spPr>
        <p:txBody>
          <a:bodyPr wrap="square" rtlCol="0">
            <a:spAutoFit/>
          </a:bodyPr>
          <a:lstStyle/>
          <a:p>
            <a:pPr defTabSz="1219170">
              <a:spcBef>
                <a:spcPct val="20000"/>
              </a:spcBef>
              <a:defRPr/>
            </a:pPr>
            <a:r>
              <a:rPr lang="en-US" sz="1600" b="1" dirty="0">
                <a:solidFill>
                  <a:srgbClr val="8397B1"/>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37" name="TextBox 36"/>
          <p:cNvSpPr txBox="1"/>
          <p:nvPr/>
        </p:nvSpPr>
        <p:spPr>
          <a:xfrm>
            <a:off x="470742" y="5042988"/>
            <a:ext cx="3672357" cy="1114151"/>
          </a:xfrm>
          <a:prstGeom prst="rect">
            <a:avLst/>
          </a:prstGeom>
          <a:noFill/>
        </p:spPr>
        <p:txBody>
          <a:bodyPr wrap="square" rtlCol="0">
            <a:spAutoFit/>
          </a:bodyPr>
          <a:lstStyle/>
          <a:p>
            <a:pPr defTabSz="1219170">
              <a:spcBef>
                <a:spcPct val="20000"/>
              </a:spcBef>
              <a:defRPr/>
            </a:pPr>
            <a:r>
              <a:rPr lang="en-US" sz="1600" b="1" dirty="0">
                <a:solidFill>
                  <a:srgbClr val="44546B"/>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38" name="TextBox 37"/>
          <p:cNvSpPr txBox="1"/>
          <p:nvPr/>
        </p:nvSpPr>
        <p:spPr>
          <a:xfrm>
            <a:off x="470742" y="1974818"/>
            <a:ext cx="3672357" cy="1114151"/>
          </a:xfrm>
          <a:prstGeom prst="rect">
            <a:avLst/>
          </a:prstGeom>
          <a:noFill/>
        </p:spPr>
        <p:txBody>
          <a:bodyPr wrap="square" rtlCol="0">
            <a:spAutoFit/>
          </a:bodyPr>
          <a:lstStyle/>
          <a:p>
            <a:pPr defTabSz="1219170">
              <a:spcBef>
                <a:spcPct val="20000"/>
              </a:spcBef>
              <a:defRPr/>
            </a:pPr>
            <a:r>
              <a:rPr lang="en-US" sz="1600" b="1" dirty="0">
                <a:solidFill>
                  <a:srgbClr val="62768F"/>
                </a:solidFill>
                <a:latin typeface="Candara" panose="020E0502030303020204" pitchFamily="34" charset="0"/>
              </a:rPr>
              <a:t>LOREM IPSUM</a:t>
            </a:r>
          </a:p>
          <a:p>
            <a:pP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pic>
        <p:nvPicPr>
          <p:cNvPr id="28" name="Picture 27">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044911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49" presetClass="entr" presetSubtype="0" decel="100000"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p:cTn id="11" dur="750" fill="hold"/>
                                        <p:tgtEl>
                                          <p:spTgt spid="8"/>
                                        </p:tgtEl>
                                        <p:attrNameLst>
                                          <p:attrName>ppt_w</p:attrName>
                                        </p:attrNameLst>
                                      </p:cBhvr>
                                      <p:tavLst>
                                        <p:tav tm="0">
                                          <p:val>
                                            <p:fltVal val="0"/>
                                          </p:val>
                                        </p:tav>
                                        <p:tav tm="100000">
                                          <p:val>
                                            <p:strVal val="#ppt_w"/>
                                          </p:val>
                                        </p:tav>
                                      </p:tavLst>
                                    </p:anim>
                                    <p:anim calcmode="lin" valueType="num">
                                      <p:cBhvr>
                                        <p:cTn id="12" dur="750" fill="hold"/>
                                        <p:tgtEl>
                                          <p:spTgt spid="8"/>
                                        </p:tgtEl>
                                        <p:attrNameLst>
                                          <p:attrName>ppt_h</p:attrName>
                                        </p:attrNameLst>
                                      </p:cBhvr>
                                      <p:tavLst>
                                        <p:tav tm="0">
                                          <p:val>
                                            <p:fltVal val="0"/>
                                          </p:val>
                                        </p:tav>
                                        <p:tav tm="100000">
                                          <p:val>
                                            <p:strVal val="#ppt_h"/>
                                          </p:val>
                                        </p:tav>
                                      </p:tavLst>
                                    </p:anim>
                                    <p:anim calcmode="lin" valueType="num">
                                      <p:cBhvr>
                                        <p:cTn id="13" dur="750" fill="hold"/>
                                        <p:tgtEl>
                                          <p:spTgt spid="8"/>
                                        </p:tgtEl>
                                        <p:attrNameLst>
                                          <p:attrName>style.rotation</p:attrName>
                                        </p:attrNameLst>
                                      </p:cBhvr>
                                      <p:tavLst>
                                        <p:tav tm="0">
                                          <p:val>
                                            <p:fltVal val="360"/>
                                          </p:val>
                                        </p:tav>
                                        <p:tav tm="100000">
                                          <p:val>
                                            <p:fltVal val="0"/>
                                          </p:val>
                                        </p:tav>
                                      </p:tavLst>
                                    </p:anim>
                                    <p:animEffect transition="in" filter="fade">
                                      <p:cBhvr>
                                        <p:cTn id="14" dur="750"/>
                                        <p:tgtEl>
                                          <p:spTgt spid="8"/>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11"/>
                                        </p:tgtEl>
                                        <p:attrNameLst>
                                          <p:attrName>style.visibility</p:attrName>
                                        </p:attrNameLst>
                                      </p:cBhvr>
                                      <p:to>
                                        <p:strVal val="visible"/>
                                      </p:to>
                                    </p:set>
                                    <p:anim calcmode="lin" valueType="num">
                                      <p:cBhvr>
                                        <p:cTn id="17" dur="750" fill="hold"/>
                                        <p:tgtEl>
                                          <p:spTgt spid="11"/>
                                        </p:tgtEl>
                                        <p:attrNameLst>
                                          <p:attrName>ppt_w</p:attrName>
                                        </p:attrNameLst>
                                      </p:cBhvr>
                                      <p:tavLst>
                                        <p:tav tm="0">
                                          <p:val>
                                            <p:fltVal val="0"/>
                                          </p:val>
                                        </p:tav>
                                        <p:tav tm="100000">
                                          <p:val>
                                            <p:strVal val="#ppt_w"/>
                                          </p:val>
                                        </p:tav>
                                      </p:tavLst>
                                    </p:anim>
                                    <p:anim calcmode="lin" valueType="num">
                                      <p:cBhvr>
                                        <p:cTn id="18" dur="750" fill="hold"/>
                                        <p:tgtEl>
                                          <p:spTgt spid="11"/>
                                        </p:tgtEl>
                                        <p:attrNameLst>
                                          <p:attrName>ppt_h</p:attrName>
                                        </p:attrNameLst>
                                      </p:cBhvr>
                                      <p:tavLst>
                                        <p:tav tm="0">
                                          <p:val>
                                            <p:fltVal val="0"/>
                                          </p:val>
                                        </p:tav>
                                        <p:tav tm="100000">
                                          <p:val>
                                            <p:strVal val="#ppt_h"/>
                                          </p:val>
                                        </p:tav>
                                      </p:tavLst>
                                    </p:anim>
                                    <p:animEffect transition="in" filter="fade">
                                      <p:cBhvr>
                                        <p:cTn id="19" dur="750"/>
                                        <p:tgtEl>
                                          <p:spTgt spid="11"/>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10"/>
                                        </p:tgtEl>
                                        <p:attrNameLst>
                                          <p:attrName>style.visibility</p:attrName>
                                        </p:attrNameLst>
                                      </p:cBhvr>
                                      <p:to>
                                        <p:strVal val="visible"/>
                                      </p:to>
                                    </p:set>
                                    <p:anim calcmode="lin" valueType="num">
                                      <p:cBhvr>
                                        <p:cTn id="22" dur="750" fill="hold"/>
                                        <p:tgtEl>
                                          <p:spTgt spid="10"/>
                                        </p:tgtEl>
                                        <p:attrNameLst>
                                          <p:attrName>ppt_w</p:attrName>
                                        </p:attrNameLst>
                                      </p:cBhvr>
                                      <p:tavLst>
                                        <p:tav tm="0">
                                          <p:val>
                                            <p:fltVal val="0"/>
                                          </p:val>
                                        </p:tav>
                                        <p:tav tm="100000">
                                          <p:val>
                                            <p:strVal val="#ppt_w"/>
                                          </p:val>
                                        </p:tav>
                                      </p:tavLst>
                                    </p:anim>
                                    <p:anim calcmode="lin" valueType="num">
                                      <p:cBhvr>
                                        <p:cTn id="23" dur="750" fill="hold"/>
                                        <p:tgtEl>
                                          <p:spTgt spid="10"/>
                                        </p:tgtEl>
                                        <p:attrNameLst>
                                          <p:attrName>ppt_h</p:attrName>
                                        </p:attrNameLst>
                                      </p:cBhvr>
                                      <p:tavLst>
                                        <p:tav tm="0">
                                          <p:val>
                                            <p:fltVal val="0"/>
                                          </p:val>
                                        </p:tav>
                                        <p:tav tm="100000">
                                          <p:val>
                                            <p:strVal val="#ppt_h"/>
                                          </p:val>
                                        </p:tav>
                                      </p:tavLst>
                                    </p:anim>
                                    <p:animEffect transition="in" filter="fade">
                                      <p:cBhvr>
                                        <p:cTn id="24" dur="750"/>
                                        <p:tgtEl>
                                          <p:spTgt spid="10"/>
                                        </p:tgtEl>
                                      </p:cBhvr>
                                    </p:animEffect>
                                  </p:childTnLst>
                                </p:cTn>
                              </p:par>
                            </p:childTnLst>
                          </p:cTn>
                        </p:par>
                        <p:par>
                          <p:cTn id="25" fill="hold">
                            <p:stCondLst>
                              <p:cond delay="1250"/>
                            </p:stCondLst>
                            <p:childTnLst>
                              <p:par>
                                <p:cTn id="26" presetID="49" presetClass="entr" presetSubtype="0" decel="100000" fill="hold" grpId="0" nodeType="afterEffect">
                                  <p:stCondLst>
                                    <p:cond delay="0"/>
                                  </p:stCondLst>
                                  <p:childTnLst>
                                    <p:set>
                                      <p:cBhvr>
                                        <p:cTn id="27" dur="1" fill="hold">
                                          <p:stCondLst>
                                            <p:cond delay="0"/>
                                          </p:stCondLst>
                                        </p:cTn>
                                        <p:tgtEl>
                                          <p:spTgt spid="14"/>
                                        </p:tgtEl>
                                        <p:attrNameLst>
                                          <p:attrName>style.visibility</p:attrName>
                                        </p:attrNameLst>
                                      </p:cBhvr>
                                      <p:to>
                                        <p:strVal val="visible"/>
                                      </p:to>
                                    </p:set>
                                    <p:anim calcmode="lin" valueType="num">
                                      <p:cBhvr>
                                        <p:cTn id="28" dur="750" fill="hold"/>
                                        <p:tgtEl>
                                          <p:spTgt spid="14"/>
                                        </p:tgtEl>
                                        <p:attrNameLst>
                                          <p:attrName>ppt_w</p:attrName>
                                        </p:attrNameLst>
                                      </p:cBhvr>
                                      <p:tavLst>
                                        <p:tav tm="0">
                                          <p:val>
                                            <p:fltVal val="0"/>
                                          </p:val>
                                        </p:tav>
                                        <p:tav tm="100000">
                                          <p:val>
                                            <p:strVal val="#ppt_w"/>
                                          </p:val>
                                        </p:tav>
                                      </p:tavLst>
                                    </p:anim>
                                    <p:anim calcmode="lin" valueType="num">
                                      <p:cBhvr>
                                        <p:cTn id="29" dur="750" fill="hold"/>
                                        <p:tgtEl>
                                          <p:spTgt spid="14"/>
                                        </p:tgtEl>
                                        <p:attrNameLst>
                                          <p:attrName>ppt_h</p:attrName>
                                        </p:attrNameLst>
                                      </p:cBhvr>
                                      <p:tavLst>
                                        <p:tav tm="0">
                                          <p:val>
                                            <p:fltVal val="0"/>
                                          </p:val>
                                        </p:tav>
                                        <p:tav tm="100000">
                                          <p:val>
                                            <p:strVal val="#ppt_h"/>
                                          </p:val>
                                        </p:tav>
                                      </p:tavLst>
                                    </p:anim>
                                    <p:anim calcmode="lin" valueType="num">
                                      <p:cBhvr>
                                        <p:cTn id="30" dur="750" fill="hold"/>
                                        <p:tgtEl>
                                          <p:spTgt spid="14"/>
                                        </p:tgtEl>
                                        <p:attrNameLst>
                                          <p:attrName>style.rotation</p:attrName>
                                        </p:attrNameLst>
                                      </p:cBhvr>
                                      <p:tavLst>
                                        <p:tav tm="0">
                                          <p:val>
                                            <p:fltVal val="360"/>
                                          </p:val>
                                        </p:tav>
                                        <p:tav tm="100000">
                                          <p:val>
                                            <p:fltVal val="0"/>
                                          </p:val>
                                        </p:tav>
                                      </p:tavLst>
                                    </p:anim>
                                    <p:animEffect transition="in" filter="fade">
                                      <p:cBhvr>
                                        <p:cTn id="31" dur="750"/>
                                        <p:tgtEl>
                                          <p:spTgt spid="14"/>
                                        </p:tgtEl>
                                      </p:cBhvr>
                                    </p:animEffect>
                                  </p:childTnLst>
                                </p:cTn>
                              </p:par>
                              <p:par>
                                <p:cTn id="32" presetID="53" presetClass="entr" presetSubtype="16" fill="hold" grpId="0" nodeType="withEffect">
                                  <p:stCondLst>
                                    <p:cond delay="0"/>
                                  </p:stCondLst>
                                  <p:childTnLst>
                                    <p:set>
                                      <p:cBhvr>
                                        <p:cTn id="33" dur="1" fill="hold">
                                          <p:stCondLst>
                                            <p:cond delay="0"/>
                                          </p:stCondLst>
                                        </p:cTn>
                                        <p:tgtEl>
                                          <p:spTgt spid="17"/>
                                        </p:tgtEl>
                                        <p:attrNameLst>
                                          <p:attrName>style.visibility</p:attrName>
                                        </p:attrNameLst>
                                      </p:cBhvr>
                                      <p:to>
                                        <p:strVal val="visible"/>
                                      </p:to>
                                    </p:set>
                                    <p:anim calcmode="lin" valueType="num">
                                      <p:cBhvr>
                                        <p:cTn id="34" dur="750" fill="hold"/>
                                        <p:tgtEl>
                                          <p:spTgt spid="17"/>
                                        </p:tgtEl>
                                        <p:attrNameLst>
                                          <p:attrName>ppt_w</p:attrName>
                                        </p:attrNameLst>
                                      </p:cBhvr>
                                      <p:tavLst>
                                        <p:tav tm="0">
                                          <p:val>
                                            <p:fltVal val="0"/>
                                          </p:val>
                                        </p:tav>
                                        <p:tav tm="100000">
                                          <p:val>
                                            <p:strVal val="#ppt_w"/>
                                          </p:val>
                                        </p:tav>
                                      </p:tavLst>
                                    </p:anim>
                                    <p:anim calcmode="lin" valueType="num">
                                      <p:cBhvr>
                                        <p:cTn id="35" dur="750" fill="hold"/>
                                        <p:tgtEl>
                                          <p:spTgt spid="17"/>
                                        </p:tgtEl>
                                        <p:attrNameLst>
                                          <p:attrName>ppt_h</p:attrName>
                                        </p:attrNameLst>
                                      </p:cBhvr>
                                      <p:tavLst>
                                        <p:tav tm="0">
                                          <p:val>
                                            <p:fltVal val="0"/>
                                          </p:val>
                                        </p:tav>
                                        <p:tav tm="100000">
                                          <p:val>
                                            <p:strVal val="#ppt_h"/>
                                          </p:val>
                                        </p:tav>
                                      </p:tavLst>
                                    </p:anim>
                                    <p:animEffect transition="in" filter="fade">
                                      <p:cBhvr>
                                        <p:cTn id="36" dur="750"/>
                                        <p:tgtEl>
                                          <p:spTgt spid="17"/>
                                        </p:tgtEl>
                                      </p:cBhvr>
                                    </p:animEffect>
                                  </p:childTnLst>
                                </p:cTn>
                              </p:par>
                              <p:par>
                                <p:cTn id="37" presetID="53" presetClass="entr" presetSubtype="16" fill="hold" grpId="0" nodeType="withEffect">
                                  <p:stCondLst>
                                    <p:cond delay="0"/>
                                  </p:stCondLst>
                                  <p:childTnLst>
                                    <p:set>
                                      <p:cBhvr>
                                        <p:cTn id="38" dur="1" fill="hold">
                                          <p:stCondLst>
                                            <p:cond delay="0"/>
                                          </p:stCondLst>
                                        </p:cTn>
                                        <p:tgtEl>
                                          <p:spTgt spid="18"/>
                                        </p:tgtEl>
                                        <p:attrNameLst>
                                          <p:attrName>style.visibility</p:attrName>
                                        </p:attrNameLst>
                                      </p:cBhvr>
                                      <p:to>
                                        <p:strVal val="visible"/>
                                      </p:to>
                                    </p:set>
                                    <p:anim calcmode="lin" valueType="num">
                                      <p:cBhvr>
                                        <p:cTn id="39" dur="750" fill="hold"/>
                                        <p:tgtEl>
                                          <p:spTgt spid="18"/>
                                        </p:tgtEl>
                                        <p:attrNameLst>
                                          <p:attrName>ppt_w</p:attrName>
                                        </p:attrNameLst>
                                      </p:cBhvr>
                                      <p:tavLst>
                                        <p:tav tm="0">
                                          <p:val>
                                            <p:fltVal val="0"/>
                                          </p:val>
                                        </p:tav>
                                        <p:tav tm="100000">
                                          <p:val>
                                            <p:strVal val="#ppt_w"/>
                                          </p:val>
                                        </p:tav>
                                      </p:tavLst>
                                    </p:anim>
                                    <p:anim calcmode="lin" valueType="num">
                                      <p:cBhvr>
                                        <p:cTn id="40" dur="750" fill="hold"/>
                                        <p:tgtEl>
                                          <p:spTgt spid="18"/>
                                        </p:tgtEl>
                                        <p:attrNameLst>
                                          <p:attrName>ppt_h</p:attrName>
                                        </p:attrNameLst>
                                      </p:cBhvr>
                                      <p:tavLst>
                                        <p:tav tm="0">
                                          <p:val>
                                            <p:fltVal val="0"/>
                                          </p:val>
                                        </p:tav>
                                        <p:tav tm="100000">
                                          <p:val>
                                            <p:strVal val="#ppt_h"/>
                                          </p:val>
                                        </p:tav>
                                      </p:tavLst>
                                    </p:anim>
                                    <p:animEffect transition="in" filter="fade">
                                      <p:cBhvr>
                                        <p:cTn id="41" dur="750"/>
                                        <p:tgtEl>
                                          <p:spTgt spid="18"/>
                                        </p:tgtEl>
                                      </p:cBhvr>
                                    </p:animEffect>
                                  </p:childTnLst>
                                </p:cTn>
                              </p:par>
                            </p:childTnLst>
                          </p:cTn>
                        </p:par>
                        <p:par>
                          <p:cTn id="42" fill="hold">
                            <p:stCondLst>
                              <p:cond delay="2000"/>
                            </p:stCondLst>
                            <p:childTnLst>
                              <p:par>
                                <p:cTn id="43" presetID="53" presetClass="entr" presetSubtype="528" fill="hold" grpId="0" nodeType="afterEffect">
                                  <p:stCondLst>
                                    <p:cond delay="0"/>
                                  </p:stCondLst>
                                  <p:childTnLst>
                                    <p:set>
                                      <p:cBhvr>
                                        <p:cTn id="44" dur="1" fill="hold">
                                          <p:stCondLst>
                                            <p:cond delay="0"/>
                                          </p:stCondLst>
                                        </p:cTn>
                                        <p:tgtEl>
                                          <p:spTgt spid="30"/>
                                        </p:tgtEl>
                                        <p:attrNameLst>
                                          <p:attrName>style.visibility</p:attrName>
                                        </p:attrNameLst>
                                      </p:cBhvr>
                                      <p:to>
                                        <p:strVal val="visible"/>
                                      </p:to>
                                    </p:set>
                                    <p:anim calcmode="lin" valueType="num">
                                      <p:cBhvr>
                                        <p:cTn id="45" dur="500" fill="hold"/>
                                        <p:tgtEl>
                                          <p:spTgt spid="30"/>
                                        </p:tgtEl>
                                        <p:attrNameLst>
                                          <p:attrName>ppt_w</p:attrName>
                                        </p:attrNameLst>
                                      </p:cBhvr>
                                      <p:tavLst>
                                        <p:tav tm="0">
                                          <p:val>
                                            <p:fltVal val="0"/>
                                          </p:val>
                                        </p:tav>
                                        <p:tav tm="100000">
                                          <p:val>
                                            <p:strVal val="#ppt_w"/>
                                          </p:val>
                                        </p:tav>
                                      </p:tavLst>
                                    </p:anim>
                                    <p:anim calcmode="lin" valueType="num">
                                      <p:cBhvr>
                                        <p:cTn id="46" dur="500" fill="hold"/>
                                        <p:tgtEl>
                                          <p:spTgt spid="30"/>
                                        </p:tgtEl>
                                        <p:attrNameLst>
                                          <p:attrName>ppt_h</p:attrName>
                                        </p:attrNameLst>
                                      </p:cBhvr>
                                      <p:tavLst>
                                        <p:tav tm="0">
                                          <p:val>
                                            <p:fltVal val="0"/>
                                          </p:val>
                                        </p:tav>
                                        <p:tav tm="100000">
                                          <p:val>
                                            <p:strVal val="#ppt_h"/>
                                          </p:val>
                                        </p:tav>
                                      </p:tavLst>
                                    </p:anim>
                                    <p:animEffect transition="in" filter="fade">
                                      <p:cBhvr>
                                        <p:cTn id="47" dur="500"/>
                                        <p:tgtEl>
                                          <p:spTgt spid="30"/>
                                        </p:tgtEl>
                                      </p:cBhvr>
                                    </p:animEffect>
                                    <p:anim calcmode="lin" valueType="num">
                                      <p:cBhvr>
                                        <p:cTn id="48" dur="500" fill="hold"/>
                                        <p:tgtEl>
                                          <p:spTgt spid="30"/>
                                        </p:tgtEl>
                                        <p:attrNameLst>
                                          <p:attrName>ppt_x</p:attrName>
                                        </p:attrNameLst>
                                      </p:cBhvr>
                                      <p:tavLst>
                                        <p:tav tm="0">
                                          <p:val>
                                            <p:fltVal val="0.5"/>
                                          </p:val>
                                        </p:tav>
                                        <p:tav tm="100000">
                                          <p:val>
                                            <p:strVal val="#ppt_x"/>
                                          </p:val>
                                        </p:tav>
                                      </p:tavLst>
                                    </p:anim>
                                    <p:anim calcmode="lin" valueType="num">
                                      <p:cBhvr>
                                        <p:cTn id="49" dur="500" fill="hold"/>
                                        <p:tgtEl>
                                          <p:spTgt spid="30"/>
                                        </p:tgtEl>
                                        <p:attrNameLst>
                                          <p:attrName>ppt_y</p:attrName>
                                        </p:attrNameLst>
                                      </p:cBhvr>
                                      <p:tavLst>
                                        <p:tav tm="0">
                                          <p:val>
                                            <p:fltVal val="0.5"/>
                                          </p:val>
                                        </p:tav>
                                        <p:tav tm="100000">
                                          <p:val>
                                            <p:strVal val="#ppt_y"/>
                                          </p:val>
                                        </p:tav>
                                      </p:tavLst>
                                    </p:anim>
                                  </p:childTnLst>
                                </p:cTn>
                              </p:par>
                            </p:childTnLst>
                          </p:cTn>
                        </p:par>
                        <p:par>
                          <p:cTn id="50" fill="hold">
                            <p:stCondLst>
                              <p:cond delay="2500"/>
                            </p:stCondLst>
                            <p:childTnLst>
                              <p:par>
                                <p:cTn id="51" presetID="18" presetClass="entr" presetSubtype="6" fill="hold" grpId="0" nodeType="afterEffect">
                                  <p:stCondLst>
                                    <p:cond delay="0"/>
                                  </p:stCondLst>
                                  <p:childTnLst>
                                    <p:set>
                                      <p:cBhvr>
                                        <p:cTn id="52" dur="1" fill="hold">
                                          <p:stCondLst>
                                            <p:cond delay="0"/>
                                          </p:stCondLst>
                                        </p:cTn>
                                        <p:tgtEl>
                                          <p:spTgt spid="32"/>
                                        </p:tgtEl>
                                        <p:attrNameLst>
                                          <p:attrName>style.visibility</p:attrName>
                                        </p:attrNameLst>
                                      </p:cBhvr>
                                      <p:to>
                                        <p:strVal val="visible"/>
                                      </p:to>
                                    </p:set>
                                    <p:animEffect transition="in" filter="strips(downRight)">
                                      <p:cBhvr>
                                        <p:cTn id="53" dur="500"/>
                                        <p:tgtEl>
                                          <p:spTgt spid="32"/>
                                        </p:tgtEl>
                                      </p:cBhvr>
                                    </p:animEffect>
                                  </p:childTnLst>
                                </p:cTn>
                              </p:par>
                            </p:childTnLst>
                          </p:cTn>
                        </p:par>
                        <p:par>
                          <p:cTn id="54" fill="hold">
                            <p:stCondLst>
                              <p:cond delay="3000"/>
                            </p:stCondLst>
                            <p:childTnLst>
                              <p:par>
                                <p:cTn id="55" presetID="49" presetClass="entr" presetSubtype="0" decel="100000" fill="hold" grpId="0" nodeType="afterEffect">
                                  <p:stCondLst>
                                    <p:cond delay="0"/>
                                  </p:stCondLst>
                                  <p:childTnLst>
                                    <p:set>
                                      <p:cBhvr>
                                        <p:cTn id="56" dur="1" fill="hold">
                                          <p:stCondLst>
                                            <p:cond delay="0"/>
                                          </p:stCondLst>
                                        </p:cTn>
                                        <p:tgtEl>
                                          <p:spTgt spid="13"/>
                                        </p:tgtEl>
                                        <p:attrNameLst>
                                          <p:attrName>style.visibility</p:attrName>
                                        </p:attrNameLst>
                                      </p:cBhvr>
                                      <p:to>
                                        <p:strVal val="visible"/>
                                      </p:to>
                                    </p:set>
                                    <p:anim calcmode="lin" valueType="num">
                                      <p:cBhvr>
                                        <p:cTn id="57" dur="750" fill="hold"/>
                                        <p:tgtEl>
                                          <p:spTgt spid="13"/>
                                        </p:tgtEl>
                                        <p:attrNameLst>
                                          <p:attrName>ppt_w</p:attrName>
                                        </p:attrNameLst>
                                      </p:cBhvr>
                                      <p:tavLst>
                                        <p:tav tm="0">
                                          <p:val>
                                            <p:fltVal val="0"/>
                                          </p:val>
                                        </p:tav>
                                        <p:tav tm="100000">
                                          <p:val>
                                            <p:strVal val="#ppt_w"/>
                                          </p:val>
                                        </p:tav>
                                      </p:tavLst>
                                    </p:anim>
                                    <p:anim calcmode="lin" valueType="num">
                                      <p:cBhvr>
                                        <p:cTn id="58" dur="750" fill="hold"/>
                                        <p:tgtEl>
                                          <p:spTgt spid="13"/>
                                        </p:tgtEl>
                                        <p:attrNameLst>
                                          <p:attrName>ppt_h</p:attrName>
                                        </p:attrNameLst>
                                      </p:cBhvr>
                                      <p:tavLst>
                                        <p:tav tm="0">
                                          <p:val>
                                            <p:fltVal val="0"/>
                                          </p:val>
                                        </p:tav>
                                        <p:tav tm="100000">
                                          <p:val>
                                            <p:strVal val="#ppt_h"/>
                                          </p:val>
                                        </p:tav>
                                      </p:tavLst>
                                    </p:anim>
                                    <p:anim calcmode="lin" valueType="num">
                                      <p:cBhvr>
                                        <p:cTn id="59" dur="750" fill="hold"/>
                                        <p:tgtEl>
                                          <p:spTgt spid="13"/>
                                        </p:tgtEl>
                                        <p:attrNameLst>
                                          <p:attrName>style.rotation</p:attrName>
                                        </p:attrNameLst>
                                      </p:cBhvr>
                                      <p:tavLst>
                                        <p:tav tm="0">
                                          <p:val>
                                            <p:fltVal val="360"/>
                                          </p:val>
                                        </p:tav>
                                        <p:tav tm="100000">
                                          <p:val>
                                            <p:fltVal val="0"/>
                                          </p:val>
                                        </p:tav>
                                      </p:tavLst>
                                    </p:anim>
                                    <p:animEffect transition="in" filter="fade">
                                      <p:cBhvr>
                                        <p:cTn id="60" dur="750"/>
                                        <p:tgtEl>
                                          <p:spTgt spid="13"/>
                                        </p:tgtEl>
                                      </p:cBhvr>
                                    </p:animEffect>
                                  </p:childTnLst>
                                </p:cTn>
                              </p:par>
                              <p:par>
                                <p:cTn id="61" presetID="53" presetClass="entr" presetSubtype="16" fill="hold" grpId="0" nodeType="withEffect">
                                  <p:stCondLst>
                                    <p:cond delay="0"/>
                                  </p:stCondLst>
                                  <p:childTnLst>
                                    <p:set>
                                      <p:cBhvr>
                                        <p:cTn id="62" dur="1" fill="hold">
                                          <p:stCondLst>
                                            <p:cond delay="0"/>
                                          </p:stCondLst>
                                        </p:cTn>
                                        <p:tgtEl>
                                          <p:spTgt spid="26"/>
                                        </p:tgtEl>
                                        <p:attrNameLst>
                                          <p:attrName>style.visibility</p:attrName>
                                        </p:attrNameLst>
                                      </p:cBhvr>
                                      <p:to>
                                        <p:strVal val="visible"/>
                                      </p:to>
                                    </p:set>
                                    <p:anim calcmode="lin" valueType="num">
                                      <p:cBhvr>
                                        <p:cTn id="63" dur="750" fill="hold"/>
                                        <p:tgtEl>
                                          <p:spTgt spid="26"/>
                                        </p:tgtEl>
                                        <p:attrNameLst>
                                          <p:attrName>ppt_w</p:attrName>
                                        </p:attrNameLst>
                                      </p:cBhvr>
                                      <p:tavLst>
                                        <p:tav tm="0">
                                          <p:val>
                                            <p:fltVal val="0"/>
                                          </p:val>
                                        </p:tav>
                                        <p:tav tm="100000">
                                          <p:val>
                                            <p:strVal val="#ppt_w"/>
                                          </p:val>
                                        </p:tav>
                                      </p:tavLst>
                                    </p:anim>
                                    <p:anim calcmode="lin" valueType="num">
                                      <p:cBhvr>
                                        <p:cTn id="64" dur="750" fill="hold"/>
                                        <p:tgtEl>
                                          <p:spTgt spid="26"/>
                                        </p:tgtEl>
                                        <p:attrNameLst>
                                          <p:attrName>ppt_h</p:attrName>
                                        </p:attrNameLst>
                                      </p:cBhvr>
                                      <p:tavLst>
                                        <p:tav tm="0">
                                          <p:val>
                                            <p:fltVal val="0"/>
                                          </p:val>
                                        </p:tav>
                                        <p:tav tm="100000">
                                          <p:val>
                                            <p:strVal val="#ppt_h"/>
                                          </p:val>
                                        </p:tav>
                                      </p:tavLst>
                                    </p:anim>
                                    <p:animEffect transition="in" filter="fade">
                                      <p:cBhvr>
                                        <p:cTn id="65" dur="750"/>
                                        <p:tgtEl>
                                          <p:spTgt spid="26"/>
                                        </p:tgtEl>
                                      </p:cBhvr>
                                    </p:animEffect>
                                  </p:childTnLst>
                                </p:cTn>
                              </p:par>
                              <p:par>
                                <p:cTn id="66" presetID="53" presetClass="entr" presetSubtype="16" fill="hold" grpId="0" nodeType="withEffect">
                                  <p:stCondLst>
                                    <p:cond delay="0"/>
                                  </p:stCondLst>
                                  <p:childTnLst>
                                    <p:set>
                                      <p:cBhvr>
                                        <p:cTn id="67" dur="1" fill="hold">
                                          <p:stCondLst>
                                            <p:cond delay="0"/>
                                          </p:stCondLst>
                                        </p:cTn>
                                        <p:tgtEl>
                                          <p:spTgt spid="27"/>
                                        </p:tgtEl>
                                        <p:attrNameLst>
                                          <p:attrName>style.visibility</p:attrName>
                                        </p:attrNameLst>
                                      </p:cBhvr>
                                      <p:to>
                                        <p:strVal val="visible"/>
                                      </p:to>
                                    </p:set>
                                    <p:anim calcmode="lin" valueType="num">
                                      <p:cBhvr>
                                        <p:cTn id="68" dur="750" fill="hold"/>
                                        <p:tgtEl>
                                          <p:spTgt spid="27"/>
                                        </p:tgtEl>
                                        <p:attrNameLst>
                                          <p:attrName>ppt_w</p:attrName>
                                        </p:attrNameLst>
                                      </p:cBhvr>
                                      <p:tavLst>
                                        <p:tav tm="0">
                                          <p:val>
                                            <p:fltVal val="0"/>
                                          </p:val>
                                        </p:tav>
                                        <p:tav tm="100000">
                                          <p:val>
                                            <p:strVal val="#ppt_w"/>
                                          </p:val>
                                        </p:tav>
                                      </p:tavLst>
                                    </p:anim>
                                    <p:anim calcmode="lin" valueType="num">
                                      <p:cBhvr>
                                        <p:cTn id="69" dur="750" fill="hold"/>
                                        <p:tgtEl>
                                          <p:spTgt spid="27"/>
                                        </p:tgtEl>
                                        <p:attrNameLst>
                                          <p:attrName>ppt_h</p:attrName>
                                        </p:attrNameLst>
                                      </p:cBhvr>
                                      <p:tavLst>
                                        <p:tav tm="0">
                                          <p:val>
                                            <p:fltVal val="0"/>
                                          </p:val>
                                        </p:tav>
                                        <p:tav tm="100000">
                                          <p:val>
                                            <p:strVal val="#ppt_h"/>
                                          </p:val>
                                        </p:tav>
                                      </p:tavLst>
                                    </p:anim>
                                    <p:animEffect transition="in" filter="fade">
                                      <p:cBhvr>
                                        <p:cTn id="70" dur="750"/>
                                        <p:tgtEl>
                                          <p:spTgt spid="27"/>
                                        </p:tgtEl>
                                      </p:cBhvr>
                                    </p:animEffect>
                                  </p:childTnLst>
                                </p:cTn>
                              </p:par>
                            </p:childTnLst>
                          </p:cTn>
                        </p:par>
                        <p:par>
                          <p:cTn id="71" fill="hold">
                            <p:stCondLst>
                              <p:cond delay="3750"/>
                            </p:stCondLst>
                            <p:childTnLst>
                              <p:par>
                                <p:cTn id="72" presetID="53" presetClass="entr" presetSubtype="528" fill="hold" grpId="0" nodeType="afterEffect">
                                  <p:stCondLst>
                                    <p:cond delay="0"/>
                                  </p:stCondLst>
                                  <p:childTnLst>
                                    <p:set>
                                      <p:cBhvr>
                                        <p:cTn id="73" dur="1" fill="hold">
                                          <p:stCondLst>
                                            <p:cond delay="0"/>
                                          </p:stCondLst>
                                        </p:cTn>
                                        <p:tgtEl>
                                          <p:spTgt spid="36"/>
                                        </p:tgtEl>
                                        <p:attrNameLst>
                                          <p:attrName>style.visibility</p:attrName>
                                        </p:attrNameLst>
                                      </p:cBhvr>
                                      <p:to>
                                        <p:strVal val="visible"/>
                                      </p:to>
                                    </p:set>
                                    <p:anim calcmode="lin" valueType="num">
                                      <p:cBhvr>
                                        <p:cTn id="74" dur="500" fill="hold"/>
                                        <p:tgtEl>
                                          <p:spTgt spid="36"/>
                                        </p:tgtEl>
                                        <p:attrNameLst>
                                          <p:attrName>ppt_w</p:attrName>
                                        </p:attrNameLst>
                                      </p:cBhvr>
                                      <p:tavLst>
                                        <p:tav tm="0">
                                          <p:val>
                                            <p:fltVal val="0"/>
                                          </p:val>
                                        </p:tav>
                                        <p:tav tm="100000">
                                          <p:val>
                                            <p:strVal val="#ppt_w"/>
                                          </p:val>
                                        </p:tav>
                                      </p:tavLst>
                                    </p:anim>
                                    <p:anim calcmode="lin" valueType="num">
                                      <p:cBhvr>
                                        <p:cTn id="75" dur="500" fill="hold"/>
                                        <p:tgtEl>
                                          <p:spTgt spid="36"/>
                                        </p:tgtEl>
                                        <p:attrNameLst>
                                          <p:attrName>ppt_h</p:attrName>
                                        </p:attrNameLst>
                                      </p:cBhvr>
                                      <p:tavLst>
                                        <p:tav tm="0">
                                          <p:val>
                                            <p:fltVal val="0"/>
                                          </p:val>
                                        </p:tav>
                                        <p:tav tm="100000">
                                          <p:val>
                                            <p:strVal val="#ppt_h"/>
                                          </p:val>
                                        </p:tav>
                                      </p:tavLst>
                                    </p:anim>
                                    <p:animEffect transition="in" filter="fade">
                                      <p:cBhvr>
                                        <p:cTn id="76" dur="500"/>
                                        <p:tgtEl>
                                          <p:spTgt spid="36"/>
                                        </p:tgtEl>
                                      </p:cBhvr>
                                    </p:animEffect>
                                    <p:anim calcmode="lin" valueType="num">
                                      <p:cBhvr>
                                        <p:cTn id="77" dur="500" fill="hold"/>
                                        <p:tgtEl>
                                          <p:spTgt spid="36"/>
                                        </p:tgtEl>
                                        <p:attrNameLst>
                                          <p:attrName>ppt_x</p:attrName>
                                        </p:attrNameLst>
                                      </p:cBhvr>
                                      <p:tavLst>
                                        <p:tav tm="0">
                                          <p:val>
                                            <p:fltVal val="0.5"/>
                                          </p:val>
                                        </p:tav>
                                        <p:tav tm="100000">
                                          <p:val>
                                            <p:strVal val="#ppt_x"/>
                                          </p:val>
                                        </p:tav>
                                      </p:tavLst>
                                    </p:anim>
                                    <p:anim calcmode="lin" valueType="num">
                                      <p:cBhvr>
                                        <p:cTn id="78" dur="500" fill="hold"/>
                                        <p:tgtEl>
                                          <p:spTgt spid="36"/>
                                        </p:tgtEl>
                                        <p:attrNameLst>
                                          <p:attrName>ppt_y</p:attrName>
                                        </p:attrNameLst>
                                      </p:cBhvr>
                                      <p:tavLst>
                                        <p:tav tm="0">
                                          <p:val>
                                            <p:fltVal val="0.5"/>
                                          </p:val>
                                        </p:tav>
                                        <p:tav tm="100000">
                                          <p:val>
                                            <p:strVal val="#ppt_y"/>
                                          </p:val>
                                        </p:tav>
                                      </p:tavLst>
                                    </p:anim>
                                  </p:childTnLst>
                                </p:cTn>
                              </p:par>
                            </p:childTnLst>
                          </p:cTn>
                        </p:par>
                        <p:par>
                          <p:cTn id="79" fill="hold">
                            <p:stCondLst>
                              <p:cond delay="4250"/>
                            </p:stCondLst>
                            <p:childTnLst>
                              <p:par>
                                <p:cTn id="80" presetID="18" presetClass="entr" presetSubtype="12" fill="hold" grpId="0" nodeType="afterEffect">
                                  <p:stCondLst>
                                    <p:cond delay="0"/>
                                  </p:stCondLst>
                                  <p:childTnLst>
                                    <p:set>
                                      <p:cBhvr>
                                        <p:cTn id="81" dur="1" fill="hold">
                                          <p:stCondLst>
                                            <p:cond delay="0"/>
                                          </p:stCondLst>
                                        </p:cTn>
                                        <p:tgtEl>
                                          <p:spTgt spid="33"/>
                                        </p:tgtEl>
                                        <p:attrNameLst>
                                          <p:attrName>style.visibility</p:attrName>
                                        </p:attrNameLst>
                                      </p:cBhvr>
                                      <p:to>
                                        <p:strVal val="visible"/>
                                      </p:to>
                                    </p:set>
                                    <p:animEffect transition="in" filter="strips(downLeft)">
                                      <p:cBhvr>
                                        <p:cTn id="82" dur="500"/>
                                        <p:tgtEl>
                                          <p:spTgt spid="33"/>
                                        </p:tgtEl>
                                      </p:cBhvr>
                                    </p:animEffect>
                                  </p:childTnLst>
                                </p:cTn>
                              </p:par>
                            </p:childTnLst>
                          </p:cTn>
                        </p:par>
                        <p:par>
                          <p:cTn id="83" fill="hold">
                            <p:stCondLst>
                              <p:cond delay="4750"/>
                            </p:stCondLst>
                            <p:childTnLst>
                              <p:par>
                                <p:cTn id="84" presetID="49" presetClass="entr" presetSubtype="0" decel="100000" fill="hold" grpId="0" nodeType="afterEffect">
                                  <p:stCondLst>
                                    <p:cond delay="0"/>
                                  </p:stCondLst>
                                  <p:childTnLst>
                                    <p:set>
                                      <p:cBhvr>
                                        <p:cTn id="85" dur="1" fill="hold">
                                          <p:stCondLst>
                                            <p:cond delay="0"/>
                                          </p:stCondLst>
                                        </p:cTn>
                                        <p:tgtEl>
                                          <p:spTgt spid="15"/>
                                        </p:tgtEl>
                                        <p:attrNameLst>
                                          <p:attrName>style.visibility</p:attrName>
                                        </p:attrNameLst>
                                      </p:cBhvr>
                                      <p:to>
                                        <p:strVal val="visible"/>
                                      </p:to>
                                    </p:set>
                                    <p:anim calcmode="lin" valueType="num">
                                      <p:cBhvr>
                                        <p:cTn id="86" dur="750" fill="hold"/>
                                        <p:tgtEl>
                                          <p:spTgt spid="15"/>
                                        </p:tgtEl>
                                        <p:attrNameLst>
                                          <p:attrName>ppt_w</p:attrName>
                                        </p:attrNameLst>
                                      </p:cBhvr>
                                      <p:tavLst>
                                        <p:tav tm="0">
                                          <p:val>
                                            <p:fltVal val="0"/>
                                          </p:val>
                                        </p:tav>
                                        <p:tav tm="100000">
                                          <p:val>
                                            <p:strVal val="#ppt_w"/>
                                          </p:val>
                                        </p:tav>
                                      </p:tavLst>
                                    </p:anim>
                                    <p:anim calcmode="lin" valueType="num">
                                      <p:cBhvr>
                                        <p:cTn id="87" dur="750" fill="hold"/>
                                        <p:tgtEl>
                                          <p:spTgt spid="15"/>
                                        </p:tgtEl>
                                        <p:attrNameLst>
                                          <p:attrName>ppt_h</p:attrName>
                                        </p:attrNameLst>
                                      </p:cBhvr>
                                      <p:tavLst>
                                        <p:tav tm="0">
                                          <p:val>
                                            <p:fltVal val="0"/>
                                          </p:val>
                                        </p:tav>
                                        <p:tav tm="100000">
                                          <p:val>
                                            <p:strVal val="#ppt_h"/>
                                          </p:val>
                                        </p:tav>
                                      </p:tavLst>
                                    </p:anim>
                                    <p:anim calcmode="lin" valueType="num">
                                      <p:cBhvr>
                                        <p:cTn id="88" dur="750" fill="hold"/>
                                        <p:tgtEl>
                                          <p:spTgt spid="15"/>
                                        </p:tgtEl>
                                        <p:attrNameLst>
                                          <p:attrName>style.rotation</p:attrName>
                                        </p:attrNameLst>
                                      </p:cBhvr>
                                      <p:tavLst>
                                        <p:tav tm="0">
                                          <p:val>
                                            <p:fltVal val="360"/>
                                          </p:val>
                                        </p:tav>
                                        <p:tav tm="100000">
                                          <p:val>
                                            <p:fltVal val="0"/>
                                          </p:val>
                                        </p:tav>
                                      </p:tavLst>
                                    </p:anim>
                                    <p:animEffect transition="in" filter="fade">
                                      <p:cBhvr>
                                        <p:cTn id="89" dur="750"/>
                                        <p:tgtEl>
                                          <p:spTgt spid="15"/>
                                        </p:tgtEl>
                                      </p:cBhvr>
                                    </p:animEffect>
                                  </p:childTnLst>
                                </p:cTn>
                              </p:par>
                              <p:par>
                                <p:cTn id="90" presetID="53" presetClass="entr" presetSubtype="16" fill="hold" grpId="0" nodeType="withEffect">
                                  <p:stCondLst>
                                    <p:cond delay="0"/>
                                  </p:stCondLst>
                                  <p:childTnLst>
                                    <p:set>
                                      <p:cBhvr>
                                        <p:cTn id="91" dur="1" fill="hold">
                                          <p:stCondLst>
                                            <p:cond delay="0"/>
                                          </p:stCondLst>
                                        </p:cTn>
                                        <p:tgtEl>
                                          <p:spTgt spid="21"/>
                                        </p:tgtEl>
                                        <p:attrNameLst>
                                          <p:attrName>style.visibility</p:attrName>
                                        </p:attrNameLst>
                                      </p:cBhvr>
                                      <p:to>
                                        <p:strVal val="visible"/>
                                      </p:to>
                                    </p:set>
                                    <p:anim calcmode="lin" valueType="num">
                                      <p:cBhvr>
                                        <p:cTn id="92" dur="750" fill="hold"/>
                                        <p:tgtEl>
                                          <p:spTgt spid="21"/>
                                        </p:tgtEl>
                                        <p:attrNameLst>
                                          <p:attrName>ppt_w</p:attrName>
                                        </p:attrNameLst>
                                      </p:cBhvr>
                                      <p:tavLst>
                                        <p:tav tm="0">
                                          <p:val>
                                            <p:fltVal val="0"/>
                                          </p:val>
                                        </p:tav>
                                        <p:tav tm="100000">
                                          <p:val>
                                            <p:strVal val="#ppt_w"/>
                                          </p:val>
                                        </p:tav>
                                      </p:tavLst>
                                    </p:anim>
                                    <p:anim calcmode="lin" valueType="num">
                                      <p:cBhvr>
                                        <p:cTn id="93" dur="750" fill="hold"/>
                                        <p:tgtEl>
                                          <p:spTgt spid="21"/>
                                        </p:tgtEl>
                                        <p:attrNameLst>
                                          <p:attrName>ppt_h</p:attrName>
                                        </p:attrNameLst>
                                      </p:cBhvr>
                                      <p:tavLst>
                                        <p:tav tm="0">
                                          <p:val>
                                            <p:fltVal val="0"/>
                                          </p:val>
                                        </p:tav>
                                        <p:tav tm="100000">
                                          <p:val>
                                            <p:strVal val="#ppt_h"/>
                                          </p:val>
                                        </p:tav>
                                      </p:tavLst>
                                    </p:anim>
                                    <p:animEffect transition="in" filter="fade">
                                      <p:cBhvr>
                                        <p:cTn id="94" dur="750"/>
                                        <p:tgtEl>
                                          <p:spTgt spid="21"/>
                                        </p:tgtEl>
                                      </p:cBhvr>
                                    </p:animEffect>
                                  </p:childTnLst>
                                </p:cTn>
                              </p:par>
                              <p:par>
                                <p:cTn id="95" presetID="53" presetClass="entr" presetSubtype="16" fill="hold" grpId="0" nodeType="withEffect">
                                  <p:stCondLst>
                                    <p:cond delay="0"/>
                                  </p:stCondLst>
                                  <p:childTnLst>
                                    <p:set>
                                      <p:cBhvr>
                                        <p:cTn id="96" dur="1" fill="hold">
                                          <p:stCondLst>
                                            <p:cond delay="0"/>
                                          </p:stCondLst>
                                        </p:cTn>
                                        <p:tgtEl>
                                          <p:spTgt spid="20"/>
                                        </p:tgtEl>
                                        <p:attrNameLst>
                                          <p:attrName>style.visibility</p:attrName>
                                        </p:attrNameLst>
                                      </p:cBhvr>
                                      <p:to>
                                        <p:strVal val="visible"/>
                                      </p:to>
                                    </p:set>
                                    <p:anim calcmode="lin" valueType="num">
                                      <p:cBhvr>
                                        <p:cTn id="97" dur="750" fill="hold"/>
                                        <p:tgtEl>
                                          <p:spTgt spid="20"/>
                                        </p:tgtEl>
                                        <p:attrNameLst>
                                          <p:attrName>ppt_w</p:attrName>
                                        </p:attrNameLst>
                                      </p:cBhvr>
                                      <p:tavLst>
                                        <p:tav tm="0">
                                          <p:val>
                                            <p:fltVal val="0"/>
                                          </p:val>
                                        </p:tav>
                                        <p:tav tm="100000">
                                          <p:val>
                                            <p:strVal val="#ppt_w"/>
                                          </p:val>
                                        </p:tav>
                                      </p:tavLst>
                                    </p:anim>
                                    <p:anim calcmode="lin" valueType="num">
                                      <p:cBhvr>
                                        <p:cTn id="98" dur="750" fill="hold"/>
                                        <p:tgtEl>
                                          <p:spTgt spid="20"/>
                                        </p:tgtEl>
                                        <p:attrNameLst>
                                          <p:attrName>ppt_h</p:attrName>
                                        </p:attrNameLst>
                                      </p:cBhvr>
                                      <p:tavLst>
                                        <p:tav tm="0">
                                          <p:val>
                                            <p:fltVal val="0"/>
                                          </p:val>
                                        </p:tav>
                                        <p:tav tm="100000">
                                          <p:val>
                                            <p:strVal val="#ppt_h"/>
                                          </p:val>
                                        </p:tav>
                                      </p:tavLst>
                                    </p:anim>
                                    <p:animEffect transition="in" filter="fade">
                                      <p:cBhvr>
                                        <p:cTn id="99" dur="750"/>
                                        <p:tgtEl>
                                          <p:spTgt spid="20"/>
                                        </p:tgtEl>
                                      </p:cBhvr>
                                    </p:animEffect>
                                  </p:childTnLst>
                                </p:cTn>
                              </p:par>
                            </p:childTnLst>
                          </p:cTn>
                        </p:par>
                        <p:par>
                          <p:cTn id="100" fill="hold">
                            <p:stCondLst>
                              <p:cond delay="5500"/>
                            </p:stCondLst>
                            <p:childTnLst>
                              <p:par>
                                <p:cTn id="101" presetID="53" presetClass="entr" presetSubtype="528" fill="hold" grpId="0" nodeType="afterEffect">
                                  <p:stCondLst>
                                    <p:cond delay="0"/>
                                  </p:stCondLst>
                                  <p:childTnLst>
                                    <p:set>
                                      <p:cBhvr>
                                        <p:cTn id="102" dur="1" fill="hold">
                                          <p:stCondLst>
                                            <p:cond delay="0"/>
                                          </p:stCondLst>
                                        </p:cTn>
                                        <p:tgtEl>
                                          <p:spTgt spid="37"/>
                                        </p:tgtEl>
                                        <p:attrNameLst>
                                          <p:attrName>style.visibility</p:attrName>
                                        </p:attrNameLst>
                                      </p:cBhvr>
                                      <p:to>
                                        <p:strVal val="visible"/>
                                      </p:to>
                                    </p:set>
                                    <p:anim calcmode="lin" valueType="num">
                                      <p:cBhvr>
                                        <p:cTn id="103" dur="500" fill="hold"/>
                                        <p:tgtEl>
                                          <p:spTgt spid="37"/>
                                        </p:tgtEl>
                                        <p:attrNameLst>
                                          <p:attrName>ppt_w</p:attrName>
                                        </p:attrNameLst>
                                      </p:cBhvr>
                                      <p:tavLst>
                                        <p:tav tm="0">
                                          <p:val>
                                            <p:fltVal val="0"/>
                                          </p:val>
                                        </p:tav>
                                        <p:tav tm="100000">
                                          <p:val>
                                            <p:strVal val="#ppt_w"/>
                                          </p:val>
                                        </p:tav>
                                      </p:tavLst>
                                    </p:anim>
                                    <p:anim calcmode="lin" valueType="num">
                                      <p:cBhvr>
                                        <p:cTn id="104" dur="500" fill="hold"/>
                                        <p:tgtEl>
                                          <p:spTgt spid="37"/>
                                        </p:tgtEl>
                                        <p:attrNameLst>
                                          <p:attrName>ppt_h</p:attrName>
                                        </p:attrNameLst>
                                      </p:cBhvr>
                                      <p:tavLst>
                                        <p:tav tm="0">
                                          <p:val>
                                            <p:fltVal val="0"/>
                                          </p:val>
                                        </p:tav>
                                        <p:tav tm="100000">
                                          <p:val>
                                            <p:strVal val="#ppt_h"/>
                                          </p:val>
                                        </p:tav>
                                      </p:tavLst>
                                    </p:anim>
                                    <p:animEffect transition="in" filter="fade">
                                      <p:cBhvr>
                                        <p:cTn id="105" dur="500"/>
                                        <p:tgtEl>
                                          <p:spTgt spid="37"/>
                                        </p:tgtEl>
                                      </p:cBhvr>
                                    </p:animEffect>
                                    <p:anim calcmode="lin" valueType="num">
                                      <p:cBhvr>
                                        <p:cTn id="106" dur="500" fill="hold"/>
                                        <p:tgtEl>
                                          <p:spTgt spid="37"/>
                                        </p:tgtEl>
                                        <p:attrNameLst>
                                          <p:attrName>ppt_x</p:attrName>
                                        </p:attrNameLst>
                                      </p:cBhvr>
                                      <p:tavLst>
                                        <p:tav tm="0">
                                          <p:val>
                                            <p:fltVal val="0.5"/>
                                          </p:val>
                                        </p:tav>
                                        <p:tav tm="100000">
                                          <p:val>
                                            <p:strVal val="#ppt_x"/>
                                          </p:val>
                                        </p:tav>
                                      </p:tavLst>
                                    </p:anim>
                                    <p:anim calcmode="lin" valueType="num">
                                      <p:cBhvr>
                                        <p:cTn id="107" dur="500" fill="hold"/>
                                        <p:tgtEl>
                                          <p:spTgt spid="37"/>
                                        </p:tgtEl>
                                        <p:attrNameLst>
                                          <p:attrName>ppt_y</p:attrName>
                                        </p:attrNameLst>
                                      </p:cBhvr>
                                      <p:tavLst>
                                        <p:tav tm="0">
                                          <p:val>
                                            <p:fltVal val="0.5"/>
                                          </p:val>
                                        </p:tav>
                                        <p:tav tm="100000">
                                          <p:val>
                                            <p:strVal val="#ppt_y"/>
                                          </p:val>
                                        </p:tav>
                                      </p:tavLst>
                                    </p:anim>
                                  </p:childTnLst>
                                </p:cTn>
                              </p:par>
                            </p:childTnLst>
                          </p:cTn>
                        </p:par>
                        <p:par>
                          <p:cTn id="108" fill="hold">
                            <p:stCondLst>
                              <p:cond delay="6000"/>
                            </p:stCondLst>
                            <p:childTnLst>
                              <p:par>
                                <p:cTn id="109" presetID="18" presetClass="entr" presetSubtype="9" fill="hold" grpId="0" nodeType="afterEffect">
                                  <p:stCondLst>
                                    <p:cond delay="0"/>
                                  </p:stCondLst>
                                  <p:childTnLst>
                                    <p:set>
                                      <p:cBhvr>
                                        <p:cTn id="110" dur="1" fill="hold">
                                          <p:stCondLst>
                                            <p:cond delay="0"/>
                                          </p:stCondLst>
                                        </p:cTn>
                                        <p:tgtEl>
                                          <p:spTgt spid="35"/>
                                        </p:tgtEl>
                                        <p:attrNameLst>
                                          <p:attrName>style.visibility</p:attrName>
                                        </p:attrNameLst>
                                      </p:cBhvr>
                                      <p:to>
                                        <p:strVal val="visible"/>
                                      </p:to>
                                    </p:set>
                                    <p:animEffect transition="in" filter="strips(upLeft)">
                                      <p:cBhvr>
                                        <p:cTn id="111" dur="500"/>
                                        <p:tgtEl>
                                          <p:spTgt spid="35"/>
                                        </p:tgtEl>
                                      </p:cBhvr>
                                    </p:animEffect>
                                  </p:childTnLst>
                                </p:cTn>
                              </p:par>
                            </p:childTnLst>
                          </p:cTn>
                        </p:par>
                        <p:par>
                          <p:cTn id="112" fill="hold">
                            <p:stCondLst>
                              <p:cond delay="6500"/>
                            </p:stCondLst>
                            <p:childTnLst>
                              <p:par>
                                <p:cTn id="113" presetID="49" presetClass="entr" presetSubtype="0" decel="100000" fill="hold" grpId="0" nodeType="afterEffect">
                                  <p:stCondLst>
                                    <p:cond delay="0"/>
                                  </p:stCondLst>
                                  <p:childTnLst>
                                    <p:set>
                                      <p:cBhvr>
                                        <p:cTn id="114" dur="1" fill="hold">
                                          <p:stCondLst>
                                            <p:cond delay="0"/>
                                          </p:stCondLst>
                                        </p:cTn>
                                        <p:tgtEl>
                                          <p:spTgt spid="12"/>
                                        </p:tgtEl>
                                        <p:attrNameLst>
                                          <p:attrName>style.visibility</p:attrName>
                                        </p:attrNameLst>
                                      </p:cBhvr>
                                      <p:to>
                                        <p:strVal val="visible"/>
                                      </p:to>
                                    </p:set>
                                    <p:anim calcmode="lin" valueType="num">
                                      <p:cBhvr>
                                        <p:cTn id="115" dur="750" fill="hold"/>
                                        <p:tgtEl>
                                          <p:spTgt spid="12"/>
                                        </p:tgtEl>
                                        <p:attrNameLst>
                                          <p:attrName>ppt_w</p:attrName>
                                        </p:attrNameLst>
                                      </p:cBhvr>
                                      <p:tavLst>
                                        <p:tav tm="0">
                                          <p:val>
                                            <p:fltVal val="0"/>
                                          </p:val>
                                        </p:tav>
                                        <p:tav tm="100000">
                                          <p:val>
                                            <p:strVal val="#ppt_w"/>
                                          </p:val>
                                        </p:tav>
                                      </p:tavLst>
                                    </p:anim>
                                    <p:anim calcmode="lin" valueType="num">
                                      <p:cBhvr>
                                        <p:cTn id="116" dur="750" fill="hold"/>
                                        <p:tgtEl>
                                          <p:spTgt spid="12"/>
                                        </p:tgtEl>
                                        <p:attrNameLst>
                                          <p:attrName>ppt_h</p:attrName>
                                        </p:attrNameLst>
                                      </p:cBhvr>
                                      <p:tavLst>
                                        <p:tav tm="0">
                                          <p:val>
                                            <p:fltVal val="0"/>
                                          </p:val>
                                        </p:tav>
                                        <p:tav tm="100000">
                                          <p:val>
                                            <p:strVal val="#ppt_h"/>
                                          </p:val>
                                        </p:tav>
                                      </p:tavLst>
                                    </p:anim>
                                    <p:anim calcmode="lin" valueType="num">
                                      <p:cBhvr>
                                        <p:cTn id="117" dur="750" fill="hold"/>
                                        <p:tgtEl>
                                          <p:spTgt spid="12"/>
                                        </p:tgtEl>
                                        <p:attrNameLst>
                                          <p:attrName>style.rotation</p:attrName>
                                        </p:attrNameLst>
                                      </p:cBhvr>
                                      <p:tavLst>
                                        <p:tav tm="0">
                                          <p:val>
                                            <p:fltVal val="360"/>
                                          </p:val>
                                        </p:tav>
                                        <p:tav tm="100000">
                                          <p:val>
                                            <p:fltVal val="0"/>
                                          </p:val>
                                        </p:tav>
                                      </p:tavLst>
                                    </p:anim>
                                    <p:animEffect transition="in" filter="fade">
                                      <p:cBhvr>
                                        <p:cTn id="118" dur="750"/>
                                        <p:tgtEl>
                                          <p:spTgt spid="12"/>
                                        </p:tgtEl>
                                      </p:cBhvr>
                                    </p:animEffect>
                                  </p:childTnLst>
                                </p:cTn>
                              </p:par>
                            </p:childTnLst>
                          </p:cTn>
                        </p:par>
                        <p:par>
                          <p:cTn id="119" fill="hold">
                            <p:stCondLst>
                              <p:cond delay="7250"/>
                            </p:stCondLst>
                            <p:childTnLst>
                              <p:par>
                                <p:cTn id="120" presetID="53" presetClass="entr" presetSubtype="16" fill="hold" grpId="0" nodeType="afterEffect">
                                  <p:stCondLst>
                                    <p:cond delay="0"/>
                                  </p:stCondLst>
                                  <p:childTnLst>
                                    <p:set>
                                      <p:cBhvr>
                                        <p:cTn id="121" dur="1" fill="hold">
                                          <p:stCondLst>
                                            <p:cond delay="0"/>
                                          </p:stCondLst>
                                        </p:cTn>
                                        <p:tgtEl>
                                          <p:spTgt spid="24"/>
                                        </p:tgtEl>
                                        <p:attrNameLst>
                                          <p:attrName>style.visibility</p:attrName>
                                        </p:attrNameLst>
                                      </p:cBhvr>
                                      <p:to>
                                        <p:strVal val="visible"/>
                                      </p:to>
                                    </p:set>
                                    <p:anim calcmode="lin" valueType="num">
                                      <p:cBhvr>
                                        <p:cTn id="122" dur="750" fill="hold"/>
                                        <p:tgtEl>
                                          <p:spTgt spid="24"/>
                                        </p:tgtEl>
                                        <p:attrNameLst>
                                          <p:attrName>ppt_w</p:attrName>
                                        </p:attrNameLst>
                                      </p:cBhvr>
                                      <p:tavLst>
                                        <p:tav tm="0">
                                          <p:val>
                                            <p:fltVal val="0"/>
                                          </p:val>
                                        </p:tav>
                                        <p:tav tm="100000">
                                          <p:val>
                                            <p:strVal val="#ppt_w"/>
                                          </p:val>
                                        </p:tav>
                                      </p:tavLst>
                                    </p:anim>
                                    <p:anim calcmode="lin" valueType="num">
                                      <p:cBhvr>
                                        <p:cTn id="123" dur="750" fill="hold"/>
                                        <p:tgtEl>
                                          <p:spTgt spid="24"/>
                                        </p:tgtEl>
                                        <p:attrNameLst>
                                          <p:attrName>ppt_h</p:attrName>
                                        </p:attrNameLst>
                                      </p:cBhvr>
                                      <p:tavLst>
                                        <p:tav tm="0">
                                          <p:val>
                                            <p:fltVal val="0"/>
                                          </p:val>
                                        </p:tav>
                                        <p:tav tm="100000">
                                          <p:val>
                                            <p:strVal val="#ppt_h"/>
                                          </p:val>
                                        </p:tav>
                                      </p:tavLst>
                                    </p:anim>
                                    <p:animEffect transition="in" filter="fade">
                                      <p:cBhvr>
                                        <p:cTn id="124" dur="750"/>
                                        <p:tgtEl>
                                          <p:spTgt spid="24"/>
                                        </p:tgtEl>
                                      </p:cBhvr>
                                    </p:animEffect>
                                  </p:childTnLst>
                                </p:cTn>
                              </p:par>
                            </p:childTnLst>
                          </p:cTn>
                        </p:par>
                        <p:par>
                          <p:cTn id="125" fill="hold">
                            <p:stCondLst>
                              <p:cond delay="8000"/>
                            </p:stCondLst>
                            <p:childTnLst>
                              <p:par>
                                <p:cTn id="126" presetID="53" presetClass="entr" presetSubtype="16" fill="hold" grpId="0" nodeType="afterEffect">
                                  <p:stCondLst>
                                    <p:cond delay="0"/>
                                  </p:stCondLst>
                                  <p:childTnLst>
                                    <p:set>
                                      <p:cBhvr>
                                        <p:cTn id="127" dur="1" fill="hold">
                                          <p:stCondLst>
                                            <p:cond delay="0"/>
                                          </p:stCondLst>
                                        </p:cTn>
                                        <p:tgtEl>
                                          <p:spTgt spid="23"/>
                                        </p:tgtEl>
                                        <p:attrNameLst>
                                          <p:attrName>style.visibility</p:attrName>
                                        </p:attrNameLst>
                                      </p:cBhvr>
                                      <p:to>
                                        <p:strVal val="visible"/>
                                      </p:to>
                                    </p:set>
                                    <p:anim calcmode="lin" valueType="num">
                                      <p:cBhvr>
                                        <p:cTn id="128" dur="750" fill="hold"/>
                                        <p:tgtEl>
                                          <p:spTgt spid="23"/>
                                        </p:tgtEl>
                                        <p:attrNameLst>
                                          <p:attrName>ppt_w</p:attrName>
                                        </p:attrNameLst>
                                      </p:cBhvr>
                                      <p:tavLst>
                                        <p:tav tm="0">
                                          <p:val>
                                            <p:fltVal val="0"/>
                                          </p:val>
                                        </p:tav>
                                        <p:tav tm="100000">
                                          <p:val>
                                            <p:strVal val="#ppt_w"/>
                                          </p:val>
                                        </p:tav>
                                      </p:tavLst>
                                    </p:anim>
                                    <p:anim calcmode="lin" valueType="num">
                                      <p:cBhvr>
                                        <p:cTn id="129" dur="750" fill="hold"/>
                                        <p:tgtEl>
                                          <p:spTgt spid="23"/>
                                        </p:tgtEl>
                                        <p:attrNameLst>
                                          <p:attrName>ppt_h</p:attrName>
                                        </p:attrNameLst>
                                      </p:cBhvr>
                                      <p:tavLst>
                                        <p:tav tm="0">
                                          <p:val>
                                            <p:fltVal val="0"/>
                                          </p:val>
                                        </p:tav>
                                        <p:tav tm="100000">
                                          <p:val>
                                            <p:strVal val="#ppt_h"/>
                                          </p:val>
                                        </p:tav>
                                      </p:tavLst>
                                    </p:anim>
                                    <p:animEffect transition="in" filter="fade">
                                      <p:cBhvr>
                                        <p:cTn id="130" dur="750"/>
                                        <p:tgtEl>
                                          <p:spTgt spid="23"/>
                                        </p:tgtEl>
                                      </p:cBhvr>
                                    </p:animEffect>
                                  </p:childTnLst>
                                </p:cTn>
                              </p:par>
                            </p:childTnLst>
                          </p:cTn>
                        </p:par>
                        <p:par>
                          <p:cTn id="131" fill="hold">
                            <p:stCondLst>
                              <p:cond delay="8750"/>
                            </p:stCondLst>
                            <p:childTnLst>
                              <p:par>
                                <p:cTn id="132" presetID="53" presetClass="entr" presetSubtype="528" fill="hold" grpId="0" nodeType="afterEffect">
                                  <p:stCondLst>
                                    <p:cond delay="0"/>
                                  </p:stCondLst>
                                  <p:childTnLst>
                                    <p:set>
                                      <p:cBhvr>
                                        <p:cTn id="133" dur="1" fill="hold">
                                          <p:stCondLst>
                                            <p:cond delay="0"/>
                                          </p:stCondLst>
                                        </p:cTn>
                                        <p:tgtEl>
                                          <p:spTgt spid="38"/>
                                        </p:tgtEl>
                                        <p:attrNameLst>
                                          <p:attrName>style.visibility</p:attrName>
                                        </p:attrNameLst>
                                      </p:cBhvr>
                                      <p:to>
                                        <p:strVal val="visible"/>
                                      </p:to>
                                    </p:set>
                                    <p:anim calcmode="lin" valueType="num">
                                      <p:cBhvr>
                                        <p:cTn id="134" dur="500" fill="hold"/>
                                        <p:tgtEl>
                                          <p:spTgt spid="38"/>
                                        </p:tgtEl>
                                        <p:attrNameLst>
                                          <p:attrName>ppt_w</p:attrName>
                                        </p:attrNameLst>
                                      </p:cBhvr>
                                      <p:tavLst>
                                        <p:tav tm="0">
                                          <p:val>
                                            <p:fltVal val="0"/>
                                          </p:val>
                                        </p:tav>
                                        <p:tav tm="100000">
                                          <p:val>
                                            <p:strVal val="#ppt_w"/>
                                          </p:val>
                                        </p:tav>
                                      </p:tavLst>
                                    </p:anim>
                                    <p:anim calcmode="lin" valueType="num">
                                      <p:cBhvr>
                                        <p:cTn id="135" dur="500" fill="hold"/>
                                        <p:tgtEl>
                                          <p:spTgt spid="38"/>
                                        </p:tgtEl>
                                        <p:attrNameLst>
                                          <p:attrName>ppt_h</p:attrName>
                                        </p:attrNameLst>
                                      </p:cBhvr>
                                      <p:tavLst>
                                        <p:tav tm="0">
                                          <p:val>
                                            <p:fltVal val="0"/>
                                          </p:val>
                                        </p:tav>
                                        <p:tav tm="100000">
                                          <p:val>
                                            <p:strVal val="#ppt_h"/>
                                          </p:val>
                                        </p:tav>
                                      </p:tavLst>
                                    </p:anim>
                                    <p:animEffect transition="in" filter="fade">
                                      <p:cBhvr>
                                        <p:cTn id="136" dur="500"/>
                                        <p:tgtEl>
                                          <p:spTgt spid="38"/>
                                        </p:tgtEl>
                                      </p:cBhvr>
                                    </p:animEffect>
                                    <p:anim calcmode="lin" valueType="num">
                                      <p:cBhvr>
                                        <p:cTn id="137" dur="500" fill="hold"/>
                                        <p:tgtEl>
                                          <p:spTgt spid="38"/>
                                        </p:tgtEl>
                                        <p:attrNameLst>
                                          <p:attrName>ppt_x</p:attrName>
                                        </p:attrNameLst>
                                      </p:cBhvr>
                                      <p:tavLst>
                                        <p:tav tm="0">
                                          <p:val>
                                            <p:fltVal val="0.5"/>
                                          </p:val>
                                        </p:tav>
                                        <p:tav tm="100000">
                                          <p:val>
                                            <p:strVal val="#ppt_x"/>
                                          </p:val>
                                        </p:tav>
                                      </p:tavLst>
                                    </p:anim>
                                    <p:anim calcmode="lin" valueType="num">
                                      <p:cBhvr>
                                        <p:cTn id="138" dur="500" fill="hold"/>
                                        <p:tgtEl>
                                          <p:spTgt spid="38"/>
                                        </p:tgtEl>
                                        <p:attrNameLst>
                                          <p:attrName>ppt_y</p:attrName>
                                        </p:attrNameLst>
                                      </p:cBhvr>
                                      <p:tavLst>
                                        <p:tav tm="0">
                                          <p:val>
                                            <p:fltVal val="0.5"/>
                                          </p:val>
                                        </p:tav>
                                        <p:tav tm="100000">
                                          <p:val>
                                            <p:strVal val="#ppt_y"/>
                                          </p:val>
                                        </p:tav>
                                      </p:tavLst>
                                    </p:anim>
                                  </p:childTnLst>
                                </p:cTn>
                              </p:par>
                            </p:childTnLst>
                          </p:cTn>
                        </p:par>
                        <p:par>
                          <p:cTn id="139" fill="hold">
                            <p:stCondLst>
                              <p:cond delay="9250"/>
                            </p:stCondLst>
                            <p:childTnLst>
                              <p:par>
                                <p:cTn id="140" presetID="18" presetClass="entr" presetSubtype="3" fill="hold" grpId="0" nodeType="afterEffect">
                                  <p:stCondLst>
                                    <p:cond delay="0"/>
                                  </p:stCondLst>
                                  <p:childTnLst>
                                    <p:set>
                                      <p:cBhvr>
                                        <p:cTn id="141" dur="1" fill="hold">
                                          <p:stCondLst>
                                            <p:cond delay="0"/>
                                          </p:stCondLst>
                                        </p:cTn>
                                        <p:tgtEl>
                                          <p:spTgt spid="34"/>
                                        </p:tgtEl>
                                        <p:attrNameLst>
                                          <p:attrName>style.visibility</p:attrName>
                                        </p:attrNameLst>
                                      </p:cBhvr>
                                      <p:to>
                                        <p:strVal val="visible"/>
                                      </p:to>
                                    </p:set>
                                    <p:animEffect transition="in" filter="strips(upRight)">
                                      <p:cBhvr>
                                        <p:cTn id="142"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animBg="1"/>
      <p:bldP spid="10" grpId="0" animBg="1"/>
      <p:bldP spid="11" grpId="0" animBg="1"/>
      <p:bldP spid="14" grpId="0" animBg="1"/>
      <p:bldP spid="17" grpId="0" animBg="1"/>
      <p:bldP spid="18" grpId="0" animBg="1"/>
      <p:bldP spid="15" grpId="0" animBg="1"/>
      <p:bldP spid="20" grpId="0" animBg="1"/>
      <p:bldP spid="21" grpId="0" animBg="1"/>
      <p:bldP spid="12" grpId="0" animBg="1"/>
      <p:bldP spid="23" grpId="0" animBg="1"/>
      <p:bldP spid="24" grpId="0" animBg="1"/>
      <p:bldP spid="13" grpId="0" animBg="1"/>
      <p:bldP spid="26" grpId="0" animBg="1"/>
      <p:bldP spid="27" grpId="0" animBg="1"/>
      <p:bldP spid="30" grpId="0"/>
      <p:bldP spid="32" grpId="0" animBg="1"/>
      <p:bldP spid="33" grpId="0" animBg="1"/>
      <p:bldP spid="34" grpId="0" animBg="1"/>
      <p:bldP spid="35" grpId="0" animBg="1"/>
      <p:bldP spid="36" grpId="0"/>
      <p:bldP spid="37" grpId="0"/>
      <p:bldP spid="3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1590</TotalTime>
  <Words>1318</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328</cp:revision>
  <dcterms:created xsi:type="dcterms:W3CDTF">2016-09-28T22:08:47Z</dcterms:created>
  <dcterms:modified xsi:type="dcterms:W3CDTF">2017-01-25T23:18:23Z</dcterms:modified>
</cp:coreProperties>
</file>