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84" y="3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9645156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3" name="Group 72"/>
          <p:cNvGrpSpPr/>
          <p:nvPr/>
        </p:nvGrpSpPr>
        <p:grpSpPr>
          <a:xfrm>
            <a:off x="0" y="1847626"/>
            <a:ext cx="2150816" cy="4297680"/>
            <a:chOff x="0" y="1847626"/>
            <a:chExt cx="2150816" cy="4297680"/>
          </a:xfrm>
        </p:grpSpPr>
        <p:sp>
          <p:nvSpPr>
            <p:cNvPr id="10" name="Freeform 9"/>
            <p:cNvSpPr>
              <a:spLocks noChangeAspect="1"/>
            </p:cNvSpPr>
            <p:nvPr/>
          </p:nvSpPr>
          <p:spPr>
            <a:xfrm>
              <a:off x="0" y="2030506"/>
              <a:ext cx="1965960" cy="3931920"/>
            </a:xfrm>
            <a:custGeom>
              <a:avLst/>
              <a:gdLst>
                <a:gd name="connsiteX0" fmla="*/ 0 w 1600200"/>
                <a:gd name="connsiteY0" fmla="*/ 0 h 3200400"/>
                <a:gd name="connsiteX1" fmla="*/ 1600200 w 1600200"/>
                <a:gd name="connsiteY1" fmla="*/ 1600200 h 3200400"/>
                <a:gd name="connsiteX2" fmla="*/ 0 w 1600200"/>
                <a:gd name="connsiteY2" fmla="*/ 3200400 h 3200400"/>
                <a:gd name="connsiteX3" fmla="*/ 0 w 1600200"/>
                <a:gd name="connsiteY3" fmla="*/ 3154680 h 3200400"/>
                <a:gd name="connsiteX4" fmla="*/ 1554480 w 1600200"/>
                <a:gd name="connsiteY4" fmla="*/ 1600200 h 3200400"/>
                <a:gd name="connsiteX5" fmla="*/ 0 w 1600200"/>
                <a:gd name="connsiteY5" fmla="*/ 45720 h 3200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00200" h="3200400">
                  <a:moveTo>
                    <a:pt x="0" y="0"/>
                  </a:moveTo>
                  <a:cubicBezTo>
                    <a:pt x="883766" y="0"/>
                    <a:pt x="1600200" y="716434"/>
                    <a:pt x="1600200" y="1600200"/>
                  </a:cubicBezTo>
                  <a:cubicBezTo>
                    <a:pt x="1600200" y="2483966"/>
                    <a:pt x="883766" y="3200400"/>
                    <a:pt x="0" y="3200400"/>
                  </a:cubicBezTo>
                  <a:lnTo>
                    <a:pt x="0" y="3154680"/>
                  </a:lnTo>
                  <a:cubicBezTo>
                    <a:pt x="858516" y="3154680"/>
                    <a:pt x="1554480" y="2458716"/>
                    <a:pt x="1554480" y="1600200"/>
                  </a:cubicBezTo>
                  <a:cubicBezTo>
                    <a:pt x="1554480" y="741684"/>
                    <a:pt x="858516" y="45720"/>
                    <a:pt x="0" y="45720"/>
                  </a:cubicBez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a:spLocks noChangeAspect="1"/>
            </p:cNvSpPr>
            <p:nvPr/>
          </p:nvSpPr>
          <p:spPr>
            <a:xfrm>
              <a:off x="1976" y="1847626"/>
              <a:ext cx="2148840" cy="4297680"/>
            </a:xfrm>
            <a:custGeom>
              <a:avLst/>
              <a:gdLst>
                <a:gd name="connsiteX0" fmla="*/ 0 w 1600200"/>
                <a:gd name="connsiteY0" fmla="*/ 0 h 3200400"/>
                <a:gd name="connsiteX1" fmla="*/ 1600200 w 1600200"/>
                <a:gd name="connsiteY1" fmla="*/ 1600200 h 3200400"/>
                <a:gd name="connsiteX2" fmla="*/ 0 w 1600200"/>
                <a:gd name="connsiteY2" fmla="*/ 3200400 h 3200400"/>
                <a:gd name="connsiteX3" fmla="*/ 0 w 1600200"/>
                <a:gd name="connsiteY3" fmla="*/ 3154680 h 3200400"/>
                <a:gd name="connsiteX4" fmla="*/ 1554480 w 1600200"/>
                <a:gd name="connsiteY4" fmla="*/ 1600200 h 3200400"/>
                <a:gd name="connsiteX5" fmla="*/ 0 w 1600200"/>
                <a:gd name="connsiteY5" fmla="*/ 45720 h 3200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00200" h="3200400">
                  <a:moveTo>
                    <a:pt x="0" y="0"/>
                  </a:moveTo>
                  <a:cubicBezTo>
                    <a:pt x="883766" y="0"/>
                    <a:pt x="1600200" y="716434"/>
                    <a:pt x="1600200" y="1600200"/>
                  </a:cubicBezTo>
                  <a:cubicBezTo>
                    <a:pt x="1600200" y="2483966"/>
                    <a:pt x="883766" y="3200400"/>
                    <a:pt x="0" y="3200400"/>
                  </a:cubicBezTo>
                  <a:lnTo>
                    <a:pt x="0" y="3154680"/>
                  </a:lnTo>
                  <a:cubicBezTo>
                    <a:pt x="858516" y="3154680"/>
                    <a:pt x="1554480" y="2458716"/>
                    <a:pt x="1554480" y="1600200"/>
                  </a:cubicBezTo>
                  <a:cubicBezTo>
                    <a:pt x="1554480" y="741684"/>
                    <a:pt x="858516" y="45720"/>
                    <a:pt x="0" y="45720"/>
                  </a:cubicBezTo>
                  <a:close/>
                </a:path>
              </a:pathLst>
            </a:cu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73"/>
          <p:cNvGrpSpPr/>
          <p:nvPr/>
        </p:nvGrpSpPr>
        <p:grpSpPr>
          <a:xfrm>
            <a:off x="817499" y="1952513"/>
            <a:ext cx="502920" cy="457200"/>
            <a:chOff x="817499" y="1952513"/>
            <a:chExt cx="502920" cy="457200"/>
          </a:xfrm>
        </p:grpSpPr>
        <p:sp>
          <p:nvSpPr>
            <p:cNvPr id="12" name="Oval 11"/>
            <p:cNvSpPr>
              <a:spLocks noChangeAspect="1"/>
            </p:cNvSpPr>
            <p:nvPr/>
          </p:nvSpPr>
          <p:spPr>
            <a:xfrm>
              <a:off x="840359" y="1952513"/>
              <a:ext cx="457200" cy="457200"/>
            </a:xfrm>
            <a:prstGeom prst="ellipse">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latin typeface="Lato"/>
              </a:endParaRPr>
            </a:p>
          </p:txBody>
        </p:sp>
        <p:sp>
          <p:nvSpPr>
            <p:cNvPr id="17" name="TextBox 16"/>
            <p:cNvSpPr txBox="1"/>
            <p:nvPr/>
          </p:nvSpPr>
          <p:spPr>
            <a:xfrm>
              <a:off x="817499" y="2058003"/>
              <a:ext cx="502920" cy="246221"/>
            </a:xfrm>
            <a:prstGeom prst="rect">
              <a:avLst/>
            </a:prstGeom>
            <a:noFill/>
          </p:spPr>
          <p:txBody>
            <a:bodyPr wrap="square" rtlCol="0" anchor="ctr" anchorCtr="1">
              <a:spAutoFit/>
            </a:bodyPr>
            <a:lstStyle/>
            <a:p>
              <a:r>
                <a:rPr lang="en-US" sz="1000" dirty="0">
                  <a:solidFill>
                    <a:schemeClr val="bg1"/>
                  </a:solidFill>
                  <a:latin typeface="Lato"/>
                </a:rPr>
                <a:t>2013</a:t>
              </a:r>
            </a:p>
          </p:txBody>
        </p:sp>
      </p:grpSp>
      <p:grpSp>
        <p:nvGrpSpPr>
          <p:cNvPr id="75" name="Group 74"/>
          <p:cNvGrpSpPr/>
          <p:nvPr/>
        </p:nvGrpSpPr>
        <p:grpSpPr>
          <a:xfrm>
            <a:off x="1527819" y="2702860"/>
            <a:ext cx="502920" cy="457200"/>
            <a:chOff x="1527819" y="2702860"/>
            <a:chExt cx="502920" cy="457200"/>
          </a:xfrm>
        </p:grpSpPr>
        <p:sp>
          <p:nvSpPr>
            <p:cNvPr id="13" name="Oval 12"/>
            <p:cNvSpPr>
              <a:spLocks noChangeAspect="1"/>
            </p:cNvSpPr>
            <p:nvPr/>
          </p:nvSpPr>
          <p:spPr>
            <a:xfrm>
              <a:off x="1559461" y="2702860"/>
              <a:ext cx="457200" cy="457200"/>
            </a:xfrm>
            <a:prstGeom prst="ellipse">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1527819" y="2817807"/>
              <a:ext cx="502920" cy="246221"/>
            </a:xfrm>
            <a:prstGeom prst="rect">
              <a:avLst/>
            </a:prstGeom>
            <a:noFill/>
          </p:spPr>
          <p:txBody>
            <a:bodyPr wrap="square" rtlCol="0" anchor="ctr" anchorCtr="1">
              <a:spAutoFit/>
            </a:bodyPr>
            <a:lstStyle/>
            <a:p>
              <a:r>
                <a:rPr lang="en-US" sz="1000" dirty="0">
                  <a:solidFill>
                    <a:schemeClr val="bg1"/>
                  </a:solidFill>
                  <a:latin typeface="Lato"/>
                </a:rPr>
                <a:t>2014</a:t>
              </a:r>
            </a:p>
          </p:txBody>
        </p:sp>
      </p:grpSp>
      <p:grpSp>
        <p:nvGrpSpPr>
          <p:cNvPr id="76" name="Group 75"/>
          <p:cNvGrpSpPr/>
          <p:nvPr/>
        </p:nvGrpSpPr>
        <p:grpSpPr>
          <a:xfrm>
            <a:off x="1848888" y="3767866"/>
            <a:ext cx="502920" cy="457200"/>
            <a:chOff x="1848888" y="3767866"/>
            <a:chExt cx="502920" cy="457200"/>
          </a:xfrm>
        </p:grpSpPr>
        <p:sp>
          <p:nvSpPr>
            <p:cNvPr id="14" name="Oval 13"/>
            <p:cNvSpPr>
              <a:spLocks noChangeAspect="1"/>
            </p:cNvSpPr>
            <p:nvPr/>
          </p:nvSpPr>
          <p:spPr>
            <a:xfrm>
              <a:off x="1871748" y="3767866"/>
              <a:ext cx="457200" cy="457200"/>
            </a:xfrm>
            <a:prstGeom prst="ellipse">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1848888" y="3868020"/>
              <a:ext cx="502920" cy="246221"/>
            </a:xfrm>
            <a:prstGeom prst="rect">
              <a:avLst/>
            </a:prstGeom>
            <a:noFill/>
          </p:spPr>
          <p:txBody>
            <a:bodyPr wrap="square" rtlCol="0" anchor="ctr" anchorCtr="1">
              <a:spAutoFit/>
            </a:bodyPr>
            <a:lstStyle/>
            <a:p>
              <a:r>
                <a:rPr lang="en-US" sz="1000" dirty="0">
                  <a:solidFill>
                    <a:schemeClr val="bg1"/>
                  </a:solidFill>
                  <a:latin typeface="Lato"/>
                </a:rPr>
                <a:t>2015</a:t>
              </a:r>
            </a:p>
          </p:txBody>
        </p:sp>
      </p:grpSp>
      <p:grpSp>
        <p:nvGrpSpPr>
          <p:cNvPr id="77" name="Group 76"/>
          <p:cNvGrpSpPr/>
          <p:nvPr/>
        </p:nvGrpSpPr>
        <p:grpSpPr>
          <a:xfrm>
            <a:off x="1581292" y="4785851"/>
            <a:ext cx="502920" cy="457200"/>
            <a:chOff x="1581292" y="4785851"/>
            <a:chExt cx="502920" cy="457200"/>
          </a:xfrm>
        </p:grpSpPr>
        <p:sp>
          <p:nvSpPr>
            <p:cNvPr id="15" name="Oval 14"/>
            <p:cNvSpPr>
              <a:spLocks noChangeAspect="1"/>
            </p:cNvSpPr>
            <p:nvPr/>
          </p:nvSpPr>
          <p:spPr>
            <a:xfrm>
              <a:off x="1601188" y="4785851"/>
              <a:ext cx="457200" cy="457200"/>
            </a:xfrm>
            <a:prstGeom prst="ellipse">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p:cNvSpPr txBox="1"/>
            <p:nvPr/>
          </p:nvSpPr>
          <p:spPr>
            <a:xfrm>
              <a:off x="1581292" y="4888607"/>
              <a:ext cx="502920" cy="246221"/>
            </a:xfrm>
            <a:prstGeom prst="rect">
              <a:avLst/>
            </a:prstGeom>
            <a:noFill/>
          </p:spPr>
          <p:txBody>
            <a:bodyPr wrap="square" rtlCol="0" anchor="ctr" anchorCtr="1">
              <a:spAutoFit/>
            </a:bodyPr>
            <a:lstStyle/>
            <a:p>
              <a:r>
                <a:rPr lang="en-US" sz="1000" dirty="0">
                  <a:solidFill>
                    <a:schemeClr val="bg1"/>
                  </a:solidFill>
                  <a:latin typeface="Lato"/>
                </a:rPr>
                <a:t>2016</a:t>
              </a:r>
            </a:p>
          </p:txBody>
        </p:sp>
      </p:grpSp>
      <p:grpSp>
        <p:nvGrpSpPr>
          <p:cNvPr id="78" name="Group 77"/>
          <p:cNvGrpSpPr/>
          <p:nvPr/>
        </p:nvGrpSpPr>
        <p:grpSpPr>
          <a:xfrm>
            <a:off x="816072" y="5583219"/>
            <a:ext cx="502920" cy="457200"/>
            <a:chOff x="816072" y="5583219"/>
            <a:chExt cx="502920" cy="457200"/>
          </a:xfrm>
        </p:grpSpPr>
        <p:sp>
          <p:nvSpPr>
            <p:cNvPr id="16" name="Oval 15"/>
            <p:cNvSpPr>
              <a:spLocks noChangeAspect="1"/>
            </p:cNvSpPr>
            <p:nvPr/>
          </p:nvSpPr>
          <p:spPr>
            <a:xfrm>
              <a:off x="840359" y="5583219"/>
              <a:ext cx="457200" cy="457200"/>
            </a:xfrm>
            <a:prstGeom prst="ellipse">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extBox 20"/>
            <p:cNvSpPr txBox="1"/>
            <p:nvPr/>
          </p:nvSpPr>
          <p:spPr>
            <a:xfrm>
              <a:off x="816072" y="5688709"/>
              <a:ext cx="502920" cy="246221"/>
            </a:xfrm>
            <a:prstGeom prst="rect">
              <a:avLst/>
            </a:prstGeom>
            <a:noFill/>
          </p:spPr>
          <p:txBody>
            <a:bodyPr wrap="square" rtlCol="0" anchor="ctr" anchorCtr="1">
              <a:spAutoFit/>
            </a:bodyPr>
            <a:lstStyle/>
            <a:p>
              <a:r>
                <a:rPr lang="en-US" sz="1000" dirty="0">
                  <a:solidFill>
                    <a:schemeClr val="bg1"/>
                  </a:solidFill>
                  <a:latin typeface="Lato"/>
                </a:rPr>
                <a:t>2017</a:t>
              </a:r>
            </a:p>
          </p:txBody>
        </p:sp>
      </p:grpSp>
      <p:sp>
        <p:nvSpPr>
          <p:cNvPr id="9" name="Freeform 8"/>
          <p:cNvSpPr>
            <a:spLocks noChangeAspect="1"/>
          </p:cNvSpPr>
          <p:nvPr/>
        </p:nvSpPr>
        <p:spPr>
          <a:xfrm>
            <a:off x="0" y="914401"/>
            <a:ext cx="4326984" cy="5943600"/>
          </a:xfrm>
          <a:custGeom>
            <a:avLst/>
            <a:gdLst>
              <a:gd name="connsiteX0" fmla="*/ 0 w 1600200"/>
              <a:gd name="connsiteY0" fmla="*/ 0 h 3200400"/>
              <a:gd name="connsiteX1" fmla="*/ 1600200 w 1600200"/>
              <a:gd name="connsiteY1" fmla="*/ 1600200 h 3200400"/>
              <a:gd name="connsiteX2" fmla="*/ 0 w 1600200"/>
              <a:gd name="connsiteY2" fmla="*/ 3200400 h 3200400"/>
              <a:gd name="connsiteX3" fmla="*/ 0 w 1600200"/>
              <a:gd name="connsiteY3" fmla="*/ 3154680 h 3200400"/>
              <a:gd name="connsiteX4" fmla="*/ 1554480 w 1600200"/>
              <a:gd name="connsiteY4" fmla="*/ 1600200 h 3200400"/>
              <a:gd name="connsiteX5" fmla="*/ 0 w 1600200"/>
              <a:gd name="connsiteY5" fmla="*/ 45720 h 3200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00200" h="3200400">
                <a:moveTo>
                  <a:pt x="0" y="0"/>
                </a:moveTo>
                <a:cubicBezTo>
                  <a:pt x="883766" y="0"/>
                  <a:pt x="1600200" y="716434"/>
                  <a:pt x="1600200" y="1600200"/>
                </a:cubicBezTo>
                <a:cubicBezTo>
                  <a:pt x="1600200" y="2483966"/>
                  <a:pt x="883766" y="3200400"/>
                  <a:pt x="0" y="3200400"/>
                </a:cubicBezTo>
                <a:lnTo>
                  <a:pt x="0" y="3154680"/>
                </a:lnTo>
                <a:cubicBezTo>
                  <a:pt x="858516" y="3154680"/>
                  <a:pt x="1554480" y="2458716"/>
                  <a:pt x="1554480" y="1600200"/>
                </a:cubicBezTo>
                <a:cubicBezTo>
                  <a:pt x="1554480" y="741684"/>
                  <a:pt x="858516" y="45720"/>
                  <a:pt x="0" y="45720"/>
                </a:cubicBezTo>
                <a:close/>
              </a:path>
            </a:pathLst>
          </a:custGeom>
          <a:solidFill>
            <a:srgbClr val="A1A1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p:cNvSpPr>
            <a:spLocks noChangeAspect="1"/>
          </p:cNvSpPr>
          <p:nvPr/>
        </p:nvSpPr>
        <p:spPr>
          <a:xfrm>
            <a:off x="2804343" y="1570015"/>
            <a:ext cx="731520" cy="731520"/>
          </a:xfrm>
          <a:prstGeom prst="ellipse">
            <a:avLst/>
          </a:pr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a:spLocks noChangeAspect="1"/>
          </p:cNvSpPr>
          <p:nvPr/>
        </p:nvSpPr>
        <p:spPr>
          <a:xfrm>
            <a:off x="3655503" y="2553062"/>
            <a:ext cx="731520" cy="731520"/>
          </a:xfrm>
          <a:prstGeom prst="ellipse">
            <a:avLst/>
          </a:pr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a:spLocks noChangeAspect="1"/>
          </p:cNvSpPr>
          <p:nvPr/>
        </p:nvSpPr>
        <p:spPr>
          <a:xfrm>
            <a:off x="3873882" y="3603275"/>
            <a:ext cx="731520" cy="731520"/>
          </a:xfrm>
          <a:prstGeom prst="ellipse">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a:spLocks/>
          </p:cNvSpPr>
          <p:nvPr/>
        </p:nvSpPr>
        <p:spPr>
          <a:xfrm>
            <a:off x="3576697" y="4653488"/>
            <a:ext cx="731520" cy="731520"/>
          </a:xfrm>
          <a:prstGeom prst="ellipse">
            <a:avLst/>
          </a:prstGeom>
          <a:solidFill>
            <a:srgbClr val="6276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p:cNvSpPr>
            <a:spLocks noChangeAspect="1"/>
          </p:cNvSpPr>
          <p:nvPr/>
        </p:nvSpPr>
        <p:spPr>
          <a:xfrm>
            <a:off x="2661641" y="5596666"/>
            <a:ext cx="731520" cy="731520"/>
          </a:xfrm>
          <a:prstGeom prst="ellipse">
            <a:avLst/>
          </a:prstGeom>
          <a:solidFill>
            <a:srgbClr val="B5B5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7" name="Straight Connector 26"/>
          <p:cNvCxnSpPr>
            <a:stCxn id="17" idx="3"/>
            <a:endCxn id="4" idx="2"/>
          </p:cNvCxnSpPr>
          <p:nvPr/>
        </p:nvCxnSpPr>
        <p:spPr>
          <a:xfrm flipV="1">
            <a:off x="1320419" y="1935775"/>
            <a:ext cx="1483924" cy="245339"/>
          </a:xfrm>
          <a:prstGeom prst="line">
            <a:avLst/>
          </a:prstGeom>
          <a:ln w="12700">
            <a:solidFill>
              <a:srgbClr val="A1A1A1"/>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a:stCxn id="18" idx="3"/>
            <a:endCxn id="22" idx="2"/>
          </p:cNvCxnSpPr>
          <p:nvPr/>
        </p:nvCxnSpPr>
        <p:spPr>
          <a:xfrm flipV="1">
            <a:off x="2030739" y="2918822"/>
            <a:ext cx="1624764" cy="22096"/>
          </a:xfrm>
          <a:prstGeom prst="line">
            <a:avLst/>
          </a:prstGeom>
          <a:ln w="12700">
            <a:solidFill>
              <a:srgbClr val="A1A1A1"/>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a:stCxn id="19" idx="3"/>
            <a:endCxn id="23" idx="2"/>
          </p:cNvCxnSpPr>
          <p:nvPr/>
        </p:nvCxnSpPr>
        <p:spPr>
          <a:xfrm flipV="1">
            <a:off x="2351808" y="3969035"/>
            <a:ext cx="1522074" cy="22096"/>
          </a:xfrm>
          <a:prstGeom prst="line">
            <a:avLst/>
          </a:prstGeom>
          <a:ln w="12700">
            <a:solidFill>
              <a:srgbClr val="A1A1A1"/>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a:stCxn id="20" idx="3"/>
            <a:endCxn id="24" idx="2"/>
          </p:cNvCxnSpPr>
          <p:nvPr/>
        </p:nvCxnSpPr>
        <p:spPr>
          <a:xfrm>
            <a:off x="2084212" y="5011718"/>
            <a:ext cx="1492485" cy="7530"/>
          </a:xfrm>
          <a:prstGeom prst="line">
            <a:avLst/>
          </a:prstGeom>
          <a:ln w="12700">
            <a:solidFill>
              <a:srgbClr val="A1A1A1"/>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a:stCxn id="21" idx="3"/>
            <a:endCxn id="25" idx="2"/>
          </p:cNvCxnSpPr>
          <p:nvPr/>
        </p:nvCxnSpPr>
        <p:spPr>
          <a:xfrm>
            <a:off x="1318992" y="5811820"/>
            <a:ext cx="1342649" cy="150606"/>
          </a:xfrm>
          <a:prstGeom prst="line">
            <a:avLst/>
          </a:prstGeom>
          <a:ln w="12700">
            <a:solidFill>
              <a:srgbClr val="A1A1A1"/>
            </a:solidFill>
            <a:prstDash val="sysDot"/>
          </a:ln>
        </p:spPr>
        <p:style>
          <a:lnRef idx="1">
            <a:schemeClr val="accent1"/>
          </a:lnRef>
          <a:fillRef idx="0">
            <a:schemeClr val="accent1"/>
          </a:fillRef>
          <a:effectRef idx="0">
            <a:schemeClr val="accent1"/>
          </a:effectRef>
          <a:fontRef idx="minor">
            <a:schemeClr val="tx1"/>
          </a:fontRef>
        </p:style>
      </p:cxnSp>
      <p:grpSp>
        <p:nvGrpSpPr>
          <p:cNvPr id="49" name="Group 48"/>
          <p:cNvGrpSpPr/>
          <p:nvPr/>
        </p:nvGrpSpPr>
        <p:grpSpPr>
          <a:xfrm>
            <a:off x="3873882" y="1523567"/>
            <a:ext cx="7272351" cy="701731"/>
            <a:chOff x="4379505" y="1532638"/>
            <a:chExt cx="7272351" cy="701731"/>
          </a:xfrm>
        </p:grpSpPr>
        <p:sp>
          <p:nvSpPr>
            <p:cNvPr id="40" name="TextBox 39"/>
            <p:cNvSpPr txBox="1"/>
            <p:nvPr/>
          </p:nvSpPr>
          <p:spPr>
            <a:xfrm>
              <a:off x="5716378" y="1562021"/>
              <a:ext cx="5935478" cy="646331"/>
            </a:xfrm>
            <a:prstGeom prst="rect">
              <a:avLst/>
            </a:prstGeom>
            <a:noFill/>
          </p:spPr>
          <p:txBody>
            <a:bodyPr wrap="square" rtlCol="0">
              <a:spAutoFit/>
            </a:bodyPr>
            <a:lstStyle/>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p:txBody>
        </p:sp>
        <p:sp>
          <p:nvSpPr>
            <p:cNvPr id="47" name="TextBox 46"/>
            <p:cNvSpPr txBox="1"/>
            <p:nvPr/>
          </p:nvSpPr>
          <p:spPr>
            <a:xfrm>
              <a:off x="4379505" y="1532638"/>
              <a:ext cx="1202012" cy="701731"/>
            </a:xfrm>
            <a:prstGeom prst="rect">
              <a:avLst/>
            </a:prstGeom>
            <a:noFill/>
          </p:spPr>
          <p:txBody>
            <a:bodyPr wrap="square" rtlCol="0">
              <a:spAutoFit/>
            </a:bodyPr>
            <a:lstStyle/>
            <a:p>
              <a:pPr defTabSz="1219170">
                <a:spcBef>
                  <a:spcPct val="20000"/>
                </a:spcBef>
                <a:defRPr/>
              </a:pPr>
              <a:r>
                <a:rPr lang="en-US" b="1" dirty="0">
                  <a:solidFill>
                    <a:srgbClr val="EF3425"/>
                  </a:solidFill>
                  <a:latin typeface="Candara" panose="020E0502030303020204" pitchFamily="34" charset="0"/>
                </a:rPr>
                <a:t>LOREM</a:t>
              </a:r>
            </a:p>
            <a:p>
              <a:pPr defTabSz="1219170">
                <a:spcBef>
                  <a:spcPct val="20000"/>
                </a:spcBef>
                <a:defRPr/>
              </a:pPr>
              <a:r>
                <a:rPr lang="en-US" b="1" dirty="0">
                  <a:solidFill>
                    <a:srgbClr val="EF3425"/>
                  </a:solidFill>
                  <a:latin typeface="Candara" panose="020E0502030303020204" pitchFamily="34" charset="0"/>
                </a:rPr>
                <a:t>IPSUM</a:t>
              </a:r>
            </a:p>
          </p:txBody>
        </p:sp>
        <p:sp>
          <p:nvSpPr>
            <p:cNvPr id="48" name="Rounded Rectangle 47"/>
            <p:cNvSpPr/>
            <p:nvPr/>
          </p:nvSpPr>
          <p:spPr>
            <a:xfrm>
              <a:off x="5483337" y="1570015"/>
              <a:ext cx="73152" cy="640080"/>
            </a:xfrm>
            <a:prstGeom prst="roundRect">
              <a:avLst/>
            </a:prstGeom>
            <a:solidFill>
              <a:srgbClr val="EF342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a:p>
          </p:txBody>
        </p:sp>
      </p:grpSp>
      <p:grpSp>
        <p:nvGrpSpPr>
          <p:cNvPr id="50" name="Group 49"/>
          <p:cNvGrpSpPr/>
          <p:nvPr/>
        </p:nvGrpSpPr>
        <p:grpSpPr>
          <a:xfrm>
            <a:off x="4919649" y="3591228"/>
            <a:ext cx="7272351" cy="701731"/>
            <a:chOff x="4379505" y="1532638"/>
            <a:chExt cx="7272351" cy="701731"/>
          </a:xfrm>
        </p:grpSpPr>
        <p:sp>
          <p:nvSpPr>
            <p:cNvPr id="51" name="TextBox 50"/>
            <p:cNvSpPr txBox="1"/>
            <p:nvPr/>
          </p:nvSpPr>
          <p:spPr>
            <a:xfrm>
              <a:off x="5716378" y="1562021"/>
              <a:ext cx="5935478" cy="646331"/>
            </a:xfrm>
            <a:prstGeom prst="rect">
              <a:avLst/>
            </a:prstGeom>
            <a:noFill/>
          </p:spPr>
          <p:txBody>
            <a:bodyPr wrap="square" rtlCol="0">
              <a:spAutoFit/>
            </a:bodyPr>
            <a:lstStyle/>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p:txBody>
        </p:sp>
        <p:sp>
          <p:nvSpPr>
            <p:cNvPr id="52" name="TextBox 51"/>
            <p:cNvSpPr txBox="1"/>
            <p:nvPr/>
          </p:nvSpPr>
          <p:spPr>
            <a:xfrm>
              <a:off x="4379505" y="1532638"/>
              <a:ext cx="1202012" cy="701731"/>
            </a:xfrm>
            <a:prstGeom prst="rect">
              <a:avLst/>
            </a:prstGeom>
            <a:noFill/>
          </p:spPr>
          <p:txBody>
            <a:bodyPr wrap="square" rtlCol="0">
              <a:spAutoFit/>
            </a:bodyPr>
            <a:lstStyle/>
            <a:p>
              <a:pPr defTabSz="1219170">
                <a:spcBef>
                  <a:spcPct val="20000"/>
                </a:spcBef>
                <a:defRPr/>
              </a:pPr>
              <a:r>
                <a:rPr lang="en-US" b="1" dirty="0">
                  <a:solidFill>
                    <a:srgbClr val="44546B"/>
                  </a:solidFill>
                  <a:latin typeface="Candara" panose="020E0502030303020204" pitchFamily="34" charset="0"/>
                </a:rPr>
                <a:t>LOREM</a:t>
              </a:r>
            </a:p>
            <a:p>
              <a:pPr defTabSz="1219170">
                <a:spcBef>
                  <a:spcPct val="20000"/>
                </a:spcBef>
                <a:defRPr/>
              </a:pPr>
              <a:r>
                <a:rPr lang="en-US" b="1" dirty="0">
                  <a:solidFill>
                    <a:srgbClr val="44546B"/>
                  </a:solidFill>
                  <a:latin typeface="Candara" panose="020E0502030303020204" pitchFamily="34" charset="0"/>
                </a:rPr>
                <a:t>IPSUM</a:t>
              </a:r>
            </a:p>
          </p:txBody>
        </p:sp>
        <p:sp>
          <p:nvSpPr>
            <p:cNvPr id="53" name="Rounded Rectangle 52"/>
            <p:cNvSpPr/>
            <p:nvPr/>
          </p:nvSpPr>
          <p:spPr>
            <a:xfrm>
              <a:off x="5483337" y="1570015"/>
              <a:ext cx="73152" cy="640080"/>
            </a:xfrm>
            <a:prstGeom prst="roundRect">
              <a:avLst/>
            </a:prstGeom>
            <a:solidFill>
              <a:srgbClr val="44546B"/>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a:p>
          </p:txBody>
        </p:sp>
      </p:grpSp>
      <p:grpSp>
        <p:nvGrpSpPr>
          <p:cNvPr id="54" name="Group 53"/>
          <p:cNvGrpSpPr/>
          <p:nvPr/>
        </p:nvGrpSpPr>
        <p:grpSpPr>
          <a:xfrm>
            <a:off x="4605402" y="2510775"/>
            <a:ext cx="7272351" cy="701731"/>
            <a:chOff x="4379505" y="1532638"/>
            <a:chExt cx="7272351" cy="701731"/>
          </a:xfrm>
        </p:grpSpPr>
        <p:sp>
          <p:nvSpPr>
            <p:cNvPr id="55" name="TextBox 54"/>
            <p:cNvSpPr txBox="1"/>
            <p:nvPr/>
          </p:nvSpPr>
          <p:spPr>
            <a:xfrm>
              <a:off x="5716378" y="1562021"/>
              <a:ext cx="5935478" cy="646331"/>
            </a:xfrm>
            <a:prstGeom prst="rect">
              <a:avLst/>
            </a:prstGeom>
            <a:noFill/>
          </p:spPr>
          <p:txBody>
            <a:bodyPr wrap="square" rtlCol="0">
              <a:spAutoFit/>
            </a:bodyPr>
            <a:lstStyle/>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p:txBody>
        </p:sp>
        <p:sp>
          <p:nvSpPr>
            <p:cNvPr id="56" name="TextBox 55"/>
            <p:cNvSpPr txBox="1"/>
            <p:nvPr/>
          </p:nvSpPr>
          <p:spPr>
            <a:xfrm>
              <a:off x="4379505" y="1532638"/>
              <a:ext cx="1202012" cy="701731"/>
            </a:xfrm>
            <a:prstGeom prst="rect">
              <a:avLst/>
            </a:prstGeom>
            <a:noFill/>
          </p:spPr>
          <p:txBody>
            <a:bodyPr wrap="square" rtlCol="0">
              <a:spAutoFit/>
            </a:bodyPr>
            <a:lstStyle/>
            <a:p>
              <a:pPr defTabSz="1219170">
                <a:spcBef>
                  <a:spcPct val="20000"/>
                </a:spcBef>
                <a:defRPr/>
              </a:pPr>
              <a:r>
                <a:rPr lang="en-US" b="1" dirty="0">
                  <a:solidFill>
                    <a:srgbClr val="8397B1"/>
                  </a:solidFill>
                  <a:latin typeface="Candara" panose="020E0502030303020204" pitchFamily="34" charset="0"/>
                </a:rPr>
                <a:t>LOREM</a:t>
              </a:r>
            </a:p>
            <a:p>
              <a:pPr defTabSz="1219170">
                <a:spcBef>
                  <a:spcPct val="20000"/>
                </a:spcBef>
                <a:defRPr/>
              </a:pPr>
              <a:r>
                <a:rPr lang="en-US" b="1" dirty="0">
                  <a:solidFill>
                    <a:srgbClr val="8397B1"/>
                  </a:solidFill>
                  <a:latin typeface="Candara" panose="020E0502030303020204" pitchFamily="34" charset="0"/>
                </a:rPr>
                <a:t>IPSUM</a:t>
              </a:r>
            </a:p>
          </p:txBody>
        </p:sp>
        <p:sp>
          <p:nvSpPr>
            <p:cNvPr id="57" name="Rounded Rectangle 56"/>
            <p:cNvSpPr/>
            <p:nvPr/>
          </p:nvSpPr>
          <p:spPr>
            <a:xfrm>
              <a:off x="5483337" y="1570015"/>
              <a:ext cx="73152" cy="640080"/>
            </a:xfrm>
            <a:prstGeom prst="roundRect">
              <a:avLst/>
            </a:prstGeom>
            <a:solidFill>
              <a:srgbClr val="8397B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a:p>
          </p:txBody>
        </p:sp>
      </p:grpSp>
      <p:grpSp>
        <p:nvGrpSpPr>
          <p:cNvPr id="59" name="Group 58"/>
          <p:cNvGrpSpPr/>
          <p:nvPr/>
        </p:nvGrpSpPr>
        <p:grpSpPr>
          <a:xfrm>
            <a:off x="4605402" y="4668382"/>
            <a:ext cx="7272351" cy="701731"/>
            <a:chOff x="4379505" y="1532638"/>
            <a:chExt cx="7272351" cy="701731"/>
          </a:xfrm>
        </p:grpSpPr>
        <p:sp>
          <p:nvSpPr>
            <p:cNvPr id="60" name="TextBox 59"/>
            <p:cNvSpPr txBox="1"/>
            <p:nvPr/>
          </p:nvSpPr>
          <p:spPr>
            <a:xfrm>
              <a:off x="5716378" y="1562021"/>
              <a:ext cx="5935478" cy="646331"/>
            </a:xfrm>
            <a:prstGeom prst="rect">
              <a:avLst/>
            </a:prstGeom>
            <a:noFill/>
          </p:spPr>
          <p:txBody>
            <a:bodyPr wrap="square" rtlCol="0">
              <a:spAutoFit/>
            </a:bodyPr>
            <a:lstStyle/>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p:txBody>
        </p:sp>
        <p:sp>
          <p:nvSpPr>
            <p:cNvPr id="61" name="TextBox 60"/>
            <p:cNvSpPr txBox="1"/>
            <p:nvPr/>
          </p:nvSpPr>
          <p:spPr>
            <a:xfrm>
              <a:off x="4379505" y="1532638"/>
              <a:ext cx="1202012" cy="701731"/>
            </a:xfrm>
            <a:prstGeom prst="rect">
              <a:avLst/>
            </a:prstGeom>
            <a:noFill/>
          </p:spPr>
          <p:txBody>
            <a:bodyPr wrap="square" rtlCol="0">
              <a:spAutoFit/>
            </a:bodyPr>
            <a:lstStyle/>
            <a:p>
              <a:pPr defTabSz="1219170">
                <a:spcBef>
                  <a:spcPct val="20000"/>
                </a:spcBef>
                <a:defRPr/>
              </a:pPr>
              <a:r>
                <a:rPr lang="en-US" b="1" dirty="0">
                  <a:solidFill>
                    <a:srgbClr val="62768F"/>
                  </a:solidFill>
                  <a:latin typeface="Candara" panose="020E0502030303020204" pitchFamily="34" charset="0"/>
                </a:rPr>
                <a:t>LOREM</a:t>
              </a:r>
            </a:p>
            <a:p>
              <a:pPr defTabSz="1219170">
                <a:spcBef>
                  <a:spcPct val="20000"/>
                </a:spcBef>
                <a:defRPr/>
              </a:pPr>
              <a:r>
                <a:rPr lang="en-US" b="1" dirty="0">
                  <a:solidFill>
                    <a:srgbClr val="62768F"/>
                  </a:solidFill>
                  <a:latin typeface="Candara" panose="020E0502030303020204" pitchFamily="34" charset="0"/>
                </a:rPr>
                <a:t>IPSUM</a:t>
              </a:r>
            </a:p>
          </p:txBody>
        </p:sp>
        <p:sp>
          <p:nvSpPr>
            <p:cNvPr id="62" name="Rounded Rectangle 61"/>
            <p:cNvSpPr/>
            <p:nvPr/>
          </p:nvSpPr>
          <p:spPr>
            <a:xfrm>
              <a:off x="5483337" y="1570015"/>
              <a:ext cx="73152" cy="640080"/>
            </a:xfrm>
            <a:prstGeom prst="roundRect">
              <a:avLst/>
            </a:prstGeom>
            <a:solidFill>
              <a:srgbClr val="62768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a:p>
          </p:txBody>
        </p:sp>
      </p:grpSp>
      <p:grpSp>
        <p:nvGrpSpPr>
          <p:cNvPr id="63" name="Group 62"/>
          <p:cNvGrpSpPr/>
          <p:nvPr/>
        </p:nvGrpSpPr>
        <p:grpSpPr>
          <a:xfrm>
            <a:off x="3873882" y="5583219"/>
            <a:ext cx="7272351" cy="701731"/>
            <a:chOff x="4379505" y="1532638"/>
            <a:chExt cx="7272351" cy="701731"/>
          </a:xfrm>
        </p:grpSpPr>
        <p:sp>
          <p:nvSpPr>
            <p:cNvPr id="64" name="TextBox 63"/>
            <p:cNvSpPr txBox="1"/>
            <p:nvPr/>
          </p:nvSpPr>
          <p:spPr>
            <a:xfrm>
              <a:off x="5716378" y="1562021"/>
              <a:ext cx="5935478" cy="646331"/>
            </a:xfrm>
            <a:prstGeom prst="rect">
              <a:avLst/>
            </a:prstGeom>
            <a:noFill/>
          </p:spPr>
          <p:txBody>
            <a:bodyPr wrap="square" rtlCol="0">
              <a:spAutoFit/>
            </a:bodyPr>
            <a:lstStyle/>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p:txBody>
        </p:sp>
        <p:sp>
          <p:nvSpPr>
            <p:cNvPr id="65" name="TextBox 64"/>
            <p:cNvSpPr txBox="1"/>
            <p:nvPr/>
          </p:nvSpPr>
          <p:spPr>
            <a:xfrm>
              <a:off x="4379505" y="1532638"/>
              <a:ext cx="1202012" cy="701731"/>
            </a:xfrm>
            <a:prstGeom prst="rect">
              <a:avLst/>
            </a:prstGeom>
            <a:noFill/>
          </p:spPr>
          <p:txBody>
            <a:bodyPr wrap="square" rtlCol="0">
              <a:spAutoFit/>
            </a:bodyPr>
            <a:lstStyle/>
            <a:p>
              <a:pPr defTabSz="1219170">
                <a:spcBef>
                  <a:spcPct val="20000"/>
                </a:spcBef>
                <a:defRPr/>
              </a:pPr>
              <a:r>
                <a:rPr lang="en-US" b="1" dirty="0">
                  <a:solidFill>
                    <a:srgbClr val="B5B5B5"/>
                  </a:solidFill>
                  <a:latin typeface="Candara" panose="020E0502030303020204" pitchFamily="34" charset="0"/>
                </a:rPr>
                <a:t>LOREM</a:t>
              </a:r>
            </a:p>
            <a:p>
              <a:pPr defTabSz="1219170">
                <a:spcBef>
                  <a:spcPct val="20000"/>
                </a:spcBef>
                <a:defRPr/>
              </a:pPr>
              <a:r>
                <a:rPr lang="en-US" b="1" dirty="0">
                  <a:solidFill>
                    <a:srgbClr val="B5B5B5"/>
                  </a:solidFill>
                  <a:latin typeface="Candara" panose="020E0502030303020204" pitchFamily="34" charset="0"/>
                </a:rPr>
                <a:t>IPSUM</a:t>
              </a:r>
            </a:p>
          </p:txBody>
        </p:sp>
        <p:sp>
          <p:nvSpPr>
            <p:cNvPr id="66" name="Rounded Rectangle 65"/>
            <p:cNvSpPr/>
            <p:nvPr/>
          </p:nvSpPr>
          <p:spPr>
            <a:xfrm>
              <a:off x="5483337" y="1570015"/>
              <a:ext cx="73152" cy="640080"/>
            </a:xfrm>
            <a:prstGeom prst="roundRect">
              <a:avLst/>
            </a:prstGeom>
            <a:solidFill>
              <a:srgbClr val="B5B5B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p>
          </p:txBody>
        </p:sp>
      </p:grpSp>
      <p:sp>
        <p:nvSpPr>
          <p:cNvPr id="67" name="Freeform 517"/>
          <p:cNvSpPr>
            <a:spLocks noChangeAspect="1" noEditPoints="1"/>
          </p:cNvSpPr>
          <p:nvPr/>
        </p:nvSpPr>
        <p:spPr bwMode="auto">
          <a:xfrm>
            <a:off x="3731777" y="2801704"/>
            <a:ext cx="594360" cy="212507"/>
          </a:xfrm>
          <a:custGeom>
            <a:avLst/>
            <a:gdLst/>
            <a:ahLst/>
            <a:cxnLst>
              <a:cxn ang="0">
                <a:pos x="91" y="84"/>
              </a:cxn>
              <a:cxn ang="0">
                <a:pos x="35" y="47"/>
              </a:cxn>
              <a:cxn ang="0">
                <a:pos x="14" y="47"/>
              </a:cxn>
              <a:cxn ang="0">
                <a:pos x="30" y="31"/>
              </a:cxn>
              <a:cxn ang="0">
                <a:pos x="75" y="67"/>
              </a:cxn>
              <a:cxn ang="0">
                <a:pos x="52" y="67"/>
              </a:cxn>
              <a:cxn ang="0">
                <a:pos x="69" y="12"/>
              </a:cxn>
              <a:cxn ang="0">
                <a:pos x="244" y="0"/>
              </a:cxn>
              <a:cxn ang="0">
                <a:pos x="409" y="84"/>
              </a:cxn>
              <a:cxn ang="0">
                <a:pos x="133" y="53"/>
              </a:cxn>
              <a:cxn ang="0">
                <a:pos x="118" y="37"/>
              </a:cxn>
              <a:cxn ang="0">
                <a:pos x="139" y="37"/>
              </a:cxn>
              <a:cxn ang="0">
                <a:pos x="170" y="53"/>
              </a:cxn>
              <a:cxn ang="0">
                <a:pos x="154" y="37"/>
              </a:cxn>
              <a:cxn ang="0">
                <a:pos x="175" y="37"/>
              </a:cxn>
              <a:cxn ang="0">
                <a:pos x="206" y="53"/>
              </a:cxn>
              <a:cxn ang="0">
                <a:pos x="191" y="37"/>
              </a:cxn>
              <a:cxn ang="0">
                <a:pos x="212" y="37"/>
              </a:cxn>
              <a:cxn ang="0">
                <a:pos x="246" y="72"/>
              </a:cxn>
              <a:cxn ang="0">
                <a:pos x="229" y="17"/>
              </a:cxn>
              <a:cxn ang="0">
                <a:pos x="252" y="17"/>
              </a:cxn>
              <a:cxn ang="0">
                <a:pos x="276" y="21"/>
              </a:cxn>
              <a:cxn ang="0">
                <a:pos x="336" y="63"/>
              </a:cxn>
              <a:cxn ang="0">
                <a:pos x="410" y="138"/>
              </a:cxn>
              <a:cxn ang="0">
                <a:pos x="398" y="138"/>
              </a:cxn>
              <a:cxn ang="0">
                <a:pos x="375" y="146"/>
              </a:cxn>
              <a:cxn ang="0">
                <a:pos x="363" y="146"/>
              </a:cxn>
              <a:cxn ang="0">
                <a:pos x="339" y="138"/>
              </a:cxn>
              <a:cxn ang="0">
                <a:pos x="328" y="138"/>
              </a:cxn>
              <a:cxn ang="0">
                <a:pos x="305" y="146"/>
              </a:cxn>
              <a:cxn ang="0">
                <a:pos x="293" y="146"/>
              </a:cxn>
              <a:cxn ang="0">
                <a:pos x="269" y="138"/>
              </a:cxn>
              <a:cxn ang="0">
                <a:pos x="258" y="138"/>
              </a:cxn>
              <a:cxn ang="0">
                <a:pos x="234" y="146"/>
              </a:cxn>
              <a:cxn ang="0">
                <a:pos x="222" y="146"/>
              </a:cxn>
              <a:cxn ang="0">
                <a:pos x="199" y="138"/>
              </a:cxn>
              <a:cxn ang="0">
                <a:pos x="188" y="138"/>
              </a:cxn>
              <a:cxn ang="0">
                <a:pos x="164" y="146"/>
              </a:cxn>
              <a:cxn ang="0">
                <a:pos x="152" y="146"/>
              </a:cxn>
              <a:cxn ang="0">
                <a:pos x="129" y="138"/>
              </a:cxn>
              <a:cxn ang="0">
                <a:pos x="117" y="138"/>
              </a:cxn>
              <a:cxn ang="0">
                <a:pos x="94" y="146"/>
              </a:cxn>
              <a:cxn ang="0">
                <a:pos x="82" y="146"/>
              </a:cxn>
              <a:cxn ang="0">
                <a:pos x="59" y="138"/>
              </a:cxn>
              <a:cxn ang="0">
                <a:pos x="47" y="138"/>
              </a:cxn>
              <a:cxn ang="0">
                <a:pos x="24" y="146"/>
              </a:cxn>
              <a:cxn ang="0">
                <a:pos x="12" y="146"/>
              </a:cxn>
              <a:cxn ang="0">
                <a:pos x="0" y="138"/>
              </a:cxn>
              <a:cxn ang="0">
                <a:pos x="32" y="112"/>
              </a:cxn>
              <a:cxn ang="0">
                <a:pos x="32" y="112"/>
              </a:cxn>
              <a:cxn ang="0">
                <a:pos x="133" y="112"/>
              </a:cxn>
              <a:cxn ang="0">
                <a:pos x="282" y="125"/>
              </a:cxn>
              <a:cxn ang="0">
                <a:pos x="2" y="95"/>
              </a:cxn>
              <a:cxn ang="0">
                <a:pos x="73" y="116"/>
              </a:cxn>
              <a:cxn ang="0">
                <a:pos x="24" y="116"/>
              </a:cxn>
              <a:cxn ang="0">
                <a:pos x="105" y="95"/>
              </a:cxn>
              <a:cxn ang="0">
                <a:pos x="309" y="116"/>
              </a:cxn>
              <a:cxn ang="0">
                <a:pos x="260" y="116"/>
              </a:cxn>
              <a:cxn ang="0">
                <a:pos x="130" y="104"/>
              </a:cxn>
              <a:cxn ang="0">
                <a:pos x="105" y="95"/>
              </a:cxn>
            </a:cxnLst>
            <a:rect l="0" t="0" r="r" b="b"/>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3"/>
                  <a:pt x="30" y="53"/>
                </a:cubicBezTo>
                <a:cubicBezTo>
                  <a:pt x="20" y="53"/>
                  <a:pt x="20" y="53"/>
                  <a:pt x="20" y="53"/>
                </a:cubicBezTo>
                <a:cubicBezTo>
                  <a:pt x="17" y="53"/>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7"/>
                </a:moveTo>
                <a:cubicBezTo>
                  <a:pt x="75" y="70"/>
                  <a:pt x="72" y="72"/>
                  <a:pt x="69" y="72"/>
                </a:cubicBezTo>
                <a:cubicBezTo>
                  <a:pt x="58" y="72"/>
                  <a:pt x="58" y="72"/>
                  <a:pt x="58" y="72"/>
                </a:cubicBezTo>
                <a:cubicBezTo>
                  <a:pt x="54" y="72"/>
                  <a:pt x="52" y="70"/>
                  <a:pt x="52" y="67"/>
                </a:cubicBezTo>
                <a:cubicBezTo>
                  <a:pt x="52" y="17"/>
                  <a:pt x="52" y="17"/>
                  <a:pt x="52" y="17"/>
                </a:cubicBezTo>
                <a:cubicBezTo>
                  <a:pt x="52" y="14"/>
                  <a:pt x="54" y="12"/>
                  <a:pt x="58" y="12"/>
                </a:cubicBezTo>
                <a:cubicBezTo>
                  <a:pt x="69" y="12"/>
                  <a:pt x="69" y="12"/>
                  <a:pt x="69" y="12"/>
                </a:cubicBezTo>
                <a:cubicBezTo>
                  <a:pt x="72" y="12"/>
                  <a:pt x="75" y="14"/>
                  <a:pt x="75" y="17"/>
                </a:cubicBezTo>
                <a:lnTo>
                  <a:pt x="75" y="67"/>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3"/>
                  <a:pt x="133" y="53"/>
                </a:cubicBezTo>
                <a:cubicBezTo>
                  <a:pt x="123" y="53"/>
                  <a:pt x="123" y="53"/>
                  <a:pt x="123" y="53"/>
                </a:cubicBezTo>
                <a:cubicBezTo>
                  <a:pt x="120" y="53"/>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3"/>
                  <a:pt x="170" y="53"/>
                </a:cubicBezTo>
                <a:cubicBezTo>
                  <a:pt x="160" y="53"/>
                  <a:pt x="160" y="53"/>
                  <a:pt x="160" y="53"/>
                </a:cubicBezTo>
                <a:cubicBezTo>
                  <a:pt x="157" y="53"/>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3"/>
                  <a:pt x="206" y="53"/>
                </a:cubicBezTo>
                <a:cubicBezTo>
                  <a:pt x="197" y="53"/>
                  <a:pt x="197" y="53"/>
                  <a:pt x="197" y="53"/>
                </a:cubicBezTo>
                <a:cubicBezTo>
                  <a:pt x="194" y="53"/>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7"/>
                </a:moveTo>
                <a:cubicBezTo>
                  <a:pt x="252" y="70"/>
                  <a:pt x="249" y="72"/>
                  <a:pt x="246" y="72"/>
                </a:cubicBezTo>
                <a:cubicBezTo>
                  <a:pt x="235" y="72"/>
                  <a:pt x="235" y="72"/>
                  <a:pt x="235" y="72"/>
                </a:cubicBezTo>
                <a:cubicBezTo>
                  <a:pt x="231" y="72"/>
                  <a:pt x="229" y="70"/>
                  <a:pt x="229" y="67"/>
                </a:cubicBezTo>
                <a:cubicBezTo>
                  <a:pt x="229" y="17"/>
                  <a:pt x="229" y="17"/>
                  <a:pt x="229" y="17"/>
                </a:cubicBezTo>
                <a:cubicBezTo>
                  <a:pt x="229" y="14"/>
                  <a:pt x="231" y="12"/>
                  <a:pt x="235" y="12"/>
                </a:cubicBezTo>
                <a:cubicBezTo>
                  <a:pt x="246" y="12"/>
                  <a:pt x="246" y="12"/>
                  <a:pt x="246" y="12"/>
                </a:cubicBezTo>
                <a:cubicBezTo>
                  <a:pt x="249" y="12"/>
                  <a:pt x="252" y="14"/>
                  <a:pt x="252" y="17"/>
                </a:cubicBezTo>
                <a:lnTo>
                  <a:pt x="252" y="67"/>
                </a:lnTo>
                <a:close/>
                <a:moveTo>
                  <a:pt x="336" y="63"/>
                </a:moveTo>
                <a:cubicBezTo>
                  <a:pt x="300" y="63"/>
                  <a:pt x="276" y="53"/>
                  <a:pt x="276" y="21"/>
                </a:cubicBezTo>
                <a:cubicBezTo>
                  <a:pt x="276" y="19"/>
                  <a:pt x="276" y="16"/>
                  <a:pt x="276" y="13"/>
                </a:cubicBezTo>
                <a:cubicBezTo>
                  <a:pt x="325" y="21"/>
                  <a:pt x="363" y="45"/>
                  <a:pt x="383" y="64"/>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3" y="104"/>
                  <a:pt x="303" y="104"/>
                  <a:pt x="303"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0" y="104"/>
                  <a:pt x="130" y="104"/>
                  <a:pt x="130" y="104"/>
                </a:cubicBezTo>
                <a:cubicBezTo>
                  <a:pt x="125" y="116"/>
                  <a:pt x="125" y="116"/>
                  <a:pt x="125" y="116"/>
                </a:cubicBezTo>
                <a:cubicBezTo>
                  <a:pt x="105" y="116"/>
                  <a:pt x="105" y="116"/>
                  <a:pt x="105" y="116"/>
                </a:cubicBezTo>
                <a:lnTo>
                  <a:pt x="105" y="95"/>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8" name="Freeform 525"/>
          <p:cNvSpPr>
            <a:spLocks noChangeAspect="1" noEditPoints="1"/>
          </p:cNvSpPr>
          <p:nvPr/>
        </p:nvSpPr>
        <p:spPr bwMode="auto">
          <a:xfrm>
            <a:off x="3964434" y="3807730"/>
            <a:ext cx="594360" cy="266049"/>
          </a:xfrm>
          <a:custGeom>
            <a:avLst/>
            <a:gdLst/>
            <a:ahLst/>
            <a:cxnLst>
              <a:cxn ang="0">
                <a:pos x="61" y="50"/>
              </a:cxn>
              <a:cxn ang="0">
                <a:pos x="419" y="130"/>
              </a:cxn>
              <a:cxn ang="0">
                <a:pos x="68" y="61"/>
              </a:cxn>
              <a:cxn ang="0">
                <a:pos x="344" y="67"/>
              </a:cxn>
              <a:cxn ang="0">
                <a:pos x="63" y="73"/>
              </a:cxn>
              <a:cxn ang="0">
                <a:pos x="58" y="84"/>
              </a:cxn>
              <a:cxn ang="0">
                <a:pos x="369" y="90"/>
              </a:cxn>
              <a:cxn ang="0">
                <a:pos x="52" y="96"/>
              </a:cxn>
              <a:cxn ang="0">
                <a:pos x="383" y="119"/>
              </a:cxn>
              <a:cxn ang="0">
                <a:pos x="47" y="107"/>
              </a:cxn>
              <a:cxn ang="0">
                <a:pos x="388" y="113"/>
              </a:cxn>
              <a:cxn ang="0">
                <a:pos x="331" y="38"/>
              </a:cxn>
              <a:cxn ang="0">
                <a:pos x="212" y="27"/>
              </a:cxn>
              <a:cxn ang="0">
                <a:pos x="331" y="38"/>
              </a:cxn>
              <a:cxn ang="0">
                <a:pos x="101" y="0"/>
              </a:cxn>
              <a:cxn ang="0">
                <a:pos x="132" y="38"/>
              </a:cxn>
              <a:cxn ang="0">
                <a:pos x="481" y="141"/>
              </a:cxn>
              <a:cxn ang="0">
                <a:pos x="404" y="214"/>
              </a:cxn>
              <a:cxn ang="0">
                <a:pos x="6" y="168"/>
              </a:cxn>
              <a:cxn ang="0">
                <a:pos x="481" y="141"/>
              </a:cxn>
              <a:cxn ang="0">
                <a:pos x="75" y="153"/>
              </a:cxn>
              <a:cxn ang="0">
                <a:pos x="104" y="168"/>
              </a:cxn>
              <a:cxn ang="0">
                <a:pos x="150" y="153"/>
              </a:cxn>
              <a:cxn ang="0">
                <a:pos x="116" y="168"/>
              </a:cxn>
              <a:cxn ang="0">
                <a:pos x="150" y="153"/>
              </a:cxn>
              <a:cxn ang="0">
                <a:pos x="163" y="153"/>
              </a:cxn>
              <a:cxn ang="0">
                <a:pos x="197" y="168"/>
              </a:cxn>
              <a:cxn ang="0">
                <a:pos x="244" y="153"/>
              </a:cxn>
              <a:cxn ang="0">
                <a:pos x="209" y="168"/>
              </a:cxn>
              <a:cxn ang="0">
                <a:pos x="244" y="153"/>
              </a:cxn>
              <a:cxn ang="0">
                <a:pos x="256" y="153"/>
              </a:cxn>
              <a:cxn ang="0">
                <a:pos x="291" y="168"/>
              </a:cxn>
              <a:cxn ang="0">
                <a:pos x="387" y="184"/>
              </a:cxn>
              <a:cxn ang="0">
                <a:pos x="375" y="196"/>
              </a:cxn>
            </a:cxnLst>
            <a:rect l="0" t="0" r="r" b="b"/>
            <a:pathLst>
              <a:path w="481" h="214">
                <a:moveTo>
                  <a:pt x="331" y="50"/>
                </a:moveTo>
                <a:cubicBezTo>
                  <a:pt x="275" y="50"/>
                  <a:pt x="61" y="50"/>
                  <a:pt x="61" y="50"/>
                </a:cubicBezTo>
                <a:cubicBezTo>
                  <a:pt x="25" y="130"/>
                  <a:pt x="25" y="130"/>
                  <a:pt x="25" y="130"/>
                </a:cubicBezTo>
                <a:cubicBezTo>
                  <a:pt x="25" y="130"/>
                  <a:pt x="346" y="130"/>
                  <a:pt x="419" y="130"/>
                </a:cubicBezTo>
                <a:cubicBezTo>
                  <a:pt x="375" y="76"/>
                  <a:pt x="360" y="50"/>
                  <a:pt x="331" y="50"/>
                </a:cubicBezTo>
                <a:close/>
                <a:moveTo>
                  <a:pt x="68" y="61"/>
                </a:moveTo>
                <a:cubicBezTo>
                  <a:pt x="338" y="61"/>
                  <a:pt x="338" y="61"/>
                  <a:pt x="338" y="61"/>
                </a:cubicBezTo>
                <a:cubicBezTo>
                  <a:pt x="341" y="61"/>
                  <a:pt x="344" y="64"/>
                  <a:pt x="344" y="67"/>
                </a:cubicBezTo>
                <a:cubicBezTo>
                  <a:pt x="344" y="70"/>
                  <a:pt x="341" y="73"/>
                  <a:pt x="338" y="73"/>
                </a:cubicBezTo>
                <a:cubicBezTo>
                  <a:pt x="63" y="73"/>
                  <a:pt x="63" y="73"/>
                  <a:pt x="63" y="73"/>
                </a:cubicBezTo>
                <a:lnTo>
                  <a:pt x="68" y="61"/>
                </a:lnTo>
                <a:close/>
                <a:moveTo>
                  <a:pt x="58" y="84"/>
                </a:moveTo>
                <a:cubicBezTo>
                  <a:pt x="363" y="84"/>
                  <a:pt x="363" y="84"/>
                  <a:pt x="363" y="84"/>
                </a:cubicBezTo>
                <a:cubicBezTo>
                  <a:pt x="366" y="84"/>
                  <a:pt x="369" y="87"/>
                  <a:pt x="369" y="90"/>
                </a:cubicBezTo>
                <a:cubicBezTo>
                  <a:pt x="369" y="93"/>
                  <a:pt x="366" y="96"/>
                  <a:pt x="363" y="96"/>
                </a:cubicBezTo>
                <a:cubicBezTo>
                  <a:pt x="52" y="96"/>
                  <a:pt x="52" y="96"/>
                  <a:pt x="52" y="96"/>
                </a:cubicBezTo>
                <a:lnTo>
                  <a:pt x="58" y="84"/>
                </a:lnTo>
                <a:close/>
                <a:moveTo>
                  <a:pt x="383" y="119"/>
                </a:moveTo>
                <a:cubicBezTo>
                  <a:pt x="42" y="119"/>
                  <a:pt x="42" y="119"/>
                  <a:pt x="42" y="119"/>
                </a:cubicBezTo>
                <a:cubicBezTo>
                  <a:pt x="47" y="107"/>
                  <a:pt x="47" y="107"/>
                  <a:pt x="47" y="107"/>
                </a:cubicBezTo>
                <a:cubicBezTo>
                  <a:pt x="383" y="107"/>
                  <a:pt x="383" y="107"/>
                  <a:pt x="383" y="107"/>
                </a:cubicBezTo>
                <a:cubicBezTo>
                  <a:pt x="386" y="107"/>
                  <a:pt x="388" y="110"/>
                  <a:pt x="388" y="113"/>
                </a:cubicBezTo>
                <a:cubicBezTo>
                  <a:pt x="388" y="116"/>
                  <a:pt x="386" y="119"/>
                  <a:pt x="383" y="119"/>
                </a:cubicBezTo>
                <a:close/>
                <a:moveTo>
                  <a:pt x="331" y="38"/>
                </a:moveTo>
                <a:cubicBezTo>
                  <a:pt x="207" y="38"/>
                  <a:pt x="207" y="38"/>
                  <a:pt x="207" y="38"/>
                </a:cubicBezTo>
                <a:cubicBezTo>
                  <a:pt x="212" y="27"/>
                  <a:pt x="212" y="27"/>
                  <a:pt x="212" y="27"/>
                </a:cubicBezTo>
                <a:cubicBezTo>
                  <a:pt x="309" y="27"/>
                  <a:pt x="309" y="27"/>
                  <a:pt x="309" y="27"/>
                </a:cubicBezTo>
                <a:cubicBezTo>
                  <a:pt x="321" y="27"/>
                  <a:pt x="322" y="29"/>
                  <a:pt x="331" y="38"/>
                </a:cubicBezTo>
                <a:close/>
                <a:moveTo>
                  <a:pt x="131" y="0"/>
                </a:moveTo>
                <a:cubicBezTo>
                  <a:pt x="101" y="0"/>
                  <a:pt x="101" y="0"/>
                  <a:pt x="101" y="0"/>
                </a:cubicBezTo>
                <a:cubicBezTo>
                  <a:pt x="84" y="38"/>
                  <a:pt x="84" y="38"/>
                  <a:pt x="84" y="38"/>
                </a:cubicBezTo>
                <a:cubicBezTo>
                  <a:pt x="132" y="38"/>
                  <a:pt x="132" y="38"/>
                  <a:pt x="132" y="38"/>
                </a:cubicBezTo>
                <a:lnTo>
                  <a:pt x="131" y="0"/>
                </a:lnTo>
                <a:close/>
                <a:moveTo>
                  <a:pt x="481" y="141"/>
                </a:moveTo>
                <a:cubicBezTo>
                  <a:pt x="481" y="147"/>
                  <a:pt x="481" y="147"/>
                  <a:pt x="481" y="147"/>
                </a:cubicBezTo>
                <a:cubicBezTo>
                  <a:pt x="428" y="182"/>
                  <a:pt x="404" y="195"/>
                  <a:pt x="404" y="214"/>
                </a:cubicBezTo>
                <a:cubicBezTo>
                  <a:pt x="382" y="214"/>
                  <a:pt x="71" y="214"/>
                  <a:pt x="42" y="214"/>
                </a:cubicBezTo>
                <a:cubicBezTo>
                  <a:pt x="0" y="214"/>
                  <a:pt x="6" y="194"/>
                  <a:pt x="6" y="168"/>
                </a:cubicBezTo>
                <a:cubicBezTo>
                  <a:pt x="19" y="141"/>
                  <a:pt x="19" y="141"/>
                  <a:pt x="19" y="141"/>
                </a:cubicBezTo>
                <a:lnTo>
                  <a:pt x="481" y="141"/>
                </a:lnTo>
                <a:close/>
                <a:moveTo>
                  <a:pt x="104" y="153"/>
                </a:moveTo>
                <a:cubicBezTo>
                  <a:pt x="75" y="153"/>
                  <a:pt x="75" y="153"/>
                  <a:pt x="75" y="153"/>
                </a:cubicBezTo>
                <a:cubicBezTo>
                  <a:pt x="68" y="168"/>
                  <a:pt x="68" y="168"/>
                  <a:pt x="68" y="168"/>
                </a:cubicBezTo>
                <a:cubicBezTo>
                  <a:pt x="104" y="168"/>
                  <a:pt x="104" y="168"/>
                  <a:pt x="104" y="168"/>
                </a:cubicBezTo>
                <a:lnTo>
                  <a:pt x="104" y="153"/>
                </a:lnTo>
                <a:close/>
                <a:moveTo>
                  <a:pt x="150" y="153"/>
                </a:moveTo>
                <a:cubicBezTo>
                  <a:pt x="116" y="153"/>
                  <a:pt x="116" y="153"/>
                  <a:pt x="116" y="153"/>
                </a:cubicBezTo>
                <a:cubicBezTo>
                  <a:pt x="116" y="168"/>
                  <a:pt x="116" y="168"/>
                  <a:pt x="116" y="168"/>
                </a:cubicBezTo>
                <a:cubicBezTo>
                  <a:pt x="150" y="168"/>
                  <a:pt x="150" y="168"/>
                  <a:pt x="150" y="168"/>
                </a:cubicBezTo>
                <a:lnTo>
                  <a:pt x="150" y="153"/>
                </a:lnTo>
                <a:close/>
                <a:moveTo>
                  <a:pt x="197" y="153"/>
                </a:moveTo>
                <a:cubicBezTo>
                  <a:pt x="163" y="153"/>
                  <a:pt x="163" y="153"/>
                  <a:pt x="163" y="153"/>
                </a:cubicBezTo>
                <a:cubicBezTo>
                  <a:pt x="163" y="168"/>
                  <a:pt x="163" y="168"/>
                  <a:pt x="163" y="168"/>
                </a:cubicBezTo>
                <a:cubicBezTo>
                  <a:pt x="197" y="168"/>
                  <a:pt x="197" y="168"/>
                  <a:pt x="197" y="168"/>
                </a:cubicBezTo>
                <a:lnTo>
                  <a:pt x="197" y="153"/>
                </a:lnTo>
                <a:close/>
                <a:moveTo>
                  <a:pt x="244" y="153"/>
                </a:moveTo>
                <a:cubicBezTo>
                  <a:pt x="209" y="153"/>
                  <a:pt x="209" y="153"/>
                  <a:pt x="209" y="153"/>
                </a:cubicBezTo>
                <a:cubicBezTo>
                  <a:pt x="209" y="168"/>
                  <a:pt x="209" y="168"/>
                  <a:pt x="209" y="168"/>
                </a:cubicBezTo>
                <a:cubicBezTo>
                  <a:pt x="244" y="168"/>
                  <a:pt x="244" y="168"/>
                  <a:pt x="244" y="168"/>
                </a:cubicBezTo>
                <a:lnTo>
                  <a:pt x="244" y="153"/>
                </a:lnTo>
                <a:close/>
                <a:moveTo>
                  <a:pt x="291" y="153"/>
                </a:moveTo>
                <a:cubicBezTo>
                  <a:pt x="256" y="153"/>
                  <a:pt x="256" y="153"/>
                  <a:pt x="256" y="153"/>
                </a:cubicBezTo>
                <a:cubicBezTo>
                  <a:pt x="256" y="168"/>
                  <a:pt x="256" y="168"/>
                  <a:pt x="256" y="168"/>
                </a:cubicBezTo>
                <a:cubicBezTo>
                  <a:pt x="291" y="168"/>
                  <a:pt x="291" y="168"/>
                  <a:pt x="291" y="168"/>
                </a:cubicBezTo>
                <a:lnTo>
                  <a:pt x="291" y="153"/>
                </a:lnTo>
                <a:close/>
                <a:moveTo>
                  <a:pt x="387" y="184"/>
                </a:moveTo>
                <a:cubicBezTo>
                  <a:pt x="364" y="184"/>
                  <a:pt x="364" y="184"/>
                  <a:pt x="364" y="184"/>
                </a:cubicBezTo>
                <a:cubicBezTo>
                  <a:pt x="364" y="191"/>
                  <a:pt x="369" y="196"/>
                  <a:pt x="375" y="196"/>
                </a:cubicBezTo>
                <a:cubicBezTo>
                  <a:pt x="382" y="196"/>
                  <a:pt x="387" y="191"/>
                  <a:pt x="387" y="18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9" name="Freeform 543"/>
          <p:cNvSpPr>
            <a:spLocks noChangeAspect="1" noEditPoints="1"/>
          </p:cNvSpPr>
          <p:nvPr/>
        </p:nvSpPr>
        <p:spPr bwMode="auto">
          <a:xfrm>
            <a:off x="2899257" y="1777924"/>
            <a:ext cx="594360" cy="362596"/>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0" name="Freeform 578"/>
          <p:cNvSpPr>
            <a:spLocks noChangeAspect="1" noEditPoints="1"/>
          </p:cNvSpPr>
          <p:nvPr/>
        </p:nvSpPr>
        <p:spPr bwMode="auto">
          <a:xfrm>
            <a:off x="3645277" y="4898175"/>
            <a:ext cx="594360" cy="255248"/>
          </a:xfrm>
          <a:custGeom>
            <a:avLst/>
            <a:gdLst/>
            <a:ahLst/>
            <a:cxnLst>
              <a:cxn ang="0">
                <a:pos x="338" y="16"/>
              </a:cxn>
              <a:cxn ang="0">
                <a:pos x="285" y="0"/>
              </a:cxn>
              <a:cxn ang="0">
                <a:pos x="0" y="55"/>
              </a:cxn>
              <a:cxn ang="0">
                <a:pos x="25" y="141"/>
              </a:cxn>
              <a:cxn ang="0">
                <a:pos x="57" y="106"/>
              </a:cxn>
              <a:cxn ang="0">
                <a:pos x="89" y="141"/>
              </a:cxn>
              <a:cxn ang="0">
                <a:pos x="95" y="138"/>
              </a:cxn>
              <a:cxn ang="0">
                <a:pos x="159" y="138"/>
              </a:cxn>
              <a:cxn ang="0">
                <a:pos x="249" y="141"/>
              </a:cxn>
              <a:cxn ang="0">
                <a:pos x="281" y="106"/>
              </a:cxn>
              <a:cxn ang="0">
                <a:pos x="313" y="141"/>
              </a:cxn>
              <a:cxn ang="0">
                <a:pos x="361" y="116"/>
              </a:cxn>
              <a:cxn ang="0">
                <a:pos x="330" y="28"/>
              </a:cxn>
              <a:cxn ang="0">
                <a:pos x="361" y="46"/>
              </a:cxn>
              <a:cxn ang="0">
                <a:pos x="369" y="48"/>
              </a:cxn>
              <a:cxn ang="0">
                <a:pos x="235" y="64"/>
              </a:cxn>
              <a:cxn ang="0">
                <a:pos x="16" y="56"/>
              </a:cxn>
              <a:cxn ang="0">
                <a:pos x="27" y="16"/>
              </a:cxn>
              <a:cxn ang="0">
                <a:pos x="235" y="64"/>
              </a:cxn>
              <a:cxn ang="0">
                <a:pos x="346" y="120"/>
              </a:cxn>
              <a:cxn ang="0">
                <a:pos x="347" y="106"/>
              </a:cxn>
              <a:cxn ang="0">
                <a:pos x="345" y="92"/>
              </a:cxn>
              <a:cxn ang="0">
                <a:pos x="248" y="64"/>
              </a:cxn>
              <a:cxn ang="0">
                <a:pos x="247" y="16"/>
              </a:cxn>
              <a:cxn ang="0">
                <a:pos x="345" y="92"/>
              </a:cxn>
              <a:cxn ang="0">
                <a:pos x="36" y="138"/>
              </a:cxn>
              <a:cxn ang="0">
                <a:pos x="77" y="138"/>
              </a:cxn>
              <a:cxn ang="0">
                <a:pos x="57" y="151"/>
              </a:cxn>
              <a:cxn ang="0">
                <a:pos x="57" y="126"/>
              </a:cxn>
              <a:cxn ang="0">
                <a:pos x="57" y="151"/>
              </a:cxn>
              <a:cxn ang="0">
                <a:pos x="106" y="138"/>
              </a:cxn>
              <a:cxn ang="0">
                <a:pos x="148" y="138"/>
              </a:cxn>
              <a:cxn ang="0">
                <a:pos x="127" y="151"/>
              </a:cxn>
              <a:cxn ang="0">
                <a:pos x="127" y="126"/>
              </a:cxn>
              <a:cxn ang="0">
                <a:pos x="127" y="151"/>
              </a:cxn>
              <a:cxn ang="0">
                <a:pos x="260" y="138"/>
              </a:cxn>
              <a:cxn ang="0">
                <a:pos x="302" y="138"/>
              </a:cxn>
              <a:cxn ang="0">
                <a:pos x="281" y="151"/>
              </a:cxn>
              <a:cxn ang="0">
                <a:pos x="281" y="126"/>
              </a:cxn>
              <a:cxn ang="0">
                <a:pos x="281" y="151"/>
              </a:cxn>
            </a:cxnLst>
            <a:rect l="0" t="0" r="r" b="b"/>
            <a:pathLst>
              <a:path w="373" h="159">
                <a:moveTo>
                  <a:pt x="371" y="40"/>
                </a:moveTo>
                <a:cubicBezTo>
                  <a:pt x="363" y="28"/>
                  <a:pt x="354" y="16"/>
                  <a:pt x="338" y="16"/>
                </a:cubicBezTo>
                <a:cubicBezTo>
                  <a:pt x="319" y="16"/>
                  <a:pt x="319" y="16"/>
                  <a:pt x="319" y="16"/>
                </a:cubicBezTo>
                <a:cubicBezTo>
                  <a:pt x="307" y="6"/>
                  <a:pt x="295" y="0"/>
                  <a:pt x="285" y="0"/>
                </a:cubicBezTo>
                <a:cubicBezTo>
                  <a:pt x="25" y="0"/>
                  <a:pt x="25" y="0"/>
                  <a:pt x="25" y="0"/>
                </a:cubicBezTo>
                <a:cubicBezTo>
                  <a:pt x="9" y="0"/>
                  <a:pt x="6" y="30"/>
                  <a:pt x="0" y="55"/>
                </a:cubicBezTo>
                <a:cubicBezTo>
                  <a:pt x="0" y="116"/>
                  <a:pt x="0" y="116"/>
                  <a:pt x="0" y="116"/>
                </a:cubicBezTo>
                <a:cubicBezTo>
                  <a:pt x="0" y="130"/>
                  <a:pt x="11" y="140"/>
                  <a:pt x="25" y="141"/>
                </a:cubicBezTo>
                <a:cubicBezTo>
                  <a:pt x="24" y="140"/>
                  <a:pt x="24" y="139"/>
                  <a:pt x="24" y="138"/>
                </a:cubicBezTo>
                <a:cubicBezTo>
                  <a:pt x="24" y="121"/>
                  <a:pt x="39" y="106"/>
                  <a:pt x="57" y="106"/>
                </a:cubicBezTo>
                <a:cubicBezTo>
                  <a:pt x="74" y="106"/>
                  <a:pt x="89" y="121"/>
                  <a:pt x="89" y="138"/>
                </a:cubicBezTo>
                <a:cubicBezTo>
                  <a:pt x="89" y="139"/>
                  <a:pt x="89" y="140"/>
                  <a:pt x="89" y="141"/>
                </a:cubicBezTo>
                <a:cubicBezTo>
                  <a:pt x="95" y="141"/>
                  <a:pt x="95" y="141"/>
                  <a:pt x="95" y="141"/>
                </a:cubicBezTo>
                <a:cubicBezTo>
                  <a:pt x="95" y="140"/>
                  <a:pt x="95" y="139"/>
                  <a:pt x="95" y="138"/>
                </a:cubicBezTo>
                <a:cubicBezTo>
                  <a:pt x="95" y="121"/>
                  <a:pt x="109" y="106"/>
                  <a:pt x="127" y="106"/>
                </a:cubicBezTo>
                <a:cubicBezTo>
                  <a:pt x="145" y="106"/>
                  <a:pt x="159" y="121"/>
                  <a:pt x="159" y="138"/>
                </a:cubicBezTo>
                <a:cubicBezTo>
                  <a:pt x="159" y="139"/>
                  <a:pt x="159" y="140"/>
                  <a:pt x="159" y="141"/>
                </a:cubicBezTo>
                <a:cubicBezTo>
                  <a:pt x="249" y="141"/>
                  <a:pt x="249" y="141"/>
                  <a:pt x="249" y="141"/>
                </a:cubicBezTo>
                <a:cubicBezTo>
                  <a:pt x="249" y="140"/>
                  <a:pt x="249" y="139"/>
                  <a:pt x="249" y="138"/>
                </a:cubicBezTo>
                <a:cubicBezTo>
                  <a:pt x="249" y="121"/>
                  <a:pt x="263" y="106"/>
                  <a:pt x="281" y="106"/>
                </a:cubicBezTo>
                <a:cubicBezTo>
                  <a:pt x="299" y="106"/>
                  <a:pt x="313" y="121"/>
                  <a:pt x="313" y="138"/>
                </a:cubicBezTo>
                <a:cubicBezTo>
                  <a:pt x="313" y="139"/>
                  <a:pt x="313" y="140"/>
                  <a:pt x="313" y="141"/>
                </a:cubicBezTo>
                <a:cubicBezTo>
                  <a:pt x="336" y="141"/>
                  <a:pt x="336" y="141"/>
                  <a:pt x="336" y="141"/>
                </a:cubicBezTo>
                <a:cubicBezTo>
                  <a:pt x="350" y="141"/>
                  <a:pt x="361" y="130"/>
                  <a:pt x="361" y="116"/>
                </a:cubicBezTo>
                <a:cubicBezTo>
                  <a:pt x="361" y="90"/>
                  <a:pt x="361" y="90"/>
                  <a:pt x="361" y="90"/>
                </a:cubicBezTo>
                <a:cubicBezTo>
                  <a:pt x="356" y="66"/>
                  <a:pt x="344" y="44"/>
                  <a:pt x="330" y="28"/>
                </a:cubicBezTo>
                <a:cubicBezTo>
                  <a:pt x="338" y="28"/>
                  <a:pt x="338" y="28"/>
                  <a:pt x="338" y="28"/>
                </a:cubicBezTo>
                <a:cubicBezTo>
                  <a:pt x="347" y="28"/>
                  <a:pt x="353" y="34"/>
                  <a:pt x="361" y="46"/>
                </a:cubicBezTo>
                <a:cubicBezTo>
                  <a:pt x="362" y="48"/>
                  <a:pt x="364" y="49"/>
                  <a:pt x="366" y="49"/>
                </a:cubicBezTo>
                <a:cubicBezTo>
                  <a:pt x="367" y="49"/>
                  <a:pt x="368" y="49"/>
                  <a:pt x="369" y="48"/>
                </a:cubicBezTo>
                <a:cubicBezTo>
                  <a:pt x="372" y="46"/>
                  <a:pt x="373" y="43"/>
                  <a:pt x="371" y="40"/>
                </a:cubicBezTo>
                <a:close/>
                <a:moveTo>
                  <a:pt x="235" y="64"/>
                </a:moveTo>
                <a:cubicBezTo>
                  <a:pt x="16" y="64"/>
                  <a:pt x="16" y="64"/>
                  <a:pt x="16" y="64"/>
                </a:cubicBezTo>
                <a:cubicBezTo>
                  <a:pt x="16" y="56"/>
                  <a:pt x="16" y="56"/>
                  <a:pt x="16" y="56"/>
                </a:cubicBezTo>
                <a:cubicBezTo>
                  <a:pt x="17" y="53"/>
                  <a:pt x="18" y="49"/>
                  <a:pt x="18" y="45"/>
                </a:cubicBezTo>
                <a:cubicBezTo>
                  <a:pt x="20" y="36"/>
                  <a:pt x="23" y="20"/>
                  <a:pt x="27" y="16"/>
                </a:cubicBezTo>
                <a:cubicBezTo>
                  <a:pt x="235" y="16"/>
                  <a:pt x="235" y="16"/>
                  <a:pt x="235" y="16"/>
                </a:cubicBezTo>
                <a:lnTo>
                  <a:pt x="235" y="64"/>
                </a:lnTo>
                <a:close/>
                <a:moveTo>
                  <a:pt x="347" y="116"/>
                </a:moveTo>
                <a:cubicBezTo>
                  <a:pt x="347" y="118"/>
                  <a:pt x="346" y="119"/>
                  <a:pt x="346" y="120"/>
                </a:cubicBezTo>
                <a:cubicBezTo>
                  <a:pt x="337" y="120"/>
                  <a:pt x="329" y="120"/>
                  <a:pt x="329" y="116"/>
                </a:cubicBezTo>
                <a:cubicBezTo>
                  <a:pt x="329" y="112"/>
                  <a:pt x="336" y="107"/>
                  <a:pt x="347" y="106"/>
                </a:cubicBezTo>
                <a:lnTo>
                  <a:pt x="347" y="116"/>
                </a:lnTo>
                <a:close/>
                <a:moveTo>
                  <a:pt x="345" y="92"/>
                </a:moveTo>
                <a:cubicBezTo>
                  <a:pt x="345" y="95"/>
                  <a:pt x="345" y="95"/>
                  <a:pt x="345" y="95"/>
                </a:cubicBezTo>
                <a:cubicBezTo>
                  <a:pt x="316" y="87"/>
                  <a:pt x="280" y="64"/>
                  <a:pt x="248" y="64"/>
                </a:cubicBezTo>
                <a:cubicBezTo>
                  <a:pt x="247" y="64"/>
                  <a:pt x="247" y="64"/>
                  <a:pt x="247" y="64"/>
                </a:cubicBezTo>
                <a:cubicBezTo>
                  <a:pt x="247" y="16"/>
                  <a:pt x="247" y="16"/>
                  <a:pt x="247" y="16"/>
                </a:cubicBezTo>
                <a:cubicBezTo>
                  <a:pt x="285" y="16"/>
                  <a:pt x="285" y="16"/>
                  <a:pt x="285" y="16"/>
                </a:cubicBezTo>
                <a:cubicBezTo>
                  <a:pt x="303" y="16"/>
                  <a:pt x="336" y="47"/>
                  <a:pt x="345" y="92"/>
                </a:cubicBezTo>
                <a:close/>
                <a:moveTo>
                  <a:pt x="57" y="118"/>
                </a:moveTo>
                <a:cubicBezTo>
                  <a:pt x="45" y="118"/>
                  <a:pt x="36" y="127"/>
                  <a:pt x="36" y="138"/>
                </a:cubicBezTo>
                <a:cubicBezTo>
                  <a:pt x="36" y="150"/>
                  <a:pt x="45" y="159"/>
                  <a:pt x="57" y="159"/>
                </a:cubicBezTo>
                <a:cubicBezTo>
                  <a:pt x="68" y="159"/>
                  <a:pt x="77" y="150"/>
                  <a:pt x="77" y="138"/>
                </a:cubicBezTo>
                <a:cubicBezTo>
                  <a:pt x="77" y="127"/>
                  <a:pt x="68" y="118"/>
                  <a:pt x="57" y="118"/>
                </a:cubicBezTo>
                <a:close/>
                <a:moveTo>
                  <a:pt x="57" y="151"/>
                </a:moveTo>
                <a:cubicBezTo>
                  <a:pt x="50" y="151"/>
                  <a:pt x="45" y="145"/>
                  <a:pt x="45" y="138"/>
                </a:cubicBezTo>
                <a:cubicBezTo>
                  <a:pt x="45" y="132"/>
                  <a:pt x="50" y="126"/>
                  <a:pt x="57" y="126"/>
                </a:cubicBezTo>
                <a:cubicBezTo>
                  <a:pt x="63" y="126"/>
                  <a:pt x="69" y="132"/>
                  <a:pt x="69" y="138"/>
                </a:cubicBezTo>
                <a:cubicBezTo>
                  <a:pt x="69" y="145"/>
                  <a:pt x="63" y="151"/>
                  <a:pt x="57" y="151"/>
                </a:cubicBezTo>
                <a:close/>
                <a:moveTo>
                  <a:pt x="127" y="118"/>
                </a:moveTo>
                <a:cubicBezTo>
                  <a:pt x="116" y="118"/>
                  <a:pt x="106" y="127"/>
                  <a:pt x="106" y="138"/>
                </a:cubicBezTo>
                <a:cubicBezTo>
                  <a:pt x="106" y="150"/>
                  <a:pt x="116" y="159"/>
                  <a:pt x="127" y="159"/>
                </a:cubicBezTo>
                <a:cubicBezTo>
                  <a:pt x="139" y="159"/>
                  <a:pt x="148" y="150"/>
                  <a:pt x="148" y="138"/>
                </a:cubicBezTo>
                <a:cubicBezTo>
                  <a:pt x="148" y="127"/>
                  <a:pt x="139" y="118"/>
                  <a:pt x="127" y="118"/>
                </a:cubicBezTo>
                <a:close/>
                <a:moveTo>
                  <a:pt x="127" y="151"/>
                </a:moveTo>
                <a:cubicBezTo>
                  <a:pt x="120" y="151"/>
                  <a:pt x="115" y="145"/>
                  <a:pt x="115" y="138"/>
                </a:cubicBezTo>
                <a:cubicBezTo>
                  <a:pt x="115" y="132"/>
                  <a:pt x="120" y="126"/>
                  <a:pt x="127" y="126"/>
                </a:cubicBezTo>
                <a:cubicBezTo>
                  <a:pt x="134" y="126"/>
                  <a:pt x="139" y="132"/>
                  <a:pt x="139" y="138"/>
                </a:cubicBezTo>
                <a:cubicBezTo>
                  <a:pt x="139" y="145"/>
                  <a:pt x="134" y="151"/>
                  <a:pt x="127" y="151"/>
                </a:cubicBezTo>
                <a:close/>
                <a:moveTo>
                  <a:pt x="281" y="118"/>
                </a:moveTo>
                <a:cubicBezTo>
                  <a:pt x="269" y="118"/>
                  <a:pt x="260" y="127"/>
                  <a:pt x="260" y="138"/>
                </a:cubicBezTo>
                <a:cubicBezTo>
                  <a:pt x="260" y="150"/>
                  <a:pt x="269" y="159"/>
                  <a:pt x="281" y="159"/>
                </a:cubicBezTo>
                <a:cubicBezTo>
                  <a:pt x="292" y="159"/>
                  <a:pt x="302" y="150"/>
                  <a:pt x="302" y="138"/>
                </a:cubicBezTo>
                <a:cubicBezTo>
                  <a:pt x="302" y="127"/>
                  <a:pt x="292" y="118"/>
                  <a:pt x="281" y="118"/>
                </a:cubicBezTo>
                <a:close/>
                <a:moveTo>
                  <a:pt x="281" y="151"/>
                </a:moveTo>
                <a:cubicBezTo>
                  <a:pt x="274" y="151"/>
                  <a:pt x="269" y="145"/>
                  <a:pt x="269" y="138"/>
                </a:cubicBezTo>
                <a:cubicBezTo>
                  <a:pt x="269" y="132"/>
                  <a:pt x="274" y="126"/>
                  <a:pt x="281" y="126"/>
                </a:cubicBezTo>
                <a:cubicBezTo>
                  <a:pt x="288" y="126"/>
                  <a:pt x="293" y="132"/>
                  <a:pt x="293" y="138"/>
                </a:cubicBezTo>
                <a:cubicBezTo>
                  <a:pt x="293" y="145"/>
                  <a:pt x="288" y="151"/>
                  <a:pt x="281" y="151"/>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1" name="Freeform 559"/>
          <p:cNvSpPr>
            <a:spLocks noChangeAspect="1" noEditPoints="1"/>
          </p:cNvSpPr>
          <p:nvPr/>
        </p:nvSpPr>
        <p:spPr bwMode="auto">
          <a:xfrm>
            <a:off x="2728903" y="5781482"/>
            <a:ext cx="594360" cy="270486"/>
          </a:xfrm>
          <a:custGeom>
            <a:avLst/>
            <a:gdLst/>
            <a:ahLst/>
            <a:cxnLst>
              <a:cxn ang="0">
                <a:pos x="30" y="132"/>
              </a:cxn>
              <a:cxn ang="0">
                <a:pos x="29" y="150"/>
              </a:cxn>
              <a:cxn ang="0">
                <a:pos x="1" y="135"/>
              </a:cxn>
              <a:cxn ang="0">
                <a:pos x="98" y="143"/>
              </a:cxn>
              <a:cxn ang="0">
                <a:pos x="38" y="143"/>
              </a:cxn>
              <a:cxn ang="0">
                <a:pos x="98" y="143"/>
              </a:cxn>
              <a:cxn ang="0">
                <a:pos x="68" y="127"/>
              </a:cxn>
              <a:cxn ang="0">
                <a:pos x="68" y="159"/>
              </a:cxn>
              <a:cxn ang="0">
                <a:pos x="334" y="143"/>
              </a:cxn>
              <a:cxn ang="0">
                <a:pos x="361" y="154"/>
              </a:cxn>
              <a:cxn ang="0">
                <a:pos x="332" y="132"/>
              </a:cxn>
              <a:cxn ang="0">
                <a:pos x="108" y="143"/>
              </a:cxn>
              <a:cxn ang="0">
                <a:pos x="255" y="158"/>
              </a:cxn>
              <a:cxn ang="0">
                <a:pos x="256" y="132"/>
              </a:cxn>
              <a:cxn ang="0">
                <a:pos x="108" y="143"/>
              </a:cxn>
              <a:cxn ang="0">
                <a:pos x="294" y="173"/>
              </a:cxn>
              <a:cxn ang="0">
                <a:pos x="294" y="113"/>
              </a:cxn>
              <a:cxn ang="0">
                <a:pos x="310" y="143"/>
              </a:cxn>
              <a:cxn ang="0">
                <a:pos x="278" y="143"/>
              </a:cxn>
              <a:cxn ang="0">
                <a:pos x="310" y="143"/>
              </a:cxn>
              <a:cxn ang="0">
                <a:pos x="326" y="120"/>
              </a:cxn>
              <a:cxn ang="0">
                <a:pos x="261" y="120"/>
              </a:cxn>
              <a:cxn ang="0">
                <a:pos x="176" y="75"/>
              </a:cxn>
              <a:cxn ang="0">
                <a:pos x="266" y="68"/>
              </a:cxn>
              <a:cxn ang="0">
                <a:pos x="165" y="120"/>
              </a:cxn>
              <a:cxn ang="0">
                <a:pos x="84" y="107"/>
              </a:cxn>
              <a:cxn ang="0">
                <a:pos x="78" y="75"/>
              </a:cxn>
              <a:cxn ang="0">
                <a:pos x="150" y="34"/>
              </a:cxn>
              <a:cxn ang="0">
                <a:pos x="67" y="74"/>
              </a:cxn>
              <a:cxn ang="0">
                <a:pos x="68" y="103"/>
              </a:cxn>
              <a:cxn ang="0">
                <a:pos x="34" y="120"/>
              </a:cxn>
              <a:cxn ang="0">
                <a:pos x="0" y="114"/>
              </a:cxn>
              <a:cxn ang="0">
                <a:pos x="20" y="71"/>
              </a:cxn>
              <a:cxn ang="0">
                <a:pos x="32" y="57"/>
              </a:cxn>
              <a:cxn ang="0">
                <a:pos x="133" y="21"/>
              </a:cxn>
              <a:cxn ang="0">
                <a:pos x="165" y="0"/>
              </a:cxn>
              <a:cxn ang="0">
                <a:pos x="287" y="63"/>
              </a:cxn>
              <a:cxn ang="0">
                <a:pos x="380" y="117"/>
              </a:cxn>
              <a:cxn ang="0">
                <a:pos x="29" y="78"/>
              </a:cxn>
              <a:cxn ang="0">
                <a:pos x="13" y="103"/>
              </a:cxn>
              <a:cxn ang="0">
                <a:pos x="29" y="78"/>
              </a:cxn>
              <a:cxn ang="0">
                <a:pos x="183" y="97"/>
              </a:cxn>
              <a:cxn ang="0">
                <a:pos x="197" y="111"/>
              </a:cxn>
              <a:cxn ang="0">
                <a:pos x="211" y="84"/>
              </a:cxn>
              <a:cxn ang="0">
                <a:pos x="197" y="97"/>
              </a:cxn>
              <a:cxn ang="0">
                <a:pos x="211" y="84"/>
              </a:cxn>
              <a:cxn ang="0">
                <a:pos x="211" y="97"/>
              </a:cxn>
              <a:cxn ang="0">
                <a:pos x="225" y="111"/>
              </a:cxn>
              <a:cxn ang="0">
                <a:pos x="239" y="84"/>
              </a:cxn>
              <a:cxn ang="0">
                <a:pos x="225" y="97"/>
              </a:cxn>
              <a:cxn ang="0">
                <a:pos x="239" y="84"/>
              </a:cxn>
              <a:cxn ang="0">
                <a:pos x="239" y="97"/>
              </a:cxn>
              <a:cxn ang="0">
                <a:pos x="253" y="111"/>
              </a:cxn>
              <a:cxn ang="0">
                <a:pos x="367" y="104"/>
              </a:cxn>
              <a:cxn ang="0">
                <a:pos x="308" y="85"/>
              </a:cxn>
              <a:cxn ang="0">
                <a:pos x="353" y="104"/>
              </a:cxn>
            </a:cxnLst>
            <a:rect l="0" t="0" r="r" b="b"/>
            <a:pathLst>
              <a:path w="380" h="173">
                <a:moveTo>
                  <a:pt x="1" y="132"/>
                </a:moveTo>
                <a:cubicBezTo>
                  <a:pt x="30" y="132"/>
                  <a:pt x="30" y="132"/>
                  <a:pt x="30" y="132"/>
                </a:cubicBezTo>
                <a:cubicBezTo>
                  <a:pt x="29" y="135"/>
                  <a:pt x="29" y="139"/>
                  <a:pt x="29" y="143"/>
                </a:cubicBezTo>
                <a:cubicBezTo>
                  <a:pt x="29" y="150"/>
                  <a:pt x="29" y="150"/>
                  <a:pt x="29" y="150"/>
                </a:cubicBezTo>
                <a:cubicBezTo>
                  <a:pt x="20" y="147"/>
                  <a:pt x="11" y="144"/>
                  <a:pt x="9" y="144"/>
                </a:cubicBezTo>
                <a:cubicBezTo>
                  <a:pt x="6" y="142"/>
                  <a:pt x="2" y="140"/>
                  <a:pt x="1" y="135"/>
                </a:cubicBezTo>
                <a:lnTo>
                  <a:pt x="1" y="132"/>
                </a:lnTo>
                <a:close/>
                <a:moveTo>
                  <a:pt x="98" y="143"/>
                </a:moveTo>
                <a:cubicBezTo>
                  <a:pt x="98" y="160"/>
                  <a:pt x="85" y="173"/>
                  <a:pt x="68" y="173"/>
                </a:cubicBezTo>
                <a:cubicBezTo>
                  <a:pt x="52" y="173"/>
                  <a:pt x="38" y="160"/>
                  <a:pt x="38" y="143"/>
                </a:cubicBezTo>
                <a:cubicBezTo>
                  <a:pt x="38" y="126"/>
                  <a:pt x="52" y="113"/>
                  <a:pt x="68" y="113"/>
                </a:cubicBezTo>
                <a:cubicBezTo>
                  <a:pt x="85" y="113"/>
                  <a:pt x="98" y="126"/>
                  <a:pt x="98" y="143"/>
                </a:cubicBezTo>
                <a:close/>
                <a:moveTo>
                  <a:pt x="84" y="143"/>
                </a:moveTo>
                <a:cubicBezTo>
                  <a:pt x="84" y="134"/>
                  <a:pt x="77" y="127"/>
                  <a:pt x="68" y="127"/>
                </a:cubicBezTo>
                <a:cubicBezTo>
                  <a:pt x="59" y="127"/>
                  <a:pt x="52" y="134"/>
                  <a:pt x="52" y="143"/>
                </a:cubicBezTo>
                <a:cubicBezTo>
                  <a:pt x="52" y="152"/>
                  <a:pt x="59" y="159"/>
                  <a:pt x="68" y="159"/>
                </a:cubicBezTo>
                <a:cubicBezTo>
                  <a:pt x="77" y="159"/>
                  <a:pt x="84" y="152"/>
                  <a:pt x="84" y="143"/>
                </a:cubicBezTo>
                <a:close/>
                <a:moveTo>
                  <a:pt x="334" y="143"/>
                </a:moveTo>
                <a:cubicBezTo>
                  <a:pt x="334" y="158"/>
                  <a:pt x="334" y="158"/>
                  <a:pt x="334" y="158"/>
                </a:cubicBezTo>
                <a:cubicBezTo>
                  <a:pt x="337" y="158"/>
                  <a:pt x="346" y="157"/>
                  <a:pt x="361" y="154"/>
                </a:cubicBezTo>
                <a:cubicBezTo>
                  <a:pt x="371" y="153"/>
                  <a:pt x="374" y="144"/>
                  <a:pt x="379" y="132"/>
                </a:cubicBezTo>
                <a:cubicBezTo>
                  <a:pt x="332" y="132"/>
                  <a:pt x="332" y="132"/>
                  <a:pt x="332" y="132"/>
                </a:cubicBezTo>
                <a:cubicBezTo>
                  <a:pt x="333" y="135"/>
                  <a:pt x="334" y="139"/>
                  <a:pt x="334" y="143"/>
                </a:cubicBezTo>
                <a:close/>
                <a:moveTo>
                  <a:pt x="108" y="143"/>
                </a:moveTo>
                <a:cubicBezTo>
                  <a:pt x="108" y="158"/>
                  <a:pt x="108" y="158"/>
                  <a:pt x="108" y="158"/>
                </a:cubicBezTo>
                <a:cubicBezTo>
                  <a:pt x="255" y="158"/>
                  <a:pt x="255" y="158"/>
                  <a:pt x="255" y="158"/>
                </a:cubicBezTo>
                <a:cubicBezTo>
                  <a:pt x="255" y="143"/>
                  <a:pt x="255" y="143"/>
                  <a:pt x="255" y="143"/>
                </a:cubicBezTo>
                <a:cubicBezTo>
                  <a:pt x="255" y="139"/>
                  <a:pt x="255" y="135"/>
                  <a:pt x="256" y="132"/>
                </a:cubicBezTo>
                <a:cubicBezTo>
                  <a:pt x="106" y="132"/>
                  <a:pt x="106" y="132"/>
                  <a:pt x="106" y="132"/>
                </a:cubicBezTo>
                <a:cubicBezTo>
                  <a:pt x="107" y="135"/>
                  <a:pt x="108" y="139"/>
                  <a:pt x="108" y="143"/>
                </a:cubicBezTo>
                <a:close/>
                <a:moveTo>
                  <a:pt x="324" y="143"/>
                </a:moveTo>
                <a:cubicBezTo>
                  <a:pt x="324" y="160"/>
                  <a:pt x="311" y="173"/>
                  <a:pt x="294" y="173"/>
                </a:cubicBezTo>
                <a:cubicBezTo>
                  <a:pt x="278" y="173"/>
                  <a:pt x="264" y="160"/>
                  <a:pt x="264" y="143"/>
                </a:cubicBezTo>
                <a:cubicBezTo>
                  <a:pt x="264" y="126"/>
                  <a:pt x="278" y="113"/>
                  <a:pt x="294" y="113"/>
                </a:cubicBezTo>
                <a:cubicBezTo>
                  <a:pt x="311" y="113"/>
                  <a:pt x="324" y="126"/>
                  <a:pt x="324" y="143"/>
                </a:cubicBezTo>
                <a:close/>
                <a:moveTo>
                  <a:pt x="310" y="143"/>
                </a:moveTo>
                <a:cubicBezTo>
                  <a:pt x="310" y="134"/>
                  <a:pt x="303" y="127"/>
                  <a:pt x="294" y="127"/>
                </a:cubicBezTo>
                <a:cubicBezTo>
                  <a:pt x="285" y="127"/>
                  <a:pt x="278" y="134"/>
                  <a:pt x="278" y="143"/>
                </a:cubicBezTo>
                <a:cubicBezTo>
                  <a:pt x="278" y="152"/>
                  <a:pt x="285" y="159"/>
                  <a:pt x="294" y="159"/>
                </a:cubicBezTo>
                <a:cubicBezTo>
                  <a:pt x="303" y="159"/>
                  <a:pt x="310" y="152"/>
                  <a:pt x="310" y="143"/>
                </a:cubicBezTo>
                <a:close/>
                <a:moveTo>
                  <a:pt x="380" y="120"/>
                </a:moveTo>
                <a:cubicBezTo>
                  <a:pt x="326" y="120"/>
                  <a:pt x="326" y="120"/>
                  <a:pt x="326" y="120"/>
                </a:cubicBezTo>
                <a:cubicBezTo>
                  <a:pt x="319" y="110"/>
                  <a:pt x="307" y="103"/>
                  <a:pt x="293" y="103"/>
                </a:cubicBezTo>
                <a:cubicBezTo>
                  <a:pt x="280" y="103"/>
                  <a:pt x="268" y="110"/>
                  <a:pt x="261" y="120"/>
                </a:cubicBezTo>
                <a:cubicBezTo>
                  <a:pt x="176" y="120"/>
                  <a:pt x="176" y="120"/>
                  <a:pt x="176" y="120"/>
                </a:cubicBezTo>
                <a:cubicBezTo>
                  <a:pt x="176" y="75"/>
                  <a:pt x="176" y="75"/>
                  <a:pt x="176" y="75"/>
                </a:cubicBezTo>
                <a:cubicBezTo>
                  <a:pt x="257" y="75"/>
                  <a:pt x="257" y="75"/>
                  <a:pt x="257" y="75"/>
                </a:cubicBezTo>
                <a:cubicBezTo>
                  <a:pt x="266" y="75"/>
                  <a:pt x="266" y="71"/>
                  <a:pt x="266" y="68"/>
                </a:cubicBezTo>
                <a:cubicBezTo>
                  <a:pt x="231" y="49"/>
                  <a:pt x="200" y="35"/>
                  <a:pt x="165" y="34"/>
                </a:cubicBezTo>
                <a:cubicBezTo>
                  <a:pt x="165" y="120"/>
                  <a:pt x="165" y="120"/>
                  <a:pt x="165" y="120"/>
                </a:cubicBezTo>
                <a:cubicBezTo>
                  <a:pt x="100" y="120"/>
                  <a:pt x="100" y="120"/>
                  <a:pt x="100" y="120"/>
                </a:cubicBezTo>
                <a:cubicBezTo>
                  <a:pt x="96" y="115"/>
                  <a:pt x="91" y="110"/>
                  <a:pt x="84" y="107"/>
                </a:cubicBezTo>
                <a:cubicBezTo>
                  <a:pt x="80" y="103"/>
                  <a:pt x="78" y="98"/>
                  <a:pt x="78" y="89"/>
                </a:cubicBezTo>
                <a:cubicBezTo>
                  <a:pt x="78" y="75"/>
                  <a:pt x="78" y="75"/>
                  <a:pt x="78" y="75"/>
                </a:cubicBezTo>
                <a:cubicBezTo>
                  <a:pt x="150" y="75"/>
                  <a:pt x="150" y="75"/>
                  <a:pt x="150" y="75"/>
                </a:cubicBezTo>
                <a:cubicBezTo>
                  <a:pt x="150" y="34"/>
                  <a:pt x="150" y="34"/>
                  <a:pt x="150" y="34"/>
                </a:cubicBezTo>
                <a:cubicBezTo>
                  <a:pt x="102" y="36"/>
                  <a:pt x="76" y="50"/>
                  <a:pt x="54" y="62"/>
                </a:cubicBezTo>
                <a:cubicBezTo>
                  <a:pt x="67" y="74"/>
                  <a:pt x="67" y="74"/>
                  <a:pt x="67" y="74"/>
                </a:cubicBezTo>
                <a:cubicBezTo>
                  <a:pt x="67" y="89"/>
                  <a:pt x="67" y="89"/>
                  <a:pt x="67" y="89"/>
                </a:cubicBezTo>
                <a:cubicBezTo>
                  <a:pt x="67" y="94"/>
                  <a:pt x="67" y="99"/>
                  <a:pt x="68" y="103"/>
                </a:cubicBezTo>
                <a:cubicBezTo>
                  <a:pt x="68" y="103"/>
                  <a:pt x="68" y="103"/>
                  <a:pt x="67" y="103"/>
                </a:cubicBezTo>
                <a:cubicBezTo>
                  <a:pt x="54" y="103"/>
                  <a:pt x="42" y="110"/>
                  <a:pt x="34" y="120"/>
                </a:cubicBezTo>
                <a:cubicBezTo>
                  <a:pt x="0" y="120"/>
                  <a:pt x="0" y="120"/>
                  <a:pt x="0" y="120"/>
                </a:cubicBezTo>
                <a:cubicBezTo>
                  <a:pt x="0" y="114"/>
                  <a:pt x="0" y="114"/>
                  <a:pt x="0" y="114"/>
                </a:cubicBezTo>
                <a:cubicBezTo>
                  <a:pt x="0" y="109"/>
                  <a:pt x="2" y="104"/>
                  <a:pt x="7" y="102"/>
                </a:cubicBezTo>
                <a:cubicBezTo>
                  <a:pt x="8" y="90"/>
                  <a:pt x="12" y="79"/>
                  <a:pt x="20" y="71"/>
                </a:cubicBezTo>
                <a:cubicBezTo>
                  <a:pt x="16" y="64"/>
                  <a:pt x="19" y="57"/>
                  <a:pt x="29" y="57"/>
                </a:cubicBezTo>
                <a:cubicBezTo>
                  <a:pt x="32" y="57"/>
                  <a:pt x="32" y="57"/>
                  <a:pt x="32" y="57"/>
                </a:cubicBezTo>
                <a:cubicBezTo>
                  <a:pt x="32" y="57"/>
                  <a:pt x="39" y="53"/>
                  <a:pt x="43" y="51"/>
                </a:cubicBezTo>
                <a:cubicBezTo>
                  <a:pt x="62" y="40"/>
                  <a:pt x="89" y="25"/>
                  <a:pt x="133" y="21"/>
                </a:cubicBezTo>
                <a:cubicBezTo>
                  <a:pt x="155" y="0"/>
                  <a:pt x="155" y="0"/>
                  <a:pt x="155" y="0"/>
                </a:cubicBezTo>
                <a:cubicBezTo>
                  <a:pt x="165" y="0"/>
                  <a:pt x="165" y="0"/>
                  <a:pt x="165" y="0"/>
                </a:cubicBezTo>
                <a:cubicBezTo>
                  <a:pt x="165" y="19"/>
                  <a:pt x="165" y="19"/>
                  <a:pt x="165" y="19"/>
                </a:cubicBezTo>
                <a:cubicBezTo>
                  <a:pt x="208" y="20"/>
                  <a:pt x="245" y="40"/>
                  <a:pt x="287" y="63"/>
                </a:cubicBezTo>
                <a:cubicBezTo>
                  <a:pt x="339" y="75"/>
                  <a:pt x="361" y="91"/>
                  <a:pt x="372" y="99"/>
                </a:cubicBezTo>
                <a:cubicBezTo>
                  <a:pt x="380" y="105"/>
                  <a:pt x="380" y="113"/>
                  <a:pt x="380" y="117"/>
                </a:cubicBezTo>
                <a:lnTo>
                  <a:pt x="380" y="120"/>
                </a:lnTo>
                <a:close/>
                <a:moveTo>
                  <a:pt x="29" y="78"/>
                </a:moveTo>
                <a:cubicBezTo>
                  <a:pt x="24" y="75"/>
                  <a:pt x="24" y="75"/>
                  <a:pt x="24" y="75"/>
                </a:cubicBezTo>
                <a:cubicBezTo>
                  <a:pt x="17" y="81"/>
                  <a:pt x="13" y="92"/>
                  <a:pt x="13" y="103"/>
                </a:cubicBezTo>
                <a:cubicBezTo>
                  <a:pt x="19" y="103"/>
                  <a:pt x="19" y="103"/>
                  <a:pt x="19" y="103"/>
                </a:cubicBezTo>
                <a:lnTo>
                  <a:pt x="29" y="78"/>
                </a:lnTo>
                <a:close/>
                <a:moveTo>
                  <a:pt x="197" y="97"/>
                </a:moveTo>
                <a:cubicBezTo>
                  <a:pt x="183" y="97"/>
                  <a:pt x="183" y="97"/>
                  <a:pt x="183" y="97"/>
                </a:cubicBezTo>
                <a:cubicBezTo>
                  <a:pt x="183" y="111"/>
                  <a:pt x="183" y="111"/>
                  <a:pt x="183" y="111"/>
                </a:cubicBezTo>
                <a:cubicBezTo>
                  <a:pt x="197" y="111"/>
                  <a:pt x="197" y="111"/>
                  <a:pt x="197" y="111"/>
                </a:cubicBezTo>
                <a:lnTo>
                  <a:pt x="197" y="97"/>
                </a:lnTo>
                <a:close/>
                <a:moveTo>
                  <a:pt x="211" y="84"/>
                </a:moveTo>
                <a:cubicBezTo>
                  <a:pt x="197" y="84"/>
                  <a:pt x="197" y="84"/>
                  <a:pt x="197" y="84"/>
                </a:cubicBezTo>
                <a:cubicBezTo>
                  <a:pt x="197" y="97"/>
                  <a:pt x="197" y="97"/>
                  <a:pt x="197" y="97"/>
                </a:cubicBezTo>
                <a:cubicBezTo>
                  <a:pt x="211" y="97"/>
                  <a:pt x="211" y="97"/>
                  <a:pt x="211" y="97"/>
                </a:cubicBezTo>
                <a:lnTo>
                  <a:pt x="211" y="84"/>
                </a:lnTo>
                <a:close/>
                <a:moveTo>
                  <a:pt x="225" y="97"/>
                </a:moveTo>
                <a:cubicBezTo>
                  <a:pt x="211" y="97"/>
                  <a:pt x="211" y="97"/>
                  <a:pt x="211" y="97"/>
                </a:cubicBezTo>
                <a:cubicBezTo>
                  <a:pt x="211" y="111"/>
                  <a:pt x="211" y="111"/>
                  <a:pt x="211" y="111"/>
                </a:cubicBezTo>
                <a:cubicBezTo>
                  <a:pt x="225" y="111"/>
                  <a:pt x="225" y="111"/>
                  <a:pt x="225" y="111"/>
                </a:cubicBezTo>
                <a:lnTo>
                  <a:pt x="225" y="97"/>
                </a:lnTo>
                <a:close/>
                <a:moveTo>
                  <a:pt x="239" y="84"/>
                </a:moveTo>
                <a:cubicBezTo>
                  <a:pt x="225" y="84"/>
                  <a:pt x="225" y="84"/>
                  <a:pt x="225" y="84"/>
                </a:cubicBezTo>
                <a:cubicBezTo>
                  <a:pt x="225" y="97"/>
                  <a:pt x="225" y="97"/>
                  <a:pt x="225" y="97"/>
                </a:cubicBezTo>
                <a:cubicBezTo>
                  <a:pt x="239" y="97"/>
                  <a:pt x="239" y="97"/>
                  <a:pt x="239" y="97"/>
                </a:cubicBezTo>
                <a:lnTo>
                  <a:pt x="239" y="84"/>
                </a:lnTo>
                <a:close/>
                <a:moveTo>
                  <a:pt x="253" y="97"/>
                </a:moveTo>
                <a:cubicBezTo>
                  <a:pt x="239" y="97"/>
                  <a:pt x="239" y="97"/>
                  <a:pt x="239" y="97"/>
                </a:cubicBezTo>
                <a:cubicBezTo>
                  <a:pt x="239" y="111"/>
                  <a:pt x="239" y="111"/>
                  <a:pt x="239" y="111"/>
                </a:cubicBezTo>
                <a:cubicBezTo>
                  <a:pt x="253" y="111"/>
                  <a:pt x="253" y="111"/>
                  <a:pt x="253" y="111"/>
                </a:cubicBezTo>
                <a:lnTo>
                  <a:pt x="253" y="97"/>
                </a:lnTo>
                <a:close/>
                <a:moveTo>
                  <a:pt x="367" y="104"/>
                </a:moveTo>
                <a:cubicBezTo>
                  <a:pt x="361" y="98"/>
                  <a:pt x="330" y="80"/>
                  <a:pt x="310" y="77"/>
                </a:cubicBezTo>
                <a:cubicBezTo>
                  <a:pt x="302" y="76"/>
                  <a:pt x="301" y="81"/>
                  <a:pt x="308" y="85"/>
                </a:cubicBezTo>
                <a:cubicBezTo>
                  <a:pt x="318" y="92"/>
                  <a:pt x="321" y="94"/>
                  <a:pt x="331" y="100"/>
                </a:cubicBezTo>
                <a:cubicBezTo>
                  <a:pt x="337" y="103"/>
                  <a:pt x="341" y="104"/>
                  <a:pt x="353" y="104"/>
                </a:cubicBezTo>
                <a:cubicBezTo>
                  <a:pt x="362" y="104"/>
                  <a:pt x="367" y="104"/>
                  <a:pt x="367" y="10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2" name="TextBox 71"/>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a:p>
            <a:pPr algn="r"/>
            <a:r>
              <a:rPr lang="en-US" dirty="0">
                <a:solidFill>
                  <a:schemeClr val="bg1"/>
                </a:solidFill>
                <a:latin typeface="Candara" panose="020E0502030303020204" pitchFamily="34" charset="0"/>
              </a:rPr>
              <a:t>Your Subtitle</a:t>
            </a:r>
          </a:p>
        </p:txBody>
      </p:sp>
      <p:pic>
        <p:nvPicPr>
          <p:cNvPr id="58" name="Picture 57">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861848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2"/>
                                        </p:tgtEl>
                                        <p:attrNameLst>
                                          <p:attrName>style.visibility</p:attrName>
                                        </p:attrNameLst>
                                      </p:cBhvr>
                                      <p:to>
                                        <p:strVal val="visible"/>
                                      </p:to>
                                    </p:set>
                                    <p:animEffect transition="in" filter="wipe(left)">
                                      <p:cBhvr>
                                        <p:cTn id="7" dur="500"/>
                                        <p:tgtEl>
                                          <p:spTgt spid="72"/>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73"/>
                                        </p:tgtEl>
                                        <p:attrNameLst>
                                          <p:attrName>style.visibility</p:attrName>
                                        </p:attrNameLst>
                                      </p:cBhvr>
                                      <p:to>
                                        <p:strVal val="visible"/>
                                      </p:to>
                                    </p:set>
                                    <p:animEffect transition="in" filter="wipe(up)">
                                      <p:cBhvr>
                                        <p:cTn id="11" dur="500"/>
                                        <p:tgtEl>
                                          <p:spTgt spid="73"/>
                                        </p:tgtEl>
                                      </p:cBhvr>
                                    </p:animEffect>
                                  </p:childTnLst>
                                </p:cTn>
                              </p:par>
                            </p:childTnLst>
                          </p:cTn>
                        </p:par>
                        <p:par>
                          <p:cTn id="12" fill="hold">
                            <p:stCondLst>
                              <p:cond delay="1000"/>
                            </p:stCondLst>
                            <p:childTnLst>
                              <p:par>
                                <p:cTn id="13" presetID="53" presetClass="entr" presetSubtype="16" fill="hold" nodeType="afterEffect">
                                  <p:stCondLst>
                                    <p:cond delay="0"/>
                                  </p:stCondLst>
                                  <p:childTnLst>
                                    <p:set>
                                      <p:cBhvr>
                                        <p:cTn id="14" dur="1" fill="hold">
                                          <p:stCondLst>
                                            <p:cond delay="0"/>
                                          </p:stCondLst>
                                        </p:cTn>
                                        <p:tgtEl>
                                          <p:spTgt spid="74"/>
                                        </p:tgtEl>
                                        <p:attrNameLst>
                                          <p:attrName>style.visibility</p:attrName>
                                        </p:attrNameLst>
                                      </p:cBhvr>
                                      <p:to>
                                        <p:strVal val="visible"/>
                                      </p:to>
                                    </p:set>
                                    <p:anim calcmode="lin" valueType="num">
                                      <p:cBhvr>
                                        <p:cTn id="15" dur="500" fill="hold"/>
                                        <p:tgtEl>
                                          <p:spTgt spid="74"/>
                                        </p:tgtEl>
                                        <p:attrNameLst>
                                          <p:attrName>ppt_w</p:attrName>
                                        </p:attrNameLst>
                                      </p:cBhvr>
                                      <p:tavLst>
                                        <p:tav tm="0">
                                          <p:val>
                                            <p:fltVal val="0"/>
                                          </p:val>
                                        </p:tav>
                                        <p:tav tm="100000">
                                          <p:val>
                                            <p:strVal val="#ppt_w"/>
                                          </p:val>
                                        </p:tav>
                                      </p:tavLst>
                                    </p:anim>
                                    <p:anim calcmode="lin" valueType="num">
                                      <p:cBhvr>
                                        <p:cTn id="16" dur="500" fill="hold"/>
                                        <p:tgtEl>
                                          <p:spTgt spid="74"/>
                                        </p:tgtEl>
                                        <p:attrNameLst>
                                          <p:attrName>ppt_h</p:attrName>
                                        </p:attrNameLst>
                                      </p:cBhvr>
                                      <p:tavLst>
                                        <p:tav tm="0">
                                          <p:val>
                                            <p:fltVal val="0"/>
                                          </p:val>
                                        </p:tav>
                                        <p:tav tm="100000">
                                          <p:val>
                                            <p:strVal val="#ppt_h"/>
                                          </p:val>
                                        </p:tav>
                                      </p:tavLst>
                                    </p:anim>
                                    <p:animEffect transition="in" filter="fade">
                                      <p:cBhvr>
                                        <p:cTn id="17" dur="500"/>
                                        <p:tgtEl>
                                          <p:spTgt spid="74"/>
                                        </p:tgtEl>
                                      </p:cBhvr>
                                    </p:animEffect>
                                  </p:childTnLst>
                                </p:cTn>
                              </p:par>
                            </p:childTnLst>
                          </p:cTn>
                        </p:par>
                        <p:par>
                          <p:cTn id="18" fill="hold">
                            <p:stCondLst>
                              <p:cond delay="1500"/>
                            </p:stCondLst>
                            <p:childTnLst>
                              <p:par>
                                <p:cTn id="19" presetID="53" presetClass="entr" presetSubtype="16" fill="hold" nodeType="afterEffect">
                                  <p:stCondLst>
                                    <p:cond delay="0"/>
                                  </p:stCondLst>
                                  <p:childTnLst>
                                    <p:set>
                                      <p:cBhvr>
                                        <p:cTn id="20" dur="1" fill="hold">
                                          <p:stCondLst>
                                            <p:cond delay="0"/>
                                          </p:stCondLst>
                                        </p:cTn>
                                        <p:tgtEl>
                                          <p:spTgt spid="75"/>
                                        </p:tgtEl>
                                        <p:attrNameLst>
                                          <p:attrName>style.visibility</p:attrName>
                                        </p:attrNameLst>
                                      </p:cBhvr>
                                      <p:to>
                                        <p:strVal val="visible"/>
                                      </p:to>
                                    </p:set>
                                    <p:anim calcmode="lin" valueType="num">
                                      <p:cBhvr>
                                        <p:cTn id="21" dur="500" fill="hold"/>
                                        <p:tgtEl>
                                          <p:spTgt spid="75"/>
                                        </p:tgtEl>
                                        <p:attrNameLst>
                                          <p:attrName>ppt_w</p:attrName>
                                        </p:attrNameLst>
                                      </p:cBhvr>
                                      <p:tavLst>
                                        <p:tav tm="0">
                                          <p:val>
                                            <p:fltVal val="0"/>
                                          </p:val>
                                        </p:tav>
                                        <p:tav tm="100000">
                                          <p:val>
                                            <p:strVal val="#ppt_w"/>
                                          </p:val>
                                        </p:tav>
                                      </p:tavLst>
                                    </p:anim>
                                    <p:anim calcmode="lin" valueType="num">
                                      <p:cBhvr>
                                        <p:cTn id="22" dur="500" fill="hold"/>
                                        <p:tgtEl>
                                          <p:spTgt spid="75"/>
                                        </p:tgtEl>
                                        <p:attrNameLst>
                                          <p:attrName>ppt_h</p:attrName>
                                        </p:attrNameLst>
                                      </p:cBhvr>
                                      <p:tavLst>
                                        <p:tav tm="0">
                                          <p:val>
                                            <p:fltVal val="0"/>
                                          </p:val>
                                        </p:tav>
                                        <p:tav tm="100000">
                                          <p:val>
                                            <p:strVal val="#ppt_h"/>
                                          </p:val>
                                        </p:tav>
                                      </p:tavLst>
                                    </p:anim>
                                    <p:animEffect transition="in" filter="fade">
                                      <p:cBhvr>
                                        <p:cTn id="23" dur="500"/>
                                        <p:tgtEl>
                                          <p:spTgt spid="75"/>
                                        </p:tgtEl>
                                      </p:cBhvr>
                                    </p:animEffect>
                                  </p:childTnLst>
                                </p:cTn>
                              </p:par>
                            </p:childTnLst>
                          </p:cTn>
                        </p:par>
                        <p:par>
                          <p:cTn id="24" fill="hold">
                            <p:stCondLst>
                              <p:cond delay="2000"/>
                            </p:stCondLst>
                            <p:childTnLst>
                              <p:par>
                                <p:cTn id="25" presetID="53" presetClass="entr" presetSubtype="16" fill="hold" nodeType="afterEffect">
                                  <p:stCondLst>
                                    <p:cond delay="0"/>
                                  </p:stCondLst>
                                  <p:childTnLst>
                                    <p:set>
                                      <p:cBhvr>
                                        <p:cTn id="26" dur="1" fill="hold">
                                          <p:stCondLst>
                                            <p:cond delay="0"/>
                                          </p:stCondLst>
                                        </p:cTn>
                                        <p:tgtEl>
                                          <p:spTgt spid="76"/>
                                        </p:tgtEl>
                                        <p:attrNameLst>
                                          <p:attrName>style.visibility</p:attrName>
                                        </p:attrNameLst>
                                      </p:cBhvr>
                                      <p:to>
                                        <p:strVal val="visible"/>
                                      </p:to>
                                    </p:set>
                                    <p:anim calcmode="lin" valueType="num">
                                      <p:cBhvr>
                                        <p:cTn id="27" dur="500" fill="hold"/>
                                        <p:tgtEl>
                                          <p:spTgt spid="76"/>
                                        </p:tgtEl>
                                        <p:attrNameLst>
                                          <p:attrName>ppt_w</p:attrName>
                                        </p:attrNameLst>
                                      </p:cBhvr>
                                      <p:tavLst>
                                        <p:tav tm="0">
                                          <p:val>
                                            <p:fltVal val="0"/>
                                          </p:val>
                                        </p:tav>
                                        <p:tav tm="100000">
                                          <p:val>
                                            <p:strVal val="#ppt_w"/>
                                          </p:val>
                                        </p:tav>
                                      </p:tavLst>
                                    </p:anim>
                                    <p:anim calcmode="lin" valueType="num">
                                      <p:cBhvr>
                                        <p:cTn id="28" dur="500" fill="hold"/>
                                        <p:tgtEl>
                                          <p:spTgt spid="76"/>
                                        </p:tgtEl>
                                        <p:attrNameLst>
                                          <p:attrName>ppt_h</p:attrName>
                                        </p:attrNameLst>
                                      </p:cBhvr>
                                      <p:tavLst>
                                        <p:tav tm="0">
                                          <p:val>
                                            <p:fltVal val="0"/>
                                          </p:val>
                                        </p:tav>
                                        <p:tav tm="100000">
                                          <p:val>
                                            <p:strVal val="#ppt_h"/>
                                          </p:val>
                                        </p:tav>
                                      </p:tavLst>
                                    </p:anim>
                                    <p:animEffect transition="in" filter="fade">
                                      <p:cBhvr>
                                        <p:cTn id="29" dur="500"/>
                                        <p:tgtEl>
                                          <p:spTgt spid="76"/>
                                        </p:tgtEl>
                                      </p:cBhvr>
                                    </p:animEffect>
                                  </p:childTnLst>
                                </p:cTn>
                              </p:par>
                            </p:childTnLst>
                          </p:cTn>
                        </p:par>
                        <p:par>
                          <p:cTn id="30" fill="hold">
                            <p:stCondLst>
                              <p:cond delay="2500"/>
                            </p:stCondLst>
                            <p:childTnLst>
                              <p:par>
                                <p:cTn id="31" presetID="53" presetClass="entr" presetSubtype="16" fill="hold" nodeType="afterEffect">
                                  <p:stCondLst>
                                    <p:cond delay="0"/>
                                  </p:stCondLst>
                                  <p:childTnLst>
                                    <p:set>
                                      <p:cBhvr>
                                        <p:cTn id="32" dur="1" fill="hold">
                                          <p:stCondLst>
                                            <p:cond delay="0"/>
                                          </p:stCondLst>
                                        </p:cTn>
                                        <p:tgtEl>
                                          <p:spTgt spid="77"/>
                                        </p:tgtEl>
                                        <p:attrNameLst>
                                          <p:attrName>style.visibility</p:attrName>
                                        </p:attrNameLst>
                                      </p:cBhvr>
                                      <p:to>
                                        <p:strVal val="visible"/>
                                      </p:to>
                                    </p:set>
                                    <p:anim calcmode="lin" valueType="num">
                                      <p:cBhvr>
                                        <p:cTn id="33" dur="500" fill="hold"/>
                                        <p:tgtEl>
                                          <p:spTgt spid="77"/>
                                        </p:tgtEl>
                                        <p:attrNameLst>
                                          <p:attrName>ppt_w</p:attrName>
                                        </p:attrNameLst>
                                      </p:cBhvr>
                                      <p:tavLst>
                                        <p:tav tm="0">
                                          <p:val>
                                            <p:fltVal val="0"/>
                                          </p:val>
                                        </p:tav>
                                        <p:tav tm="100000">
                                          <p:val>
                                            <p:strVal val="#ppt_w"/>
                                          </p:val>
                                        </p:tav>
                                      </p:tavLst>
                                    </p:anim>
                                    <p:anim calcmode="lin" valueType="num">
                                      <p:cBhvr>
                                        <p:cTn id="34" dur="500" fill="hold"/>
                                        <p:tgtEl>
                                          <p:spTgt spid="77"/>
                                        </p:tgtEl>
                                        <p:attrNameLst>
                                          <p:attrName>ppt_h</p:attrName>
                                        </p:attrNameLst>
                                      </p:cBhvr>
                                      <p:tavLst>
                                        <p:tav tm="0">
                                          <p:val>
                                            <p:fltVal val="0"/>
                                          </p:val>
                                        </p:tav>
                                        <p:tav tm="100000">
                                          <p:val>
                                            <p:strVal val="#ppt_h"/>
                                          </p:val>
                                        </p:tav>
                                      </p:tavLst>
                                    </p:anim>
                                    <p:animEffect transition="in" filter="fade">
                                      <p:cBhvr>
                                        <p:cTn id="35" dur="500"/>
                                        <p:tgtEl>
                                          <p:spTgt spid="77"/>
                                        </p:tgtEl>
                                      </p:cBhvr>
                                    </p:animEffect>
                                  </p:childTnLst>
                                </p:cTn>
                              </p:par>
                            </p:childTnLst>
                          </p:cTn>
                        </p:par>
                        <p:par>
                          <p:cTn id="36" fill="hold">
                            <p:stCondLst>
                              <p:cond delay="3000"/>
                            </p:stCondLst>
                            <p:childTnLst>
                              <p:par>
                                <p:cTn id="37" presetID="53" presetClass="entr" presetSubtype="16" fill="hold" nodeType="afterEffect">
                                  <p:stCondLst>
                                    <p:cond delay="0"/>
                                  </p:stCondLst>
                                  <p:childTnLst>
                                    <p:set>
                                      <p:cBhvr>
                                        <p:cTn id="38" dur="1" fill="hold">
                                          <p:stCondLst>
                                            <p:cond delay="0"/>
                                          </p:stCondLst>
                                        </p:cTn>
                                        <p:tgtEl>
                                          <p:spTgt spid="78"/>
                                        </p:tgtEl>
                                        <p:attrNameLst>
                                          <p:attrName>style.visibility</p:attrName>
                                        </p:attrNameLst>
                                      </p:cBhvr>
                                      <p:to>
                                        <p:strVal val="visible"/>
                                      </p:to>
                                    </p:set>
                                    <p:anim calcmode="lin" valueType="num">
                                      <p:cBhvr>
                                        <p:cTn id="39" dur="500" fill="hold"/>
                                        <p:tgtEl>
                                          <p:spTgt spid="78"/>
                                        </p:tgtEl>
                                        <p:attrNameLst>
                                          <p:attrName>ppt_w</p:attrName>
                                        </p:attrNameLst>
                                      </p:cBhvr>
                                      <p:tavLst>
                                        <p:tav tm="0">
                                          <p:val>
                                            <p:fltVal val="0"/>
                                          </p:val>
                                        </p:tav>
                                        <p:tav tm="100000">
                                          <p:val>
                                            <p:strVal val="#ppt_w"/>
                                          </p:val>
                                        </p:tav>
                                      </p:tavLst>
                                    </p:anim>
                                    <p:anim calcmode="lin" valueType="num">
                                      <p:cBhvr>
                                        <p:cTn id="40" dur="500" fill="hold"/>
                                        <p:tgtEl>
                                          <p:spTgt spid="78"/>
                                        </p:tgtEl>
                                        <p:attrNameLst>
                                          <p:attrName>ppt_h</p:attrName>
                                        </p:attrNameLst>
                                      </p:cBhvr>
                                      <p:tavLst>
                                        <p:tav tm="0">
                                          <p:val>
                                            <p:fltVal val="0"/>
                                          </p:val>
                                        </p:tav>
                                        <p:tav tm="100000">
                                          <p:val>
                                            <p:strVal val="#ppt_h"/>
                                          </p:val>
                                        </p:tav>
                                      </p:tavLst>
                                    </p:anim>
                                    <p:animEffect transition="in" filter="fade">
                                      <p:cBhvr>
                                        <p:cTn id="41" dur="500"/>
                                        <p:tgtEl>
                                          <p:spTgt spid="78"/>
                                        </p:tgtEl>
                                      </p:cBhvr>
                                    </p:animEffect>
                                  </p:childTnLst>
                                </p:cTn>
                              </p:par>
                            </p:childTnLst>
                          </p:cTn>
                        </p:par>
                        <p:par>
                          <p:cTn id="42" fill="hold">
                            <p:stCondLst>
                              <p:cond delay="3500"/>
                            </p:stCondLst>
                            <p:childTnLst>
                              <p:par>
                                <p:cTn id="43" presetID="22" presetClass="entr" presetSubtype="1" fill="hold" grpId="0" nodeType="afterEffect">
                                  <p:stCondLst>
                                    <p:cond delay="0"/>
                                  </p:stCondLst>
                                  <p:childTnLst>
                                    <p:set>
                                      <p:cBhvr>
                                        <p:cTn id="44" dur="1" fill="hold">
                                          <p:stCondLst>
                                            <p:cond delay="0"/>
                                          </p:stCondLst>
                                        </p:cTn>
                                        <p:tgtEl>
                                          <p:spTgt spid="9"/>
                                        </p:tgtEl>
                                        <p:attrNameLst>
                                          <p:attrName>style.visibility</p:attrName>
                                        </p:attrNameLst>
                                      </p:cBhvr>
                                      <p:to>
                                        <p:strVal val="visible"/>
                                      </p:to>
                                    </p:set>
                                    <p:animEffect transition="in" filter="wipe(up)">
                                      <p:cBhvr>
                                        <p:cTn id="45" dur="500"/>
                                        <p:tgtEl>
                                          <p:spTgt spid="9"/>
                                        </p:tgtEl>
                                      </p:cBhvr>
                                    </p:animEffect>
                                  </p:childTnLst>
                                </p:cTn>
                              </p:par>
                            </p:childTnLst>
                          </p:cTn>
                        </p:par>
                        <p:par>
                          <p:cTn id="46" fill="hold">
                            <p:stCondLst>
                              <p:cond delay="4000"/>
                            </p:stCondLst>
                            <p:childTnLst>
                              <p:par>
                                <p:cTn id="47" presetID="22" presetClass="entr" presetSubtype="8" fill="hold" nodeType="afterEffect">
                                  <p:stCondLst>
                                    <p:cond delay="0"/>
                                  </p:stCondLst>
                                  <p:childTnLst>
                                    <p:set>
                                      <p:cBhvr>
                                        <p:cTn id="48" dur="1" fill="hold">
                                          <p:stCondLst>
                                            <p:cond delay="0"/>
                                          </p:stCondLst>
                                        </p:cTn>
                                        <p:tgtEl>
                                          <p:spTgt spid="27"/>
                                        </p:tgtEl>
                                        <p:attrNameLst>
                                          <p:attrName>style.visibility</p:attrName>
                                        </p:attrNameLst>
                                      </p:cBhvr>
                                      <p:to>
                                        <p:strVal val="visible"/>
                                      </p:to>
                                    </p:set>
                                    <p:animEffect transition="in" filter="wipe(left)">
                                      <p:cBhvr>
                                        <p:cTn id="49" dur="500"/>
                                        <p:tgtEl>
                                          <p:spTgt spid="27"/>
                                        </p:tgtEl>
                                      </p:cBhvr>
                                    </p:animEffect>
                                  </p:childTnLst>
                                </p:cTn>
                              </p:par>
                            </p:childTnLst>
                          </p:cTn>
                        </p:par>
                        <p:par>
                          <p:cTn id="50" fill="hold">
                            <p:stCondLst>
                              <p:cond delay="4500"/>
                            </p:stCondLst>
                            <p:childTnLst>
                              <p:par>
                                <p:cTn id="51" presetID="53" presetClass="entr" presetSubtype="16" fill="hold" grpId="0" nodeType="afterEffect">
                                  <p:stCondLst>
                                    <p:cond delay="0"/>
                                  </p:stCondLst>
                                  <p:childTnLst>
                                    <p:set>
                                      <p:cBhvr>
                                        <p:cTn id="52" dur="1" fill="hold">
                                          <p:stCondLst>
                                            <p:cond delay="0"/>
                                          </p:stCondLst>
                                        </p:cTn>
                                        <p:tgtEl>
                                          <p:spTgt spid="69"/>
                                        </p:tgtEl>
                                        <p:attrNameLst>
                                          <p:attrName>style.visibility</p:attrName>
                                        </p:attrNameLst>
                                      </p:cBhvr>
                                      <p:to>
                                        <p:strVal val="visible"/>
                                      </p:to>
                                    </p:set>
                                    <p:anim calcmode="lin" valueType="num">
                                      <p:cBhvr>
                                        <p:cTn id="53" dur="500" fill="hold"/>
                                        <p:tgtEl>
                                          <p:spTgt spid="69"/>
                                        </p:tgtEl>
                                        <p:attrNameLst>
                                          <p:attrName>ppt_w</p:attrName>
                                        </p:attrNameLst>
                                      </p:cBhvr>
                                      <p:tavLst>
                                        <p:tav tm="0">
                                          <p:val>
                                            <p:fltVal val="0"/>
                                          </p:val>
                                        </p:tav>
                                        <p:tav tm="100000">
                                          <p:val>
                                            <p:strVal val="#ppt_w"/>
                                          </p:val>
                                        </p:tav>
                                      </p:tavLst>
                                    </p:anim>
                                    <p:anim calcmode="lin" valueType="num">
                                      <p:cBhvr>
                                        <p:cTn id="54" dur="500" fill="hold"/>
                                        <p:tgtEl>
                                          <p:spTgt spid="69"/>
                                        </p:tgtEl>
                                        <p:attrNameLst>
                                          <p:attrName>ppt_h</p:attrName>
                                        </p:attrNameLst>
                                      </p:cBhvr>
                                      <p:tavLst>
                                        <p:tav tm="0">
                                          <p:val>
                                            <p:fltVal val="0"/>
                                          </p:val>
                                        </p:tav>
                                        <p:tav tm="100000">
                                          <p:val>
                                            <p:strVal val="#ppt_h"/>
                                          </p:val>
                                        </p:tav>
                                      </p:tavLst>
                                    </p:anim>
                                    <p:animEffect transition="in" filter="fade">
                                      <p:cBhvr>
                                        <p:cTn id="55" dur="500"/>
                                        <p:tgtEl>
                                          <p:spTgt spid="69"/>
                                        </p:tgtEl>
                                      </p:cBhvr>
                                    </p:animEffect>
                                  </p:childTnLst>
                                </p:cTn>
                              </p:par>
                              <p:par>
                                <p:cTn id="56" presetID="53" presetClass="entr" presetSubtype="16" fill="hold" grpId="0" nodeType="withEffect">
                                  <p:stCondLst>
                                    <p:cond delay="0"/>
                                  </p:stCondLst>
                                  <p:childTnLst>
                                    <p:set>
                                      <p:cBhvr>
                                        <p:cTn id="57" dur="1" fill="hold">
                                          <p:stCondLst>
                                            <p:cond delay="0"/>
                                          </p:stCondLst>
                                        </p:cTn>
                                        <p:tgtEl>
                                          <p:spTgt spid="4"/>
                                        </p:tgtEl>
                                        <p:attrNameLst>
                                          <p:attrName>style.visibility</p:attrName>
                                        </p:attrNameLst>
                                      </p:cBhvr>
                                      <p:to>
                                        <p:strVal val="visible"/>
                                      </p:to>
                                    </p:set>
                                    <p:anim calcmode="lin" valueType="num">
                                      <p:cBhvr>
                                        <p:cTn id="58" dur="500" fill="hold"/>
                                        <p:tgtEl>
                                          <p:spTgt spid="4"/>
                                        </p:tgtEl>
                                        <p:attrNameLst>
                                          <p:attrName>ppt_w</p:attrName>
                                        </p:attrNameLst>
                                      </p:cBhvr>
                                      <p:tavLst>
                                        <p:tav tm="0">
                                          <p:val>
                                            <p:fltVal val="0"/>
                                          </p:val>
                                        </p:tav>
                                        <p:tav tm="100000">
                                          <p:val>
                                            <p:strVal val="#ppt_w"/>
                                          </p:val>
                                        </p:tav>
                                      </p:tavLst>
                                    </p:anim>
                                    <p:anim calcmode="lin" valueType="num">
                                      <p:cBhvr>
                                        <p:cTn id="59" dur="500" fill="hold"/>
                                        <p:tgtEl>
                                          <p:spTgt spid="4"/>
                                        </p:tgtEl>
                                        <p:attrNameLst>
                                          <p:attrName>ppt_h</p:attrName>
                                        </p:attrNameLst>
                                      </p:cBhvr>
                                      <p:tavLst>
                                        <p:tav tm="0">
                                          <p:val>
                                            <p:fltVal val="0"/>
                                          </p:val>
                                        </p:tav>
                                        <p:tav tm="100000">
                                          <p:val>
                                            <p:strVal val="#ppt_h"/>
                                          </p:val>
                                        </p:tav>
                                      </p:tavLst>
                                    </p:anim>
                                    <p:animEffect transition="in" filter="fade">
                                      <p:cBhvr>
                                        <p:cTn id="60" dur="500"/>
                                        <p:tgtEl>
                                          <p:spTgt spid="4"/>
                                        </p:tgtEl>
                                      </p:cBhvr>
                                    </p:animEffect>
                                  </p:childTnLst>
                                </p:cTn>
                              </p:par>
                            </p:childTnLst>
                          </p:cTn>
                        </p:par>
                        <p:par>
                          <p:cTn id="61" fill="hold">
                            <p:stCondLst>
                              <p:cond delay="5000"/>
                            </p:stCondLst>
                            <p:childTnLst>
                              <p:par>
                                <p:cTn id="62" presetID="22" presetClass="entr" presetSubtype="8" fill="hold" nodeType="afterEffect">
                                  <p:stCondLst>
                                    <p:cond delay="0"/>
                                  </p:stCondLst>
                                  <p:childTnLst>
                                    <p:set>
                                      <p:cBhvr>
                                        <p:cTn id="63" dur="1" fill="hold">
                                          <p:stCondLst>
                                            <p:cond delay="0"/>
                                          </p:stCondLst>
                                        </p:cTn>
                                        <p:tgtEl>
                                          <p:spTgt spid="49"/>
                                        </p:tgtEl>
                                        <p:attrNameLst>
                                          <p:attrName>style.visibility</p:attrName>
                                        </p:attrNameLst>
                                      </p:cBhvr>
                                      <p:to>
                                        <p:strVal val="visible"/>
                                      </p:to>
                                    </p:set>
                                    <p:animEffect transition="in" filter="wipe(left)">
                                      <p:cBhvr>
                                        <p:cTn id="64" dur="1000"/>
                                        <p:tgtEl>
                                          <p:spTgt spid="49"/>
                                        </p:tgtEl>
                                      </p:cBhvr>
                                    </p:animEffect>
                                  </p:childTnLst>
                                </p:cTn>
                              </p:par>
                            </p:childTnLst>
                          </p:cTn>
                        </p:par>
                        <p:par>
                          <p:cTn id="65" fill="hold">
                            <p:stCondLst>
                              <p:cond delay="6000"/>
                            </p:stCondLst>
                            <p:childTnLst>
                              <p:par>
                                <p:cTn id="66" presetID="22" presetClass="entr" presetSubtype="8" fill="hold" nodeType="afterEffect">
                                  <p:stCondLst>
                                    <p:cond delay="0"/>
                                  </p:stCondLst>
                                  <p:childTnLst>
                                    <p:set>
                                      <p:cBhvr>
                                        <p:cTn id="67" dur="1" fill="hold">
                                          <p:stCondLst>
                                            <p:cond delay="0"/>
                                          </p:stCondLst>
                                        </p:cTn>
                                        <p:tgtEl>
                                          <p:spTgt spid="28"/>
                                        </p:tgtEl>
                                        <p:attrNameLst>
                                          <p:attrName>style.visibility</p:attrName>
                                        </p:attrNameLst>
                                      </p:cBhvr>
                                      <p:to>
                                        <p:strVal val="visible"/>
                                      </p:to>
                                    </p:set>
                                    <p:animEffect transition="in" filter="wipe(left)">
                                      <p:cBhvr>
                                        <p:cTn id="68" dur="500"/>
                                        <p:tgtEl>
                                          <p:spTgt spid="28"/>
                                        </p:tgtEl>
                                      </p:cBhvr>
                                    </p:animEffect>
                                  </p:childTnLst>
                                </p:cTn>
                              </p:par>
                            </p:childTnLst>
                          </p:cTn>
                        </p:par>
                        <p:par>
                          <p:cTn id="69" fill="hold">
                            <p:stCondLst>
                              <p:cond delay="6500"/>
                            </p:stCondLst>
                            <p:childTnLst>
                              <p:par>
                                <p:cTn id="70" presetID="53" presetClass="entr" presetSubtype="16" fill="hold" grpId="0" nodeType="afterEffect">
                                  <p:stCondLst>
                                    <p:cond delay="0"/>
                                  </p:stCondLst>
                                  <p:childTnLst>
                                    <p:set>
                                      <p:cBhvr>
                                        <p:cTn id="71" dur="1" fill="hold">
                                          <p:stCondLst>
                                            <p:cond delay="0"/>
                                          </p:stCondLst>
                                        </p:cTn>
                                        <p:tgtEl>
                                          <p:spTgt spid="67"/>
                                        </p:tgtEl>
                                        <p:attrNameLst>
                                          <p:attrName>style.visibility</p:attrName>
                                        </p:attrNameLst>
                                      </p:cBhvr>
                                      <p:to>
                                        <p:strVal val="visible"/>
                                      </p:to>
                                    </p:set>
                                    <p:anim calcmode="lin" valueType="num">
                                      <p:cBhvr>
                                        <p:cTn id="72" dur="500" fill="hold"/>
                                        <p:tgtEl>
                                          <p:spTgt spid="67"/>
                                        </p:tgtEl>
                                        <p:attrNameLst>
                                          <p:attrName>ppt_w</p:attrName>
                                        </p:attrNameLst>
                                      </p:cBhvr>
                                      <p:tavLst>
                                        <p:tav tm="0">
                                          <p:val>
                                            <p:fltVal val="0"/>
                                          </p:val>
                                        </p:tav>
                                        <p:tav tm="100000">
                                          <p:val>
                                            <p:strVal val="#ppt_w"/>
                                          </p:val>
                                        </p:tav>
                                      </p:tavLst>
                                    </p:anim>
                                    <p:anim calcmode="lin" valueType="num">
                                      <p:cBhvr>
                                        <p:cTn id="73" dur="500" fill="hold"/>
                                        <p:tgtEl>
                                          <p:spTgt spid="67"/>
                                        </p:tgtEl>
                                        <p:attrNameLst>
                                          <p:attrName>ppt_h</p:attrName>
                                        </p:attrNameLst>
                                      </p:cBhvr>
                                      <p:tavLst>
                                        <p:tav tm="0">
                                          <p:val>
                                            <p:fltVal val="0"/>
                                          </p:val>
                                        </p:tav>
                                        <p:tav tm="100000">
                                          <p:val>
                                            <p:strVal val="#ppt_h"/>
                                          </p:val>
                                        </p:tav>
                                      </p:tavLst>
                                    </p:anim>
                                    <p:animEffect transition="in" filter="fade">
                                      <p:cBhvr>
                                        <p:cTn id="74" dur="500"/>
                                        <p:tgtEl>
                                          <p:spTgt spid="67"/>
                                        </p:tgtEl>
                                      </p:cBhvr>
                                    </p:animEffect>
                                  </p:childTnLst>
                                </p:cTn>
                              </p:par>
                              <p:par>
                                <p:cTn id="75" presetID="53" presetClass="entr" presetSubtype="16" fill="hold" grpId="0" nodeType="withEffect">
                                  <p:stCondLst>
                                    <p:cond delay="0"/>
                                  </p:stCondLst>
                                  <p:childTnLst>
                                    <p:set>
                                      <p:cBhvr>
                                        <p:cTn id="76" dur="1" fill="hold">
                                          <p:stCondLst>
                                            <p:cond delay="0"/>
                                          </p:stCondLst>
                                        </p:cTn>
                                        <p:tgtEl>
                                          <p:spTgt spid="22"/>
                                        </p:tgtEl>
                                        <p:attrNameLst>
                                          <p:attrName>style.visibility</p:attrName>
                                        </p:attrNameLst>
                                      </p:cBhvr>
                                      <p:to>
                                        <p:strVal val="visible"/>
                                      </p:to>
                                    </p:set>
                                    <p:anim calcmode="lin" valueType="num">
                                      <p:cBhvr>
                                        <p:cTn id="77" dur="500" fill="hold"/>
                                        <p:tgtEl>
                                          <p:spTgt spid="22"/>
                                        </p:tgtEl>
                                        <p:attrNameLst>
                                          <p:attrName>ppt_w</p:attrName>
                                        </p:attrNameLst>
                                      </p:cBhvr>
                                      <p:tavLst>
                                        <p:tav tm="0">
                                          <p:val>
                                            <p:fltVal val="0"/>
                                          </p:val>
                                        </p:tav>
                                        <p:tav tm="100000">
                                          <p:val>
                                            <p:strVal val="#ppt_w"/>
                                          </p:val>
                                        </p:tav>
                                      </p:tavLst>
                                    </p:anim>
                                    <p:anim calcmode="lin" valueType="num">
                                      <p:cBhvr>
                                        <p:cTn id="78" dur="500" fill="hold"/>
                                        <p:tgtEl>
                                          <p:spTgt spid="22"/>
                                        </p:tgtEl>
                                        <p:attrNameLst>
                                          <p:attrName>ppt_h</p:attrName>
                                        </p:attrNameLst>
                                      </p:cBhvr>
                                      <p:tavLst>
                                        <p:tav tm="0">
                                          <p:val>
                                            <p:fltVal val="0"/>
                                          </p:val>
                                        </p:tav>
                                        <p:tav tm="100000">
                                          <p:val>
                                            <p:strVal val="#ppt_h"/>
                                          </p:val>
                                        </p:tav>
                                      </p:tavLst>
                                    </p:anim>
                                    <p:animEffect transition="in" filter="fade">
                                      <p:cBhvr>
                                        <p:cTn id="79" dur="500"/>
                                        <p:tgtEl>
                                          <p:spTgt spid="22"/>
                                        </p:tgtEl>
                                      </p:cBhvr>
                                    </p:animEffect>
                                  </p:childTnLst>
                                </p:cTn>
                              </p:par>
                            </p:childTnLst>
                          </p:cTn>
                        </p:par>
                        <p:par>
                          <p:cTn id="80" fill="hold">
                            <p:stCondLst>
                              <p:cond delay="7000"/>
                            </p:stCondLst>
                            <p:childTnLst>
                              <p:par>
                                <p:cTn id="81" presetID="22" presetClass="entr" presetSubtype="8" fill="hold" nodeType="afterEffect">
                                  <p:stCondLst>
                                    <p:cond delay="0"/>
                                  </p:stCondLst>
                                  <p:childTnLst>
                                    <p:set>
                                      <p:cBhvr>
                                        <p:cTn id="82" dur="1" fill="hold">
                                          <p:stCondLst>
                                            <p:cond delay="0"/>
                                          </p:stCondLst>
                                        </p:cTn>
                                        <p:tgtEl>
                                          <p:spTgt spid="54"/>
                                        </p:tgtEl>
                                        <p:attrNameLst>
                                          <p:attrName>style.visibility</p:attrName>
                                        </p:attrNameLst>
                                      </p:cBhvr>
                                      <p:to>
                                        <p:strVal val="visible"/>
                                      </p:to>
                                    </p:set>
                                    <p:animEffect transition="in" filter="wipe(left)">
                                      <p:cBhvr>
                                        <p:cTn id="83" dur="1000"/>
                                        <p:tgtEl>
                                          <p:spTgt spid="54"/>
                                        </p:tgtEl>
                                      </p:cBhvr>
                                    </p:animEffect>
                                  </p:childTnLst>
                                </p:cTn>
                              </p:par>
                            </p:childTnLst>
                          </p:cTn>
                        </p:par>
                        <p:par>
                          <p:cTn id="84" fill="hold">
                            <p:stCondLst>
                              <p:cond delay="8000"/>
                            </p:stCondLst>
                            <p:childTnLst>
                              <p:par>
                                <p:cTn id="85" presetID="22" presetClass="entr" presetSubtype="8" fill="hold" nodeType="afterEffect">
                                  <p:stCondLst>
                                    <p:cond delay="0"/>
                                  </p:stCondLst>
                                  <p:childTnLst>
                                    <p:set>
                                      <p:cBhvr>
                                        <p:cTn id="86" dur="1" fill="hold">
                                          <p:stCondLst>
                                            <p:cond delay="0"/>
                                          </p:stCondLst>
                                        </p:cTn>
                                        <p:tgtEl>
                                          <p:spTgt spid="31"/>
                                        </p:tgtEl>
                                        <p:attrNameLst>
                                          <p:attrName>style.visibility</p:attrName>
                                        </p:attrNameLst>
                                      </p:cBhvr>
                                      <p:to>
                                        <p:strVal val="visible"/>
                                      </p:to>
                                    </p:set>
                                    <p:animEffect transition="in" filter="wipe(left)">
                                      <p:cBhvr>
                                        <p:cTn id="87" dur="500"/>
                                        <p:tgtEl>
                                          <p:spTgt spid="31"/>
                                        </p:tgtEl>
                                      </p:cBhvr>
                                    </p:animEffect>
                                  </p:childTnLst>
                                </p:cTn>
                              </p:par>
                            </p:childTnLst>
                          </p:cTn>
                        </p:par>
                        <p:par>
                          <p:cTn id="88" fill="hold">
                            <p:stCondLst>
                              <p:cond delay="8500"/>
                            </p:stCondLst>
                            <p:childTnLst>
                              <p:par>
                                <p:cTn id="89" presetID="53" presetClass="entr" presetSubtype="16" fill="hold" grpId="0" nodeType="afterEffect">
                                  <p:stCondLst>
                                    <p:cond delay="0"/>
                                  </p:stCondLst>
                                  <p:childTnLst>
                                    <p:set>
                                      <p:cBhvr>
                                        <p:cTn id="90" dur="1" fill="hold">
                                          <p:stCondLst>
                                            <p:cond delay="0"/>
                                          </p:stCondLst>
                                        </p:cTn>
                                        <p:tgtEl>
                                          <p:spTgt spid="68"/>
                                        </p:tgtEl>
                                        <p:attrNameLst>
                                          <p:attrName>style.visibility</p:attrName>
                                        </p:attrNameLst>
                                      </p:cBhvr>
                                      <p:to>
                                        <p:strVal val="visible"/>
                                      </p:to>
                                    </p:set>
                                    <p:anim calcmode="lin" valueType="num">
                                      <p:cBhvr>
                                        <p:cTn id="91" dur="500" fill="hold"/>
                                        <p:tgtEl>
                                          <p:spTgt spid="68"/>
                                        </p:tgtEl>
                                        <p:attrNameLst>
                                          <p:attrName>ppt_w</p:attrName>
                                        </p:attrNameLst>
                                      </p:cBhvr>
                                      <p:tavLst>
                                        <p:tav tm="0">
                                          <p:val>
                                            <p:fltVal val="0"/>
                                          </p:val>
                                        </p:tav>
                                        <p:tav tm="100000">
                                          <p:val>
                                            <p:strVal val="#ppt_w"/>
                                          </p:val>
                                        </p:tav>
                                      </p:tavLst>
                                    </p:anim>
                                    <p:anim calcmode="lin" valueType="num">
                                      <p:cBhvr>
                                        <p:cTn id="92" dur="500" fill="hold"/>
                                        <p:tgtEl>
                                          <p:spTgt spid="68"/>
                                        </p:tgtEl>
                                        <p:attrNameLst>
                                          <p:attrName>ppt_h</p:attrName>
                                        </p:attrNameLst>
                                      </p:cBhvr>
                                      <p:tavLst>
                                        <p:tav tm="0">
                                          <p:val>
                                            <p:fltVal val="0"/>
                                          </p:val>
                                        </p:tav>
                                        <p:tav tm="100000">
                                          <p:val>
                                            <p:strVal val="#ppt_h"/>
                                          </p:val>
                                        </p:tav>
                                      </p:tavLst>
                                    </p:anim>
                                    <p:animEffect transition="in" filter="fade">
                                      <p:cBhvr>
                                        <p:cTn id="93" dur="500"/>
                                        <p:tgtEl>
                                          <p:spTgt spid="68"/>
                                        </p:tgtEl>
                                      </p:cBhvr>
                                    </p:animEffect>
                                  </p:childTnLst>
                                </p:cTn>
                              </p:par>
                              <p:par>
                                <p:cTn id="94" presetID="53" presetClass="entr" presetSubtype="16" fill="hold" grpId="0" nodeType="withEffect">
                                  <p:stCondLst>
                                    <p:cond delay="0"/>
                                  </p:stCondLst>
                                  <p:childTnLst>
                                    <p:set>
                                      <p:cBhvr>
                                        <p:cTn id="95" dur="1" fill="hold">
                                          <p:stCondLst>
                                            <p:cond delay="0"/>
                                          </p:stCondLst>
                                        </p:cTn>
                                        <p:tgtEl>
                                          <p:spTgt spid="23"/>
                                        </p:tgtEl>
                                        <p:attrNameLst>
                                          <p:attrName>style.visibility</p:attrName>
                                        </p:attrNameLst>
                                      </p:cBhvr>
                                      <p:to>
                                        <p:strVal val="visible"/>
                                      </p:to>
                                    </p:set>
                                    <p:anim calcmode="lin" valueType="num">
                                      <p:cBhvr>
                                        <p:cTn id="96" dur="500" fill="hold"/>
                                        <p:tgtEl>
                                          <p:spTgt spid="23"/>
                                        </p:tgtEl>
                                        <p:attrNameLst>
                                          <p:attrName>ppt_w</p:attrName>
                                        </p:attrNameLst>
                                      </p:cBhvr>
                                      <p:tavLst>
                                        <p:tav tm="0">
                                          <p:val>
                                            <p:fltVal val="0"/>
                                          </p:val>
                                        </p:tav>
                                        <p:tav tm="100000">
                                          <p:val>
                                            <p:strVal val="#ppt_w"/>
                                          </p:val>
                                        </p:tav>
                                      </p:tavLst>
                                    </p:anim>
                                    <p:anim calcmode="lin" valueType="num">
                                      <p:cBhvr>
                                        <p:cTn id="97" dur="500" fill="hold"/>
                                        <p:tgtEl>
                                          <p:spTgt spid="23"/>
                                        </p:tgtEl>
                                        <p:attrNameLst>
                                          <p:attrName>ppt_h</p:attrName>
                                        </p:attrNameLst>
                                      </p:cBhvr>
                                      <p:tavLst>
                                        <p:tav tm="0">
                                          <p:val>
                                            <p:fltVal val="0"/>
                                          </p:val>
                                        </p:tav>
                                        <p:tav tm="100000">
                                          <p:val>
                                            <p:strVal val="#ppt_h"/>
                                          </p:val>
                                        </p:tav>
                                      </p:tavLst>
                                    </p:anim>
                                    <p:animEffect transition="in" filter="fade">
                                      <p:cBhvr>
                                        <p:cTn id="98" dur="500"/>
                                        <p:tgtEl>
                                          <p:spTgt spid="23"/>
                                        </p:tgtEl>
                                      </p:cBhvr>
                                    </p:animEffect>
                                  </p:childTnLst>
                                </p:cTn>
                              </p:par>
                            </p:childTnLst>
                          </p:cTn>
                        </p:par>
                        <p:par>
                          <p:cTn id="99" fill="hold">
                            <p:stCondLst>
                              <p:cond delay="9000"/>
                            </p:stCondLst>
                            <p:childTnLst>
                              <p:par>
                                <p:cTn id="100" presetID="22" presetClass="entr" presetSubtype="8" fill="hold" nodeType="afterEffect">
                                  <p:stCondLst>
                                    <p:cond delay="0"/>
                                  </p:stCondLst>
                                  <p:childTnLst>
                                    <p:set>
                                      <p:cBhvr>
                                        <p:cTn id="101" dur="1" fill="hold">
                                          <p:stCondLst>
                                            <p:cond delay="0"/>
                                          </p:stCondLst>
                                        </p:cTn>
                                        <p:tgtEl>
                                          <p:spTgt spid="50"/>
                                        </p:tgtEl>
                                        <p:attrNameLst>
                                          <p:attrName>style.visibility</p:attrName>
                                        </p:attrNameLst>
                                      </p:cBhvr>
                                      <p:to>
                                        <p:strVal val="visible"/>
                                      </p:to>
                                    </p:set>
                                    <p:animEffect transition="in" filter="wipe(left)">
                                      <p:cBhvr>
                                        <p:cTn id="102" dur="1000"/>
                                        <p:tgtEl>
                                          <p:spTgt spid="50"/>
                                        </p:tgtEl>
                                      </p:cBhvr>
                                    </p:animEffect>
                                  </p:childTnLst>
                                </p:cTn>
                              </p:par>
                            </p:childTnLst>
                          </p:cTn>
                        </p:par>
                        <p:par>
                          <p:cTn id="103" fill="hold">
                            <p:stCondLst>
                              <p:cond delay="10000"/>
                            </p:stCondLst>
                            <p:childTnLst>
                              <p:par>
                                <p:cTn id="104" presetID="22" presetClass="entr" presetSubtype="8" fill="hold" nodeType="afterEffect">
                                  <p:stCondLst>
                                    <p:cond delay="0"/>
                                  </p:stCondLst>
                                  <p:childTnLst>
                                    <p:set>
                                      <p:cBhvr>
                                        <p:cTn id="105" dur="1" fill="hold">
                                          <p:stCondLst>
                                            <p:cond delay="0"/>
                                          </p:stCondLst>
                                        </p:cTn>
                                        <p:tgtEl>
                                          <p:spTgt spid="34"/>
                                        </p:tgtEl>
                                        <p:attrNameLst>
                                          <p:attrName>style.visibility</p:attrName>
                                        </p:attrNameLst>
                                      </p:cBhvr>
                                      <p:to>
                                        <p:strVal val="visible"/>
                                      </p:to>
                                    </p:set>
                                    <p:animEffect transition="in" filter="wipe(left)">
                                      <p:cBhvr>
                                        <p:cTn id="106" dur="500"/>
                                        <p:tgtEl>
                                          <p:spTgt spid="34"/>
                                        </p:tgtEl>
                                      </p:cBhvr>
                                    </p:animEffect>
                                  </p:childTnLst>
                                </p:cTn>
                              </p:par>
                            </p:childTnLst>
                          </p:cTn>
                        </p:par>
                        <p:par>
                          <p:cTn id="107" fill="hold">
                            <p:stCondLst>
                              <p:cond delay="10500"/>
                            </p:stCondLst>
                            <p:childTnLst>
                              <p:par>
                                <p:cTn id="108" presetID="53" presetClass="entr" presetSubtype="16" fill="hold" grpId="0" nodeType="afterEffect">
                                  <p:stCondLst>
                                    <p:cond delay="0"/>
                                  </p:stCondLst>
                                  <p:childTnLst>
                                    <p:set>
                                      <p:cBhvr>
                                        <p:cTn id="109" dur="1" fill="hold">
                                          <p:stCondLst>
                                            <p:cond delay="0"/>
                                          </p:stCondLst>
                                        </p:cTn>
                                        <p:tgtEl>
                                          <p:spTgt spid="70"/>
                                        </p:tgtEl>
                                        <p:attrNameLst>
                                          <p:attrName>style.visibility</p:attrName>
                                        </p:attrNameLst>
                                      </p:cBhvr>
                                      <p:to>
                                        <p:strVal val="visible"/>
                                      </p:to>
                                    </p:set>
                                    <p:anim calcmode="lin" valueType="num">
                                      <p:cBhvr>
                                        <p:cTn id="110" dur="500" fill="hold"/>
                                        <p:tgtEl>
                                          <p:spTgt spid="70"/>
                                        </p:tgtEl>
                                        <p:attrNameLst>
                                          <p:attrName>ppt_w</p:attrName>
                                        </p:attrNameLst>
                                      </p:cBhvr>
                                      <p:tavLst>
                                        <p:tav tm="0">
                                          <p:val>
                                            <p:fltVal val="0"/>
                                          </p:val>
                                        </p:tav>
                                        <p:tav tm="100000">
                                          <p:val>
                                            <p:strVal val="#ppt_w"/>
                                          </p:val>
                                        </p:tav>
                                      </p:tavLst>
                                    </p:anim>
                                    <p:anim calcmode="lin" valueType="num">
                                      <p:cBhvr>
                                        <p:cTn id="111" dur="500" fill="hold"/>
                                        <p:tgtEl>
                                          <p:spTgt spid="70"/>
                                        </p:tgtEl>
                                        <p:attrNameLst>
                                          <p:attrName>ppt_h</p:attrName>
                                        </p:attrNameLst>
                                      </p:cBhvr>
                                      <p:tavLst>
                                        <p:tav tm="0">
                                          <p:val>
                                            <p:fltVal val="0"/>
                                          </p:val>
                                        </p:tav>
                                        <p:tav tm="100000">
                                          <p:val>
                                            <p:strVal val="#ppt_h"/>
                                          </p:val>
                                        </p:tav>
                                      </p:tavLst>
                                    </p:anim>
                                    <p:animEffect transition="in" filter="fade">
                                      <p:cBhvr>
                                        <p:cTn id="112" dur="500"/>
                                        <p:tgtEl>
                                          <p:spTgt spid="70"/>
                                        </p:tgtEl>
                                      </p:cBhvr>
                                    </p:animEffect>
                                  </p:childTnLst>
                                </p:cTn>
                              </p:par>
                              <p:par>
                                <p:cTn id="113" presetID="53" presetClass="entr" presetSubtype="16" fill="hold" grpId="0" nodeType="withEffect">
                                  <p:stCondLst>
                                    <p:cond delay="0"/>
                                  </p:stCondLst>
                                  <p:childTnLst>
                                    <p:set>
                                      <p:cBhvr>
                                        <p:cTn id="114" dur="1" fill="hold">
                                          <p:stCondLst>
                                            <p:cond delay="0"/>
                                          </p:stCondLst>
                                        </p:cTn>
                                        <p:tgtEl>
                                          <p:spTgt spid="24"/>
                                        </p:tgtEl>
                                        <p:attrNameLst>
                                          <p:attrName>style.visibility</p:attrName>
                                        </p:attrNameLst>
                                      </p:cBhvr>
                                      <p:to>
                                        <p:strVal val="visible"/>
                                      </p:to>
                                    </p:set>
                                    <p:anim calcmode="lin" valueType="num">
                                      <p:cBhvr>
                                        <p:cTn id="115" dur="500" fill="hold"/>
                                        <p:tgtEl>
                                          <p:spTgt spid="24"/>
                                        </p:tgtEl>
                                        <p:attrNameLst>
                                          <p:attrName>ppt_w</p:attrName>
                                        </p:attrNameLst>
                                      </p:cBhvr>
                                      <p:tavLst>
                                        <p:tav tm="0">
                                          <p:val>
                                            <p:fltVal val="0"/>
                                          </p:val>
                                        </p:tav>
                                        <p:tav tm="100000">
                                          <p:val>
                                            <p:strVal val="#ppt_w"/>
                                          </p:val>
                                        </p:tav>
                                      </p:tavLst>
                                    </p:anim>
                                    <p:anim calcmode="lin" valueType="num">
                                      <p:cBhvr>
                                        <p:cTn id="116" dur="500" fill="hold"/>
                                        <p:tgtEl>
                                          <p:spTgt spid="24"/>
                                        </p:tgtEl>
                                        <p:attrNameLst>
                                          <p:attrName>ppt_h</p:attrName>
                                        </p:attrNameLst>
                                      </p:cBhvr>
                                      <p:tavLst>
                                        <p:tav tm="0">
                                          <p:val>
                                            <p:fltVal val="0"/>
                                          </p:val>
                                        </p:tav>
                                        <p:tav tm="100000">
                                          <p:val>
                                            <p:strVal val="#ppt_h"/>
                                          </p:val>
                                        </p:tav>
                                      </p:tavLst>
                                    </p:anim>
                                    <p:animEffect transition="in" filter="fade">
                                      <p:cBhvr>
                                        <p:cTn id="117" dur="500"/>
                                        <p:tgtEl>
                                          <p:spTgt spid="24"/>
                                        </p:tgtEl>
                                      </p:cBhvr>
                                    </p:animEffect>
                                  </p:childTnLst>
                                </p:cTn>
                              </p:par>
                            </p:childTnLst>
                          </p:cTn>
                        </p:par>
                        <p:par>
                          <p:cTn id="118" fill="hold">
                            <p:stCondLst>
                              <p:cond delay="11000"/>
                            </p:stCondLst>
                            <p:childTnLst>
                              <p:par>
                                <p:cTn id="119" presetID="22" presetClass="entr" presetSubtype="8" fill="hold" nodeType="afterEffect">
                                  <p:stCondLst>
                                    <p:cond delay="0"/>
                                  </p:stCondLst>
                                  <p:childTnLst>
                                    <p:set>
                                      <p:cBhvr>
                                        <p:cTn id="120" dur="1" fill="hold">
                                          <p:stCondLst>
                                            <p:cond delay="0"/>
                                          </p:stCondLst>
                                        </p:cTn>
                                        <p:tgtEl>
                                          <p:spTgt spid="59"/>
                                        </p:tgtEl>
                                        <p:attrNameLst>
                                          <p:attrName>style.visibility</p:attrName>
                                        </p:attrNameLst>
                                      </p:cBhvr>
                                      <p:to>
                                        <p:strVal val="visible"/>
                                      </p:to>
                                    </p:set>
                                    <p:animEffect transition="in" filter="wipe(left)">
                                      <p:cBhvr>
                                        <p:cTn id="121" dur="1000"/>
                                        <p:tgtEl>
                                          <p:spTgt spid="59"/>
                                        </p:tgtEl>
                                      </p:cBhvr>
                                    </p:animEffect>
                                  </p:childTnLst>
                                </p:cTn>
                              </p:par>
                            </p:childTnLst>
                          </p:cTn>
                        </p:par>
                        <p:par>
                          <p:cTn id="122" fill="hold">
                            <p:stCondLst>
                              <p:cond delay="12000"/>
                            </p:stCondLst>
                            <p:childTnLst>
                              <p:par>
                                <p:cTn id="123" presetID="22" presetClass="entr" presetSubtype="8" fill="hold" nodeType="afterEffect">
                                  <p:stCondLst>
                                    <p:cond delay="0"/>
                                  </p:stCondLst>
                                  <p:childTnLst>
                                    <p:set>
                                      <p:cBhvr>
                                        <p:cTn id="124" dur="1" fill="hold">
                                          <p:stCondLst>
                                            <p:cond delay="0"/>
                                          </p:stCondLst>
                                        </p:cTn>
                                        <p:tgtEl>
                                          <p:spTgt spid="37"/>
                                        </p:tgtEl>
                                        <p:attrNameLst>
                                          <p:attrName>style.visibility</p:attrName>
                                        </p:attrNameLst>
                                      </p:cBhvr>
                                      <p:to>
                                        <p:strVal val="visible"/>
                                      </p:to>
                                    </p:set>
                                    <p:animEffect transition="in" filter="wipe(left)">
                                      <p:cBhvr>
                                        <p:cTn id="125" dur="500"/>
                                        <p:tgtEl>
                                          <p:spTgt spid="37"/>
                                        </p:tgtEl>
                                      </p:cBhvr>
                                    </p:animEffect>
                                  </p:childTnLst>
                                </p:cTn>
                              </p:par>
                            </p:childTnLst>
                          </p:cTn>
                        </p:par>
                        <p:par>
                          <p:cTn id="126" fill="hold">
                            <p:stCondLst>
                              <p:cond delay="12500"/>
                            </p:stCondLst>
                            <p:childTnLst>
                              <p:par>
                                <p:cTn id="127" presetID="53" presetClass="entr" presetSubtype="16" fill="hold" grpId="0" nodeType="afterEffect">
                                  <p:stCondLst>
                                    <p:cond delay="0"/>
                                  </p:stCondLst>
                                  <p:childTnLst>
                                    <p:set>
                                      <p:cBhvr>
                                        <p:cTn id="128" dur="1" fill="hold">
                                          <p:stCondLst>
                                            <p:cond delay="0"/>
                                          </p:stCondLst>
                                        </p:cTn>
                                        <p:tgtEl>
                                          <p:spTgt spid="71"/>
                                        </p:tgtEl>
                                        <p:attrNameLst>
                                          <p:attrName>style.visibility</p:attrName>
                                        </p:attrNameLst>
                                      </p:cBhvr>
                                      <p:to>
                                        <p:strVal val="visible"/>
                                      </p:to>
                                    </p:set>
                                    <p:anim calcmode="lin" valueType="num">
                                      <p:cBhvr>
                                        <p:cTn id="129" dur="500" fill="hold"/>
                                        <p:tgtEl>
                                          <p:spTgt spid="71"/>
                                        </p:tgtEl>
                                        <p:attrNameLst>
                                          <p:attrName>ppt_w</p:attrName>
                                        </p:attrNameLst>
                                      </p:cBhvr>
                                      <p:tavLst>
                                        <p:tav tm="0">
                                          <p:val>
                                            <p:fltVal val="0"/>
                                          </p:val>
                                        </p:tav>
                                        <p:tav tm="100000">
                                          <p:val>
                                            <p:strVal val="#ppt_w"/>
                                          </p:val>
                                        </p:tav>
                                      </p:tavLst>
                                    </p:anim>
                                    <p:anim calcmode="lin" valueType="num">
                                      <p:cBhvr>
                                        <p:cTn id="130" dur="500" fill="hold"/>
                                        <p:tgtEl>
                                          <p:spTgt spid="71"/>
                                        </p:tgtEl>
                                        <p:attrNameLst>
                                          <p:attrName>ppt_h</p:attrName>
                                        </p:attrNameLst>
                                      </p:cBhvr>
                                      <p:tavLst>
                                        <p:tav tm="0">
                                          <p:val>
                                            <p:fltVal val="0"/>
                                          </p:val>
                                        </p:tav>
                                        <p:tav tm="100000">
                                          <p:val>
                                            <p:strVal val="#ppt_h"/>
                                          </p:val>
                                        </p:tav>
                                      </p:tavLst>
                                    </p:anim>
                                    <p:animEffect transition="in" filter="fade">
                                      <p:cBhvr>
                                        <p:cTn id="131" dur="500"/>
                                        <p:tgtEl>
                                          <p:spTgt spid="71"/>
                                        </p:tgtEl>
                                      </p:cBhvr>
                                    </p:animEffect>
                                  </p:childTnLst>
                                </p:cTn>
                              </p:par>
                              <p:par>
                                <p:cTn id="132" presetID="53" presetClass="entr" presetSubtype="16" fill="hold" grpId="0" nodeType="withEffect">
                                  <p:stCondLst>
                                    <p:cond delay="0"/>
                                  </p:stCondLst>
                                  <p:childTnLst>
                                    <p:set>
                                      <p:cBhvr>
                                        <p:cTn id="133" dur="1" fill="hold">
                                          <p:stCondLst>
                                            <p:cond delay="0"/>
                                          </p:stCondLst>
                                        </p:cTn>
                                        <p:tgtEl>
                                          <p:spTgt spid="25"/>
                                        </p:tgtEl>
                                        <p:attrNameLst>
                                          <p:attrName>style.visibility</p:attrName>
                                        </p:attrNameLst>
                                      </p:cBhvr>
                                      <p:to>
                                        <p:strVal val="visible"/>
                                      </p:to>
                                    </p:set>
                                    <p:anim calcmode="lin" valueType="num">
                                      <p:cBhvr>
                                        <p:cTn id="134" dur="500" fill="hold"/>
                                        <p:tgtEl>
                                          <p:spTgt spid="25"/>
                                        </p:tgtEl>
                                        <p:attrNameLst>
                                          <p:attrName>ppt_w</p:attrName>
                                        </p:attrNameLst>
                                      </p:cBhvr>
                                      <p:tavLst>
                                        <p:tav tm="0">
                                          <p:val>
                                            <p:fltVal val="0"/>
                                          </p:val>
                                        </p:tav>
                                        <p:tav tm="100000">
                                          <p:val>
                                            <p:strVal val="#ppt_w"/>
                                          </p:val>
                                        </p:tav>
                                      </p:tavLst>
                                    </p:anim>
                                    <p:anim calcmode="lin" valueType="num">
                                      <p:cBhvr>
                                        <p:cTn id="135" dur="500" fill="hold"/>
                                        <p:tgtEl>
                                          <p:spTgt spid="25"/>
                                        </p:tgtEl>
                                        <p:attrNameLst>
                                          <p:attrName>ppt_h</p:attrName>
                                        </p:attrNameLst>
                                      </p:cBhvr>
                                      <p:tavLst>
                                        <p:tav tm="0">
                                          <p:val>
                                            <p:fltVal val="0"/>
                                          </p:val>
                                        </p:tav>
                                        <p:tav tm="100000">
                                          <p:val>
                                            <p:strVal val="#ppt_h"/>
                                          </p:val>
                                        </p:tav>
                                      </p:tavLst>
                                    </p:anim>
                                    <p:animEffect transition="in" filter="fade">
                                      <p:cBhvr>
                                        <p:cTn id="136" dur="500"/>
                                        <p:tgtEl>
                                          <p:spTgt spid="25"/>
                                        </p:tgtEl>
                                      </p:cBhvr>
                                    </p:animEffect>
                                  </p:childTnLst>
                                </p:cTn>
                              </p:par>
                            </p:childTnLst>
                          </p:cTn>
                        </p:par>
                        <p:par>
                          <p:cTn id="137" fill="hold">
                            <p:stCondLst>
                              <p:cond delay="13000"/>
                            </p:stCondLst>
                            <p:childTnLst>
                              <p:par>
                                <p:cTn id="138" presetID="22" presetClass="entr" presetSubtype="8" fill="hold" nodeType="afterEffect">
                                  <p:stCondLst>
                                    <p:cond delay="0"/>
                                  </p:stCondLst>
                                  <p:childTnLst>
                                    <p:set>
                                      <p:cBhvr>
                                        <p:cTn id="139" dur="1" fill="hold">
                                          <p:stCondLst>
                                            <p:cond delay="0"/>
                                          </p:stCondLst>
                                        </p:cTn>
                                        <p:tgtEl>
                                          <p:spTgt spid="63"/>
                                        </p:tgtEl>
                                        <p:attrNameLst>
                                          <p:attrName>style.visibility</p:attrName>
                                        </p:attrNameLst>
                                      </p:cBhvr>
                                      <p:to>
                                        <p:strVal val="visible"/>
                                      </p:to>
                                    </p:set>
                                    <p:animEffect transition="in" filter="wipe(left)">
                                      <p:cBhvr>
                                        <p:cTn id="140" dur="500"/>
                                        <p:tgtEl>
                                          <p:spTgt spid="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4" grpId="0" animBg="1"/>
      <p:bldP spid="22" grpId="0" animBg="1"/>
      <p:bldP spid="23" grpId="0" animBg="1"/>
      <p:bldP spid="24" grpId="0" animBg="1"/>
      <p:bldP spid="25" grpId="0" animBg="1"/>
      <p:bldP spid="67" grpId="0" animBg="1"/>
      <p:bldP spid="68" grpId="0" animBg="1"/>
      <p:bldP spid="69" grpId="0" animBg="1"/>
      <p:bldP spid="70" grpId="0" animBg="1"/>
      <p:bldP spid="71" grpId="0" animBg="1"/>
      <p:bldP spid="7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1586</TotalTime>
  <Words>1374</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327</cp:revision>
  <dcterms:created xsi:type="dcterms:W3CDTF">2016-09-28T22:08:47Z</dcterms:created>
  <dcterms:modified xsi:type="dcterms:W3CDTF">2017-01-25T23:14:08Z</dcterms:modified>
</cp:coreProperties>
</file>