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1" name="Group 60"/>
          <p:cNvGrpSpPr>
            <a:grpSpLocks noChangeAspect="1"/>
          </p:cNvGrpSpPr>
          <p:nvPr/>
        </p:nvGrpSpPr>
        <p:grpSpPr>
          <a:xfrm>
            <a:off x="972494" y="2815149"/>
            <a:ext cx="1828800" cy="1084099"/>
            <a:chOff x="4721458" y="1323234"/>
            <a:chExt cx="5486400" cy="3252299"/>
          </a:xfrm>
          <a:solidFill>
            <a:srgbClr val="EF3425"/>
          </a:solidFill>
          <a:effectLst>
            <a:outerShdw blurRad="50800" dist="38100" dir="5400000" algn="t" rotWithShape="0">
              <a:prstClr val="black">
                <a:alpha val="40000"/>
              </a:prstClr>
            </a:outerShdw>
          </a:effectLst>
        </p:grpSpPr>
        <p:sp>
          <p:nvSpPr>
            <p:cNvPr id="62" name="Freeform 61"/>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Diamond 62"/>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486669" y="2415862"/>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p:cNvGrpSpPr>
            <a:grpSpLocks noChangeAspect="1"/>
          </p:cNvGrpSpPr>
          <p:nvPr/>
        </p:nvGrpSpPr>
        <p:grpSpPr>
          <a:xfrm>
            <a:off x="1669549" y="2683474"/>
            <a:ext cx="457200" cy="287736"/>
            <a:chOff x="3871913" y="3771900"/>
            <a:chExt cx="411163" cy="258763"/>
          </a:xfrm>
          <a:solidFill>
            <a:srgbClr val="EF3425"/>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p:cNvGrpSpPr>
            <a:grpSpLocks noChangeAspect="1"/>
          </p:cNvGrpSpPr>
          <p:nvPr/>
        </p:nvGrpSpPr>
        <p:grpSpPr>
          <a:xfrm>
            <a:off x="3943004" y="4059096"/>
            <a:ext cx="1828800" cy="1084099"/>
            <a:chOff x="4721458" y="1323234"/>
            <a:chExt cx="5486400" cy="3252299"/>
          </a:xfrm>
          <a:solidFill>
            <a:srgbClr val="EF3425"/>
          </a:solidFill>
          <a:effectLst>
            <a:outerShdw blurRad="50800" dist="38100" dir="5400000" algn="t" rotWithShape="0">
              <a:prstClr val="black">
                <a:alpha val="40000"/>
              </a:prstClr>
            </a:outerShdw>
          </a:effectLst>
        </p:grpSpPr>
        <p:sp>
          <p:nvSpPr>
            <p:cNvPr id="69" name="Freeform 68"/>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Diamond 70"/>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p:cNvGrpSpPr>
            <a:grpSpLocks noChangeAspect="1"/>
          </p:cNvGrpSpPr>
          <p:nvPr/>
        </p:nvGrpSpPr>
        <p:grpSpPr>
          <a:xfrm>
            <a:off x="3921276" y="3683953"/>
            <a:ext cx="1828800" cy="1084099"/>
            <a:chOff x="4721458" y="1323234"/>
            <a:chExt cx="5486400" cy="3252299"/>
          </a:xfrm>
          <a:solidFill>
            <a:srgbClr val="8397B1"/>
          </a:solidFill>
          <a:effectLst>
            <a:outerShdw blurRad="50800" dist="38100" dir="5400000" algn="t" rotWithShape="0">
              <a:prstClr val="black">
                <a:alpha val="40000"/>
              </a:prstClr>
            </a:outerShdw>
          </a:effectLst>
        </p:grpSpPr>
        <p:sp>
          <p:nvSpPr>
            <p:cNvPr id="73" name="Freeform 72"/>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97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Diamond 7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Oval 59"/>
          <p:cNvSpPr>
            <a:spLocks noChangeAspect="1"/>
          </p:cNvSpPr>
          <p:nvPr/>
        </p:nvSpPr>
        <p:spPr>
          <a:xfrm>
            <a:off x="4409075" y="3309459"/>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p:cNvGrpSpPr>
            <a:grpSpLocks noChangeAspect="1"/>
          </p:cNvGrpSpPr>
          <p:nvPr/>
        </p:nvGrpSpPr>
        <p:grpSpPr>
          <a:xfrm>
            <a:off x="4651146" y="3503449"/>
            <a:ext cx="326457" cy="457200"/>
            <a:chOff x="4938713" y="2352675"/>
            <a:chExt cx="646113" cy="904875"/>
          </a:xfrm>
          <a:solidFill>
            <a:srgbClr val="8397B1"/>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553020" y="2928016"/>
            <a:ext cx="1828800" cy="1084099"/>
            <a:chOff x="4721458" y="1323234"/>
            <a:chExt cx="5486400" cy="3252299"/>
          </a:xfrm>
          <a:solidFill>
            <a:srgbClr val="EF3425"/>
          </a:solidFill>
          <a:effectLst>
            <a:outerShdw blurRad="50800" dist="38100" dir="5400000" algn="t" rotWithShape="0">
              <a:prstClr val="black">
                <a:alpha val="40000"/>
              </a:prstClr>
            </a:outerShdw>
          </a:effectLst>
        </p:grpSpPr>
        <p:sp>
          <p:nvSpPr>
            <p:cNvPr id="77" name="Freeform 7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Diamond 7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a:grpSpLocks noChangeAspect="1"/>
          </p:cNvGrpSpPr>
          <p:nvPr/>
        </p:nvGrpSpPr>
        <p:grpSpPr>
          <a:xfrm>
            <a:off x="6531292" y="2552873"/>
            <a:ext cx="1828800" cy="1084099"/>
            <a:chOff x="4721458" y="1323234"/>
            <a:chExt cx="5486400" cy="3252299"/>
          </a:xfrm>
          <a:solidFill>
            <a:srgbClr val="8397B1"/>
          </a:solidFill>
          <a:effectLst>
            <a:outerShdw blurRad="50800" dist="38100" dir="5400000" algn="t" rotWithShape="0">
              <a:prstClr val="black">
                <a:alpha val="40000"/>
              </a:prstClr>
            </a:outerShdw>
          </a:effectLst>
        </p:grpSpPr>
        <p:sp>
          <p:nvSpPr>
            <p:cNvPr id="80" name="Freeform 79"/>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97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Diamond 105"/>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a:grpSpLocks noChangeAspect="1"/>
          </p:cNvGrpSpPr>
          <p:nvPr/>
        </p:nvGrpSpPr>
        <p:grpSpPr>
          <a:xfrm>
            <a:off x="9309763" y="3991672"/>
            <a:ext cx="1828800" cy="1084099"/>
            <a:chOff x="4721458" y="1323234"/>
            <a:chExt cx="5486400" cy="3252299"/>
          </a:xfrm>
          <a:solidFill>
            <a:srgbClr val="EF3425"/>
          </a:solidFill>
          <a:effectLst>
            <a:outerShdw blurRad="50800" dist="38100" dir="5400000" algn="t" rotWithShape="0">
              <a:prstClr val="black">
                <a:alpha val="40000"/>
              </a:prstClr>
            </a:outerShdw>
          </a:effectLst>
        </p:grpSpPr>
        <p:sp>
          <p:nvSpPr>
            <p:cNvPr id="108" name="Freeform 107"/>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Diamond 108"/>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p:cNvGrpSpPr>
            <a:grpSpLocks noChangeAspect="1"/>
          </p:cNvGrpSpPr>
          <p:nvPr/>
        </p:nvGrpSpPr>
        <p:grpSpPr>
          <a:xfrm>
            <a:off x="9288035" y="3616529"/>
            <a:ext cx="1828800" cy="1084099"/>
            <a:chOff x="4721458" y="1323234"/>
            <a:chExt cx="5486400" cy="3252299"/>
          </a:xfrm>
          <a:solidFill>
            <a:srgbClr val="8397B1"/>
          </a:solidFill>
          <a:effectLst>
            <a:outerShdw blurRad="50800" dist="38100" dir="5400000" algn="t" rotWithShape="0">
              <a:prstClr val="black">
                <a:alpha val="40000"/>
              </a:prstClr>
            </a:outerShdw>
          </a:effectLst>
        </p:grpSpPr>
        <p:sp>
          <p:nvSpPr>
            <p:cNvPr id="111" name="Freeform 110"/>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97AB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Diamond 111"/>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a:grpSpLocks noChangeAspect="1"/>
          </p:cNvGrpSpPr>
          <p:nvPr/>
        </p:nvGrpSpPr>
        <p:grpSpPr>
          <a:xfrm>
            <a:off x="9290044" y="3210554"/>
            <a:ext cx="1828800" cy="1084099"/>
            <a:chOff x="4721458" y="1323234"/>
            <a:chExt cx="5486400" cy="3252299"/>
          </a:xfrm>
          <a:solidFill>
            <a:srgbClr val="44546B"/>
          </a:solidFill>
          <a:effectLst>
            <a:outerShdw blurRad="50800" dist="38100" dir="5400000" algn="t" rotWithShape="0">
              <a:prstClr val="black">
                <a:alpha val="40000"/>
              </a:prstClr>
            </a:outerShdw>
          </a:effectLst>
        </p:grpSpPr>
        <p:sp>
          <p:nvSpPr>
            <p:cNvPr id="114" name="Freeform 113"/>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8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Diamond 11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p:cNvGrpSpPr>
            <a:grpSpLocks noChangeAspect="1"/>
          </p:cNvGrpSpPr>
          <p:nvPr/>
        </p:nvGrpSpPr>
        <p:grpSpPr>
          <a:xfrm>
            <a:off x="9281645" y="2792392"/>
            <a:ext cx="1828800" cy="1084099"/>
            <a:chOff x="4721458" y="1323234"/>
            <a:chExt cx="5486400" cy="3252299"/>
          </a:xfrm>
          <a:solidFill>
            <a:srgbClr val="62768F"/>
          </a:solidFill>
          <a:effectLst>
            <a:outerShdw blurRad="50800" dist="38100" dir="5400000" algn="t" rotWithShape="0">
              <a:prstClr val="black">
                <a:alpha val="40000"/>
              </a:prstClr>
            </a:outerShdw>
          </a:effectLst>
        </p:grpSpPr>
        <p:sp>
          <p:nvSpPr>
            <p:cNvPr id="117" name="Freeform 11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768A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Diamond 11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p:cNvGrpSpPr>
            <a:grpSpLocks noChangeAspect="1"/>
          </p:cNvGrpSpPr>
          <p:nvPr/>
        </p:nvGrpSpPr>
        <p:grpSpPr>
          <a:xfrm>
            <a:off x="6520950" y="2163145"/>
            <a:ext cx="1828800" cy="1084099"/>
            <a:chOff x="4721458" y="1323234"/>
            <a:chExt cx="5486400" cy="3252299"/>
          </a:xfrm>
          <a:solidFill>
            <a:srgbClr val="44546B"/>
          </a:solidFill>
          <a:effectLst>
            <a:outerShdw blurRad="50800" dist="38100" dir="5400000" algn="t" rotWithShape="0">
              <a:prstClr val="black">
                <a:alpha val="40000"/>
              </a:prstClr>
            </a:outerShdw>
          </a:effectLst>
        </p:grpSpPr>
        <p:sp>
          <p:nvSpPr>
            <p:cNvPr id="126" name="Freeform 125"/>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8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Diamond 126"/>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p:cNvSpPr>
            <a:spLocks noChangeAspect="1"/>
          </p:cNvSpPr>
          <p:nvPr/>
        </p:nvSpPr>
        <p:spPr>
          <a:xfrm>
            <a:off x="7025187" y="1821892"/>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25687" y="2043221"/>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 name="Oval 2"/>
          <p:cNvSpPr>
            <a:spLocks noChangeAspect="1"/>
          </p:cNvSpPr>
          <p:nvPr/>
        </p:nvSpPr>
        <p:spPr>
          <a:xfrm>
            <a:off x="9794566" y="2391799"/>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p:cNvGrpSpPr>
            <a:grpSpLocks noChangeAspect="1"/>
          </p:cNvGrpSpPr>
          <p:nvPr/>
        </p:nvGrpSpPr>
        <p:grpSpPr>
          <a:xfrm>
            <a:off x="9990641" y="2620735"/>
            <a:ext cx="365760" cy="353662"/>
            <a:chOff x="5659438" y="2249488"/>
            <a:chExt cx="623887" cy="603250"/>
          </a:xfrm>
          <a:solidFill>
            <a:srgbClr val="62768F"/>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1921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0" fill="hold"/>
                                        <p:tgtEl>
                                          <p:spTgt spid="61"/>
                                        </p:tgtEl>
                                        <p:attrNameLst>
                                          <p:attrName>ppt_x</p:attrName>
                                        </p:attrNameLst>
                                      </p:cBhvr>
                                      <p:tavLst>
                                        <p:tav tm="0">
                                          <p:val>
                                            <p:strVal val="#ppt_x"/>
                                          </p:val>
                                        </p:tav>
                                        <p:tav tm="100000">
                                          <p:val>
                                            <p:strVal val="#ppt_x"/>
                                          </p:val>
                                        </p:tav>
                                      </p:tavLst>
                                    </p:anim>
                                    <p:anim calcmode="lin" valueType="num">
                                      <p:cBhvr additive="base">
                                        <p:cTn id="12" dur="10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500" fill="hold"/>
                                        <p:tgtEl>
                                          <p:spTgt spid="92"/>
                                        </p:tgtEl>
                                        <p:attrNameLst>
                                          <p:attrName>ppt_w</p:attrName>
                                        </p:attrNameLst>
                                      </p:cBhvr>
                                      <p:tavLst>
                                        <p:tav tm="0">
                                          <p:val>
                                            <p:fltVal val="0"/>
                                          </p:val>
                                        </p:tav>
                                        <p:tav tm="100000">
                                          <p:val>
                                            <p:strVal val="#ppt_w"/>
                                          </p:val>
                                        </p:tav>
                                      </p:tavLst>
                                    </p:anim>
                                    <p:anim calcmode="lin" valueType="num">
                                      <p:cBhvr>
                                        <p:cTn id="17" dur="500" fill="hold"/>
                                        <p:tgtEl>
                                          <p:spTgt spid="92"/>
                                        </p:tgtEl>
                                        <p:attrNameLst>
                                          <p:attrName>ppt_h</p:attrName>
                                        </p:attrNameLst>
                                      </p:cBhvr>
                                      <p:tavLst>
                                        <p:tav tm="0">
                                          <p:val>
                                            <p:fltVal val="0"/>
                                          </p:val>
                                        </p:tav>
                                        <p:tav tm="100000">
                                          <p:val>
                                            <p:strVal val="#ppt_h"/>
                                          </p:val>
                                        </p:tav>
                                      </p:tavLst>
                                    </p:anim>
                                    <p:animEffect transition="in" filter="fade">
                                      <p:cBhvr>
                                        <p:cTn id="18" dur="500"/>
                                        <p:tgtEl>
                                          <p:spTgt spid="9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p:cTn id="21" dur="500" fill="hold"/>
                                        <p:tgtEl>
                                          <p:spTgt spid="74"/>
                                        </p:tgtEl>
                                        <p:attrNameLst>
                                          <p:attrName>ppt_w</p:attrName>
                                        </p:attrNameLst>
                                      </p:cBhvr>
                                      <p:tavLst>
                                        <p:tav tm="0">
                                          <p:val>
                                            <p:fltVal val="0"/>
                                          </p:val>
                                        </p:tav>
                                        <p:tav tm="100000">
                                          <p:val>
                                            <p:strVal val="#ppt_w"/>
                                          </p:val>
                                        </p:tav>
                                      </p:tavLst>
                                    </p:anim>
                                    <p:anim calcmode="lin" valueType="num">
                                      <p:cBhvr>
                                        <p:cTn id="22" dur="500" fill="hold"/>
                                        <p:tgtEl>
                                          <p:spTgt spid="74"/>
                                        </p:tgtEl>
                                        <p:attrNameLst>
                                          <p:attrName>ppt_h</p:attrName>
                                        </p:attrNameLst>
                                      </p:cBhvr>
                                      <p:tavLst>
                                        <p:tav tm="0">
                                          <p:val>
                                            <p:fltVal val="0"/>
                                          </p:val>
                                        </p:tav>
                                        <p:tav tm="100000">
                                          <p:val>
                                            <p:strVal val="#ppt_h"/>
                                          </p:val>
                                        </p:tav>
                                      </p:tavLst>
                                    </p:anim>
                                    <p:animEffect transition="in" filter="fade">
                                      <p:cBhvr>
                                        <p:cTn id="23" dur="500"/>
                                        <p:tgtEl>
                                          <p:spTgt spid="74"/>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000" fill="hold"/>
                                        <p:tgtEl>
                                          <p:spTgt spid="72"/>
                                        </p:tgtEl>
                                        <p:attrNameLst>
                                          <p:attrName>ppt_x</p:attrName>
                                        </p:attrNameLst>
                                      </p:cBhvr>
                                      <p:tavLst>
                                        <p:tav tm="0">
                                          <p:val>
                                            <p:strVal val="#ppt_x"/>
                                          </p:val>
                                        </p:tav>
                                        <p:tav tm="100000">
                                          <p:val>
                                            <p:strVal val="#ppt_x"/>
                                          </p:val>
                                        </p:tav>
                                      </p:tavLst>
                                    </p:anim>
                                    <p:anim calcmode="lin" valueType="num">
                                      <p:cBhvr additive="base">
                                        <p:cTn id="39" dur="100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additive="base">
                                        <p:cTn id="42" dur="1000" fill="hold"/>
                                        <p:tgtEl>
                                          <p:spTgt spid="64"/>
                                        </p:tgtEl>
                                        <p:attrNameLst>
                                          <p:attrName>ppt_x</p:attrName>
                                        </p:attrNameLst>
                                      </p:cBhvr>
                                      <p:tavLst>
                                        <p:tav tm="0">
                                          <p:val>
                                            <p:strVal val="#ppt_x"/>
                                          </p:val>
                                        </p:tav>
                                        <p:tav tm="100000">
                                          <p:val>
                                            <p:strVal val="#ppt_x"/>
                                          </p:val>
                                        </p:tav>
                                      </p:tavLst>
                                    </p:anim>
                                    <p:anim calcmode="lin" valueType="num">
                                      <p:cBhvr additive="base">
                                        <p:cTn id="43" dur="1000" fill="hold"/>
                                        <p:tgtEl>
                                          <p:spTgt spid="64"/>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additive="base">
                                        <p:cTn id="69" dur="1000" fill="hold"/>
                                        <p:tgtEl>
                                          <p:spTgt spid="76"/>
                                        </p:tgtEl>
                                        <p:attrNameLst>
                                          <p:attrName>ppt_x</p:attrName>
                                        </p:attrNameLst>
                                      </p:cBhvr>
                                      <p:tavLst>
                                        <p:tav tm="0">
                                          <p:val>
                                            <p:strVal val="#ppt_x"/>
                                          </p:val>
                                        </p:tav>
                                        <p:tav tm="100000">
                                          <p:val>
                                            <p:strVal val="#ppt_x"/>
                                          </p:val>
                                        </p:tav>
                                      </p:tavLst>
                                    </p:anim>
                                    <p:anim calcmode="lin" valueType="num">
                                      <p:cBhvr additive="base">
                                        <p:cTn id="70" dur="1000" fill="hold"/>
                                        <p:tgtEl>
                                          <p:spTgt spid="7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9"/>
                                        </p:tgtEl>
                                        <p:attrNameLst>
                                          <p:attrName>style.visibility</p:attrName>
                                        </p:attrNameLst>
                                      </p:cBhvr>
                                      <p:to>
                                        <p:strVal val="visible"/>
                                      </p:to>
                                    </p:set>
                                    <p:anim calcmode="lin" valueType="num">
                                      <p:cBhvr additive="base">
                                        <p:cTn id="73" dur="1000" fill="hold"/>
                                        <p:tgtEl>
                                          <p:spTgt spid="79"/>
                                        </p:tgtEl>
                                        <p:attrNameLst>
                                          <p:attrName>ppt_x</p:attrName>
                                        </p:attrNameLst>
                                      </p:cBhvr>
                                      <p:tavLst>
                                        <p:tav tm="0">
                                          <p:val>
                                            <p:strVal val="#ppt_x"/>
                                          </p:val>
                                        </p:tav>
                                        <p:tav tm="100000">
                                          <p:val>
                                            <p:strVal val="#ppt_x"/>
                                          </p:val>
                                        </p:tav>
                                      </p:tavLst>
                                    </p:anim>
                                    <p:anim calcmode="lin" valueType="num">
                                      <p:cBhvr additive="base">
                                        <p:cTn id="74" dur="1000" fill="hold"/>
                                        <p:tgtEl>
                                          <p:spTgt spid="7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25"/>
                                        </p:tgtEl>
                                        <p:attrNameLst>
                                          <p:attrName>style.visibility</p:attrName>
                                        </p:attrNameLst>
                                      </p:cBhvr>
                                      <p:to>
                                        <p:strVal val="visible"/>
                                      </p:to>
                                    </p:set>
                                    <p:anim calcmode="lin" valueType="num">
                                      <p:cBhvr additive="base">
                                        <p:cTn id="77" dur="1000" fill="hold"/>
                                        <p:tgtEl>
                                          <p:spTgt spid="125"/>
                                        </p:tgtEl>
                                        <p:attrNameLst>
                                          <p:attrName>ppt_x</p:attrName>
                                        </p:attrNameLst>
                                      </p:cBhvr>
                                      <p:tavLst>
                                        <p:tav tm="0">
                                          <p:val>
                                            <p:strVal val="#ppt_x"/>
                                          </p:val>
                                        </p:tav>
                                        <p:tav tm="100000">
                                          <p:val>
                                            <p:strVal val="#ppt_x"/>
                                          </p:val>
                                        </p:tav>
                                      </p:tavLst>
                                    </p:anim>
                                    <p:anim calcmode="lin" valueType="num">
                                      <p:cBhvr additive="base">
                                        <p:cTn id="78" dur="1000" fill="hold"/>
                                        <p:tgtEl>
                                          <p:spTgt spid="125"/>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6"/>
                                        </p:tgtEl>
                                        <p:attrNameLst>
                                          <p:attrName>style.visibility</p:attrName>
                                        </p:attrNameLst>
                                      </p:cBhvr>
                                      <p:to>
                                        <p:strVal val="visible"/>
                                      </p:to>
                                    </p:set>
                                    <p:anim calcmode="lin" valueType="num">
                                      <p:cBhvr>
                                        <p:cTn id="87" dur="500" fill="hold"/>
                                        <p:tgtEl>
                                          <p:spTgt spid="86"/>
                                        </p:tgtEl>
                                        <p:attrNameLst>
                                          <p:attrName>ppt_w</p:attrName>
                                        </p:attrNameLst>
                                      </p:cBhvr>
                                      <p:tavLst>
                                        <p:tav tm="0">
                                          <p:val>
                                            <p:fltVal val="0"/>
                                          </p:val>
                                        </p:tav>
                                        <p:tav tm="100000">
                                          <p:val>
                                            <p:strVal val="#ppt_w"/>
                                          </p:val>
                                        </p:tav>
                                      </p:tavLst>
                                    </p:anim>
                                    <p:anim calcmode="lin" valueType="num">
                                      <p:cBhvr>
                                        <p:cTn id="88" dur="500" fill="hold"/>
                                        <p:tgtEl>
                                          <p:spTgt spid="86"/>
                                        </p:tgtEl>
                                        <p:attrNameLst>
                                          <p:attrName>ppt_h</p:attrName>
                                        </p:attrNameLst>
                                      </p:cBhvr>
                                      <p:tavLst>
                                        <p:tav tm="0">
                                          <p:val>
                                            <p:fltVal val="0"/>
                                          </p:val>
                                        </p:tav>
                                        <p:tav tm="100000">
                                          <p:val>
                                            <p:strVal val="#ppt_h"/>
                                          </p:val>
                                        </p:tav>
                                      </p:tavLst>
                                    </p:anim>
                                    <p:animEffect transition="in" filter="fade">
                                      <p:cBhvr>
                                        <p:cTn id="89" dur="500"/>
                                        <p:tgtEl>
                                          <p:spTgt spid="8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16"/>
                                        </p:tgtEl>
                                        <p:attrNameLst>
                                          <p:attrName>style.visibility</p:attrName>
                                        </p:attrNameLst>
                                      </p:cBhvr>
                                      <p:to>
                                        <p:strVal val="visible"/>
                                      </p:to>
                                    </p:set>
                                    <p:anim calcmode="lin" valueType="num">
                                      <p:cBhvr additive="base">
                                        <p:cTn id="104" dur="1000" fill="hold"/>
                                        <p:tgtEl>
                                          <p:spTgt spid="116"/>
                                        </p:tgtEl>
                                        <p:attrNameLst>
                                          <p:attrName>ppt_x</p:attrName>
                                        </p:attrNameLst>
                                      </p:cBhvr>
                                      <p:tavLst>
                                        <p:tav tm="0">
                                          <p:val>
                                            <p:strVal val="#ppt_x"/>
                                          </p:val>
                                        </p:tav>
                                        <p:tav tm="100000">
                                          <p:val>
                                            <p:strVal val="#ppt_x"/>
                                          </p:val>
                                        </p:tav>
                                      </p:tavLst>
                                    </p:anim>
                                    <p:anim calcmode="lin" valueType="num">
                                      <p:cBhvr additive="base">
                                        <p:cTn id="105" dur="1000" fill="hold"/>
                                        <p:tgtEl>
                                          <p:spTgt spid="116"/>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13"/>
                                        </p:tgtEl>
                                        <p:attrNameLst>
                                          <p:attrName>style.visibility</p:attrName>
                                        </p:attrNameLst>
                                      </p:cBhvr>
                                      <p:to>
                                        <p:strVal val="visible"/>
                                      </p:to>
                                    </p:set>
                                    <p:anim calcmode="lin" valueType="num">
                                      <p:cBhvr additive="base">
                                        <p:cTn id="108" dur="1000" fill="hold"/>
                                        <p:tgtEl>
                                          <p:spTgt spid="113"/>
                                        </p:tgtEl>
                                        <p:attrNameLst>
                                          <p:attrName>ppt_x</p:attrName>
                                        </p:attrNameLst>
                                      </p:cBhvr>
                                      <p:tavLst>
                                        <p:tav tm="0">
                                          <p:val>
                                            <p:strVal val="#ppt_x"/>
                                          </p:val>
                                        </p:tav>
                                        <p:tav tm="100000">
                                          <p:val>
                                            <p:strVal val="#ppt_x"/>
                                          </p:val>
                                        </p:tav>
                                      </p:tavLst>
                                    </p:anim>
                                    <p:anim calcmode="lin" valueType="num">
                                      <p:cBhvr additive="base">
                                        <p:cTn id="109" dur="1000" fill="hold"/>
                                        <p:tgtEl>
                                          <p:spTgt spid="113"/>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additive="base">
                                        <p:cTn id="112" dur="1000" fill="hold"/>
                                        <p:tgtEl>
                                          <p:spTgt spid="110"/>
                                        </p:tgtEl>
                                        <p:attrNameLst>
                                          <p:attrName>ppt_x</p:attrName>
                                        </p:attrNameLst>
                                      </p:cBhvr>
                                      <p:tavLst>
                                        <p:tav tm="0">
                                          <p:val>
                                            <p:strVal val="#ppt_x"/>
                                          </p:val>
                                        </p:tav>
                                        <p:tav tm="100000">
                                          <p:val>
                                            <p:strVal val="#ppt_x"/>
                                          </p:val>
                                        </p:tav>
                                      </p:tavLst>
                                    </p:anim>
                                    <p:anim calcmode="lin" valueType="num">
                                      <p:cBhvr additive="base">
                                        <p:cTn id="113" dur="1000" fill="hold"/>
                                        <p:tgtEl>
                                          <p:spTgt spid="110"/>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107"/>
                                        </p:tgtEl>
                                        <p:attrNameLst>
                                          <p:attrName>style.visibility</p:attrName>
                                        </p:attrNameLst>
                                      </p:cBhvr>
                                      <p:to>
                                        <p:strVal val="visible"/>
                                      </p:to>
                                    </p:set>
                                    <p:anim calcmode="lin" valueType="num">
                                      <p:cBhvr additive="base">
                                        <p:cTn id="116" dur="1000" fill="hold"/>
                                        <p:tgtEl>
                                          <p:spTgt spid="107"/>
                                        </p:tgtEl>
                                        <p:attrNameLst>
                                          <p:attrName>ppt_x</p:attrName>
                                        </p:attrNameLst>
                                      </p:cBhvr>
                                      <p:tavLst>
                                        <p:tav tm="0">
                                          <p:val>
                                            <p:strVal val="#ppt_x"/>
                                          </p:val>
                                        </p:tav>
                                        <p:tav tm="100000">
                                          <p:val>
                                            <p:strVal val="#ppt_x"/>
                                          </p:val>
                                        </p:tav>
                                      </p:tavLst>
                                    </p:anim>
                                    <p:anim calcmode="lin" valueType="num">
                                      <p:cBhvr additive="base">
                                        <p:cTn id="117" dur="1000" fill="hold"/>
                                        <p:tgtEl>
                                          <p:spTgt spid="107"/>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102" grpId="0"/>
      <p:bldP spid="103" grpId="0"/>
      <p:bldP spid="104" grpId="0"/>
      <p:bldP spid="105" grpId="0"/>
      <p:bldP spid="74" grpId="0" animBg="1"/>
      <p:bldP spid="60" grpId="0" animBg="1"/>
      <p:bldP spid="46" grpId="0" animBg="1"/>
      <p:bldP spid="8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2017-01-25T23:13:04Z</dcterms:modified>
</cp:coreProperties>
</file>