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4426258" y="1966647"/>
            <a:ext cx="3369816" cy="3369814"/>
            <a:chOff x="4724399" y="2554378"/>
            <a:chExt cx="2743200" cy="2743200"/>
          </a:xfrm>
          <a:solidFill>
            <a:srgbClr val="292C35"/>
          </a:solidFill>
        </p:grpSpPr>
        <p:sp>
          <p:nvSpPr>
            <p:cNvPr id="23" name="Freeform 22"/>
            <p:cNvSpPr/>
            <p:nvPr/>
          </p:nvSpPr>
          <p:spPr>
            <a:xfrm rot="18849758">
              <a:off x="4724399" y="2554378"/>
              <a:ext cx="2743200" cy="274320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8849758">
              <a:off x="4861558" y="2691537"/>
              <a:ext cx="2468880" cy="246888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8849758">
              <a:off x="4998717" y="2828696"/>
              <a:ext cx="2194560" cy="219456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a:spLocks noChangeAspect="1"/>
          </p:cNvSpPr>
          <p:nvPr/>
        </p:nvSpPr>
        <p:spPr>
          <a:xfrm rot="8100000">
            <a:off x="5455209" y="70546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EF3425"/>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291773" y="735553"/>
            <a:ext cx="673963" cy="673963"/>
          </a:xfrm>
          <a:prstGeom prst="ellipse">
            <a:avLst/>
          </a:prstGeom>
          <a:solidFill>
            <a:srgbClr val="222A49"/>
          </a:solidFill>
          <a:ln w="2540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a:spLocks noChangeAspect="1"/>
          </p:cNvSpPr>
          <p:nvPr/>
        </p:nvSpPr>
        <p:spPr>
          <a:xfrm rot="13500000">
            <a:off x="6999235" y="2703355"/>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8397B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5400000">
            <a:off x="8437835" y="2746277"/>
            <a:ext cx="673963" cy="673963"/>
          </a:xfrm>
          <a:prstGeom prst="ellipse">
            <a:avLst/>
          </a:prstGeom>
          <a:solidFill>
            <a:srgbClr val="222A49"/>
          </a:solidFill>
          <a:ln w="254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rot="18900000">
            <a:off x="4851042" y="426738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rot="10800000">
            <a:off x="6276808" y="5912344"/>
            <a:ext cx="673963" cy="673963"/>
          </a:xfrm>
          <a:prstGeom prst="ellipse">
            <a:avLst/>
          </a:prstGeom>
          <a:solidFill>
            <a:srgbClr val="222A49"/>
          </a:solidFill>
          <a:ln w="254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rot="2700000">
            <a:off x="3353636" y="2186902"/>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62768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16200000">
            <a:off x="3177365" y="3819025"/>
            <a:ext cx="673963" cy="673963"/>
          </a:xfrm>
          <a:prstGeom prst="ellipse">
            <a:avLst/>
          </a:prstGeom>
          <a:solidFill>
            <a:srgbClr val="222A49"/>
          </a:solidFill>
          <a:ln w="2540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H="1">
            <a:off x="2054713" y="1113267"/>
            <a:ext cx="3141231" cy="966511"/>
          </a:xfrm>
          <a:prstGeom prst="line">
            <a:avLst/>
          </a:prstGeom>
          <a:solidFill>
            <a:srgbClr val="00B0F0"/>
          </a:solidFill>
          <a:ln w="12700">
            <a:solidFill>
              <a:srgbClr val="EF3425"/>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8412" y="2002595"/>
            <a:ext cx="2468880"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endParaRPr lang="en-US" sz="800" b="1" dirty="0">
              <a:solidFill>
                <a:srgbClr val="EF3425"/>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418412" y="4812134"/>
            <a:ext cx="2468880"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endParaRPr lang="en-US" sz="800" b="1" dirty="0">
              <a:solidFill>
                <a:srgbClr val="62768F"/>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551722" y="2079778"/>
            <a:ext cx="2468880" cy="11141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endParaRPr lang="en-US" sz="800" b="1" dirty="0">
              <a:solidFill>
                <a:srgbClr val="8397B1"/>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923895" y="5000528"/>
            <a:ext cx="2468880"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endParaRPr lang="en-US" sz="800" b="1" dirty="0">
              <a:solidFill>
                <a:srgbClr val="44546B"/>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cxnSp>
        <p:nvCxnSpPr>
          <p:cNvPr id="55" name="Straight Connector 54"/>
          <p:cNvCxnSpPr/>
          <p:nvPr/>
        </p:nvCxnSpPr>
        <p:spPr>
          <a:xfrm flipH="1">
            <a:off x="1959731" y="4403010"/>
            <a:ext cx="1165816" cy="581944"/>
          </a:xfrm>
          <a:prstGeom prst="line">
            <a:avLst/>
          </a:prstGeom>
          <a:solidFill>
            <a:srgbClr val="00B0F0"/>
          </a:solidFill>
          <a:ln w="12700">
            <a:solidFill>
              <a:srgbClr val="62768F"/>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9044968" y="2325345"/>
            <a:ext cx="506754" cy="458690"/>
          </a:xfrm>
          <a:prstGeom prst="line">
            <a:avLst/>
          </a:prstGeom>
          <a:solidFill>
            <a:srgbClr val="00B0F0"/>
          </a:solidFill>
          <a:ln w="12700">
            <a:solidFill>
              <a:srgbClr val="8397B1"/>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072246" y="5201651"/>
            <a:ext cx="1851226" cy="944369"/>
          </a:xfrm>
          <a:prstGeom prst="line">
            <a:avLst/>
          </a:prstGeom>
          <a:solidFill>
            <a:srgbClr val="00B0F0"/>
          </a:solidFill>
          <a:ln w="12700">
            <a:solidFill>
              <a:srgbClr val="44546B"/>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3" name="Freeform 121"/>
          <p:cNvSpPr>
            <a:spLocks noChangeAspect="1" noEditPoints="1"/>
          </p:cNvSpPr>
          <p:nvPr/>
        </p:nvSpPr>
        <p:spPr bwMode="auto">
          <a:xfrm>
            <a:off x="8556505" y="2832982"/>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4" name="Group 73"/>
          <p:cNvGrpSpPr>
            <a:grpSpLocks noChangeAspect="1"/>
          </p:cNvGrpSpPr>
          <p:nvPr/>
        </p:nvGrpSpPr>
        <p:grpSpPr>
          <a:xfrm>
            <a:off x="6355852" y="6007851"/>
            <a:ext cx="457200" cy="442078"/>
            <a:chOff x="5659438" y="2249488"/>
            <a:chExt cx="623887" cy="603250"/>
          </a:xfrm>
          <a:solidFill>
            <a:schemeClr val="accent3">
              <a:lumMod val="50000"/>
            </a:schemeClr>
          </a:solidFill>
        </p:grpSpPr>
        <p:sp>
          <p:nvSpPr>
            <p:cNvPr id="75"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a:grpSpLocks noChangeAspect="1"/>
          </p:cNvGrpSpPr>
          <p:nvPr/>
        </p:nvGrpSpPr>
        <p:grpSpPr>
          <a:xfrm>
            <a:off x="3333777" y="3927490"/>
            <a:ext cx="326457" cy="457200"/>
            <a:chOff x="4938713" y="2352675"/>
            <a:chExt cx="646113" cy="904875"/>
          </a:xfrm>
          <a:solidFill>
            <a:schemeClr val="accent5">
              <a:lumMod val="50000"/>
            </a:schemeClr>
          </a:solidFill>
        </p:grpSpPr>
        <p:sp>
          <p:nvSpPr>
            <p:cNvPr id="80"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Freeform 110"/>
          <p:cNvSpPr>
            <a:spLocks noChangeAspect="1" noEditPoints="1"/>
          </p:cNvSpPr>
          <p:nvPr/>
        </p:nvSpPr>
        <p:spPr bwMode="auto">
          <a:xfrm>
            <a:off x="5395489" y="891623"/>
            <a:ext cx="457200" cy="313083"/>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5257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1000"/>
                                        <p:tgtEl>
                                          <p:spTgt spid="43"/>
                                        </p:tgtEl>
                                      </p:cBhvr>
                                    </p:animEffect>
                                    <p:anim calcmode="lin" valueType="num">
                                      <p:cBhvr>
                                        <p:cTn id="18" dur="1000" fill="hold"/>
                                        <p:tgtEl>
                                          <p:spTgt spid="43"/>
                                        </p:tgtEl>
                                        <p:attrNameLst>
                                          <p:attrName>ppt_x</p:attrName>
                                        </p:attrNameLst>
                                      </p:cBhvr>
                                      <p:tavLst>
                                        <p:tav tm="0">
                                          <p:val>
                                            <p:strVal val="#ppt_x"/>
                                          </p:val>
                                        </p:tav>
                                        <p:tav tm="100000">
                                          <p:val>
                                            <p:strVal val="#ppt_x"/>
                                          </p:val>
                                        </p:tav>
                                      </p:tavLst>
                                    </p:anim>
                                    <p:anim calcmode="lin" valueType="num">
                                      <p:cBhvr>
                                        <p:cTn id="19" dur="900" decel="100000" fill="hold"/>
                                        <p:tgtEl>
                                          <p:spTgt spid="4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500" fill="hold"/>
                                        <p:tgtEl>
                                          <p:spTgt spid="91"/>
                                        </p:tgtEl>
                                        <p:attrNameLst>
                                          <p:attrName>ppt_w</p:attrName>
                                        </p:attrNameLst>
                                      </p:cBhvr>
                                      <p:tavLst>
                                        <p:tav tm="0">
                                          <p:val>
                                            <p:fltVal val="0"/>
                                          </p:val>
                                        </p:tav>
                                        <p:tav tm="100000">
                                          <p:val>
                                            <p:strVal val="#ppt_w"/>
                                          </p:val>
                                        </p:tav>
                                      </p:tavLst>
                                    </p:anim>
                                    <p:anim calcmode="lin" valueType="num">
                                      <p:cBhvr>
                                        <p:cTn id="29" dur="500" fill="hold"/>
                                        <p:tgtEl>
                                          <p:spTgt spid="91"/>
                                        </p:tgtEl>
                                        <p:attrNameLst>
                                          <p:attrName>ppt_h</p:attrName>
                                        </p:attrNameLst>
                                      </p:cBhvr>
                                      <p:tavLst>
                                        <p:tav tm="0">
                                          <p:val>
                                            <p:fltVal val="0"/>
                                          </p:val>
                                        </p:tav>
                                        <p:tav tm="100000">
                                          <p:val>
                                            <p:strVal val="#ppt_h"/>
                                          </p:val>
                                        </p:tav>
                                      </p:tavLst>
                                    </p:anim>
                                    <p:animEffect transition="in" filter="fade">
                                      <p:cBhvr>
                                        <p:cTn id="30" dur="500"/>
                                        <p:tgtEl>
                                          <p:spTgt spid="9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p:cTn id="33" dur="500" fill="hold"/>
                                        <p:tgtEl>
                                          <p:spTgt spid="27"/>
                                        </p:tgtEl>
                                        <p:attrNameLst>
                                          <p:attrName>ppt_w</p:attrName>
                                        </p:attrNameLst>
                                      </p:cBhvr>
                                      <p:tavLst>
                                        <p:tav tm="0">
                                          <p:val>
                                            <p:fltVal val="0"/>
                                          </p:val>
                                        </p:tav>
                                        <p:tav tm="100000">
                                          <p:val>
                                            <p:strVal val="#ppt_w"/>
                                          </p:val>
                                        </p:tav>
                                      </p:tavLst>
                                    </p:anim>
                                    <p:anim calcmode="lin" valueType="num">
                                      <p:cBhvr>
                                        <p:cTn id="34" dur="500" fill="hold"/>
                                        <p:tgtEl>
                                          <p:spTgt spid="27"/>
                                        </p:tgtEl>
                                        <p:attrNameLst>
                                          <p:attrName>ppt_h</p:attrName>
                                        </p:attrNameLst>
                                      </p:cBhvr>
                                      <p:tavLst>
                                        <p:tav tm="0">
                                          <p:val>
                                            <p:fltVal val="0"/>
                                          </p:val>
                                        </p:tav>
                                        <p:tav tm="100000">
                                          <p:val>
                                            <p:strVal val="#ppt_h"/>
                                          </p:val>
                                        </p:tav>
                                      </p:tavLst>
                                    </p:anim>
                                    <p:animEffect transition="in" filter="fade">
                                      <p:cBhvr>
                                        <p:cTn id="35" dur="500"/>
                                        <p:tgtEl>
                                          <p:spTgt spid="27"/>
                                        </p:tgtEl>
                                      </p:cBhvr>
                                    </p:animEffect>
                                  </p:childTnLst>
                                </p:cTn>
                              </p:par>
                            </p:childTnLst>
                          </p:cTn>
                        </p:par>
                        <p:par>
                          <p:cTn id="36" fill="hold">
                            <p:stCondLst>
                              <p:cond delay="3000"/>
                            </p:stCondLst>
                            <p:childTnLst>
                              <p:par>
                                <p:cTn id="37" presetID="18" presetClass="entr" presetSubtype="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Right)">
                                      <p:cBhvr>
                                        <p:cTn id="39" dur="500"/>
                                        <p:tgtEl>
                                          <p:spTgt spid="20"/>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1000"/>
                                        <p:tgtEl>
                                          <p:spTgt spid="53"/>
                                        </p:tgtEl>
                                      </p:cBhvr>
                                    </p:animEffect>
                                    <p:anim calcmode="lin" valueType="num">
                                      <p:cBhvr>
                                        <p:cTn id="44" dur="1000" fill="hold"/>
                                        <p:tgtEl>
                                          <p:spTgt spid="53"/>
                                        </p:tgtEl>
                                        <p:attrNameLst>
                                          <p:attrName>ppt_x</p:attrName>
                                        </p:attrNameLst>
                                      </p:cBhvr>
                                      <p:tavLst>
                                        <p:tav tm="0">
                                          <p:val>
                                            <p:strVal val="#ppt_x"/>
                                          </p:val>
                                        </p:tav>
                                        <p:tav tm="100000">
                                          <p:val>
                                            <p:strVal val="#ppt_x"/>
                                          </p:val>
                                        </p:tav>
                                      </p:tavLst>
                                    </p:anim>
                                    <p:anim calcmode="lin" valueType="num">
                                      <p:cBhvr>
                                        <p:cTn id="45" dur="900" decel="100000" fill="hold"/>
                                        <p:tgtEl>
                                          <p:spTgt spid="53"/>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22" presetClass="entr" presetSubtype="2" fill="hold"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right)">
                                      <p:cBhvr>
                                        <p:cTn id="50" dur="500"/>
                                        <p:tgtEl>
                                          <p:spTgt spid="58"/>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p:cTn id="54" dur="500" fill="hold"/>
                                        <p:tgtEl>
                                          <p:spTgt spid="73"/>
                                        </p:tgtEl>
                                        <p:attrNameLst>
                                          <p:attrName>ppt_w</p:attrName>
                                        </p:attrNameLst>
                                      </p:cBhvr>
                                      <p:tavLst>
                                        <p:tav tm="0">
                                          <p:val>
                                            <p:fltVal val="0"/>
                                          </p:val>
                                        </p:tav>
                                        <p:tav tm="100000">
                                          <p:val>
                                            <p:strVal val="#ppt_w"/>
                                          </p:val>
                                        </p:tav>
                                      </p:tavLst>
                                    </p:anim>
                                    <p:anim calcmode="lin" valueType="num">
                                      <p:cBhvr>
                                        <p:cTn id="55" dur="500" fill="hold"/>
                                        <p:tgtEl>
                                          <p:spTgt spid="73"/>
                                        </p:tgtEl>
                                        <p:attrNameLst>
                                          <p:attrName>ppt_h</p:attrName>
                                        </p:attrNameLst>
                                      </p:cBhvr>
                                      <p:tavLst>
                                        <p:tav tm="0">
                                          <p:val>
                                            <p:fltVal val="0"/>
                                          </p:val>
                                        </p:tav>
                                        <p:tav tm="100000">
                                          <p:val>
                                            <p:strVal val="#ppt_h"/>
                                          </p:val>
                                        </p:tav>
                                      </p:tavLst>
                                    </p:anim>
                                    <p:animEffect transition="in" filter="fade">
                                      <p:cBhvr>
                                        <p:cTn id="56" dur="500"/>
                                        <p:tgtEl>
                                          <p:spTgt spid="73"/>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fltVal val="0"/>
                                          </p:val>
                                        </p:tav>
                                        <p:tav tm="100000">
                                          <p:val>
                                            <p:strVal val="#ppt_w"/>
                                          </p:val>
                                        </p:tav>
                                      </p:tavLst>
                                    </p:anim>
                                    <p:anim calcmode="lin" valueType="num">
                                      <p:cBhvr>
                                        <p:cTn id="60" dur="500" fill="hold"/>
                                        <p:tgtEl>
                                          <p:spTgt spid="33"/>
                                        </p:tgtEl>
                                        <p:attrNameLst>
                                          <p:attrName>ppt_h</p:attrName>
                                        </p:attrNameLst>
                                      </p:cBhvr>
                                      <p:tavLst>
                                        <p:tav tm="0">
                                          <p:val>
                                            <p:fltVal val="0"/>
                                          </p:val>
                                        </p:tav>
                                        <p:tav tm="100000">
                                          <p:val>
                                            <p:strVal val="#ppt_h"/>
                                          </p:val>
                                        </p:tav>
                                      </p:tavLst>
                                    </p:anim>
                                    <p:animEffect transition="in" filter="fade">
                                      <p:cBhvr>
                                        <p:cTn id="61" dur="500"/>
                                        <p:tgtEl>
                                          <p:spTgt spid="33"/>
                                        </p:tgtEl>
                                      </p:cBhvr>
                                    </p:animEffect>
                                  </p:childTnLst>
                                </p:cTn>
                              </p:par>
                            </p:childTnLst>
                          </p:cTn>
                        </p:par>
                        <p:par>
                          <p:cTn id="62" fill="hold">
                            <p:stCondLst>
                              <p:cond delay="5500"/>
                            </p:stCondLst>
                            <p:childTnLst>
                              <p:par>
                                <p:cTn id="63" presetID="18" presetClass="entr" presetSubtype="12"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strips(downLeft)">
                                      <p:cBhvr>
                                        <p:cTn id="65" dur="500"/>
                                        <p:tgtEl>
                                          <p:spTgt spid="32"/>
                                        </p:tgtEl>
                                      </p:cBhvr>
                                    </p:animEffect>
                                  </p:childTnLst>
                                </p:cTn>
                              </p:par>
                            </p:childTnLst>
                          </p:cTn>
                        </p:par>
                        <p:par>
                          <p:cTn id="66" fill="hold">
                            <p:stCondLst>
                              <p:cond delay="6000"/>
                            </p:stCondLst>
                            <p:childTnLst>
                              <p:par>
                                <p:cTn id="67" presetID="37" presetClass="entr" presetSubtype="0"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fade">
                                      <p:cBhvr>
                                        <p:cTn id="69" dur="1000"/>
                                        <p:tgtEl>
                                          <p:spTgt spid="54"/>
                                        </p:tgtEl>
                                      </p:cBhvr>
                                    </p:animEffect>
                                    <p:anim calcmode="lin" valueType="num">
                                      <p:cBhvr>
                                        <p:cTn id="70" dur="1000" fill="hold"/>
                                        <p:tgtEl>
                                          <p:spTgt spid="54"/>
                                        </p:tgtEl>
                                        <p:attrNameLst>
                                          <p:attrName>ppt_x</p:attrName>
                                        </p:attrNameLst>
                                      </p:cBhvr>
                                      <p:tavLst>
                                        <p:tav tm="0">
                                          <p:val>
                                            <p:strVal val="#ppt_x"/>
                                          </p:val>
                                        </p:tav>
                                        <p:tav tm="100000">
                                          <p:val>
                                            <p:strVal val="#ppt_x"/>
                                          </p:val>
                                        </p:tav>
                                      </p:tavLst>
                                    </p:anim>
                                    <p:anim calcmode="lin" valueType="num">
                                      <p:cBhvr>
                                        <p:cTn id="71" dur="900" decel="100000" fill="hold"/>
                                        <p:tgtEl>
                                          <p:spTgt spid="54"/>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3" fill="hold">
                            <p:stCondLst>
                              <p:cond delay="7000"/>
                            </p:stCondLst>
                            <p:childTnLst>
                              <p:par>
                                <p:cTn id="74" presetID="22" presetClass="entr" presetSubtype="2"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right)">
                                      <p:cBhvr>
                                        <p:cTn id="76" dur="500"/>
                                        <p:tgtEl>
                                          <p:spTgt spid="61"/>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Effect transition="in" filter="fade">
                                      <p:cBhvr>
                                        <p:cTn id="82" dur="500"/>
                                        <p:tgtEl>
                                          <p:spTgt spid="36"/>
                                        </p:tgtEl>
                                      </p:cBhvr>
                                    </p:animEffect>
                                  </p:childTnLst>
                                </p:cTn>
                              </p:par>
                              <p:par>
                                <p:cTn id="83" presetID="53" presetClass="entr" presetSubtype="16"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p:cTn id="85" dur="500" fill="hold"/>
                                        <p:tgtEl>
                                          <p:spTgt spid="74"/>
                                        </p:tgtEl>
                                        <p:attrNameLst>
                                          <p:attrName>ppt_w</p:attrName>
                                        </p:attrNameLst>
                                      </p:cBhvr>
                                      <p:tavLst>
                                        <p:tav tm="0">
                                          <p:val>
                                            <p:fltVal val="0"/>
                                          </p:val>
                                        </p:tav>
                                        <p:tav tm="100000">
                                          <p:val>
                                            <p:strVal val="#ppt_w"/>
                                          </p:val>
                                        </p:tav>
                                      </p:tavLst>
                                    </p:anim>
                                    <p:anim calcmode="lin" valueType="num">
                                      <p:cBhvr>
                                        <p:cTn id="86" dur="500" fill="hold"/>
                                        <p:tgtEl>
                                          <p:spTgt spid="74"/>
                                        </p:tgtEl>
                                        <p:attrNameLst>
                                          <p:attrName>ppt_h</p:attrName>
                                        </p:attrNameLst>
                                      </p:cBhvr>
                                      <p:tavLst>
                                        <p:tav tm="0">
                                          <p:val>
                                            <p:fltVal val="0"/>
                                          </p:val>
                                        </p:tav>
                                        <p:tav tm="100000">
                                          <p:val>
                                            <p:strVal val="#ppt_h"/>
                                          </p:val>
                                        </p:tav>
                                      </p:tavLst>
                                    </p:anim>
                                    <p:animEffect transition="in" filter="fade">
                                      <p:cBhvr>
                                        <p:cTn id="87" dur="500"/>
                                        <p:tgtEl>
                                          <p:spTgt spid="74"/>
                                        </p:tgtEl>
                                      </p:cBhvr>
                                    </p:animEffect>
                                  </p:childTnLst>
                                </p:cTn>
                              </p:par>
                            </p:childTnLst>
                          </p:cTn>
                        </p:par>
                        <p:par>
                          <p:cTn id="88" fill="hold">
                            <p:stCondLst>
                              <p:cond delay="8000"/>
                            </p:stCondLst>
                            <p:childTnLst>
                              <p:par>
                                <p:cTn id="89" presetID="18" presetClass="entr" presetSubtype="9" fill="hold" grpId="0" nodeType="after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strips(upLeft)">
                                      <p:cBhvr>
                                        <p:cTn id="91" dur="500"/>
                                        <p:tgtEl>
                                          <p:spTgt spid="35"/>
                                        </p:tgtEl>
                                      </p:cBhvr>
                                    </p:animEffect>
                                  </p:childTnLst>
                                </p:cTn>
                              </p:par>
                            </p:childTnLst>
                          </p:cTn>
                        </p:par>
                        <p:par>
                          <p:cTn id="92" fill="hold">
                            <p:stCondLst>
                              <p:cond delay="8500"/>
                            </p:stCondLst>
                            <p:childTnLst>
                              <p:par>
                                <p:cTn id="93" presetID="37" presetClass="entr" presetSubtype="0" fill="hold" grpId="0"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900" decel="100000" fill="hold"/>
                                        <p:tgtEl>
                                          <p:spTgt spid="52"/>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99" fill="hold">
                            <p:stCondLst>
                              <p:cond delay="9500"/>
                            </p:stCondLst>
                            <p:childTnLst>
                              <p:par>
                                <p:cTn id="100" presetID="22" presetClass="entr" presetSubtype="8" fill="hold" nodeType="after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wipe(left)">
                                      <p:cBhvr>
                                        <p:cTn id="102" dur="500"/>
                                        <p:tgtEl>
                                          <p:spTgt spid="55"/>
                                        </p:tgtEl>
                                      </p:cBhvr>
                                    </p:animEffect>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53" presetClass="entr" presetSubtype="16" fill="hold" nodeType="with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p:cTn id="111" dur="500" fill="hold"/>
                                        <p:tgtEl>
                                          <p:spTgt spid="79"/>
                                        </p:tgtEl>
                                        <p:attrNameLst>
                                          <p:attrName>ppt_w</p:attrName>
                                        </p:attrNameLst>
                                      </p:cBhvr>
                                      <p:tavLst>
                                        <p:tav tm="0">
                                          <p:val>
                                            <p:fltVal val="0"/>
                                          </p:val>
                                        </p:tav>
                                        <p:tav tm="100000">
                                          <p:val>
                                            <p:strVal val="#ppt_w"/>
                                          </p:val>
                                        </p:tav>
                                      </p:tavLst>
                                    </p:anim>
                                    <p:anim calcmode="lin" valueType="num">
                                      <p:cBhvr>
                                        <p:cTn id="112" dur="500" fill="hold"/>
                                        <p:tgtEl>
                                          <p:spTgt spid="79"/>
                                        </p:tgtEl>
                                        <p:attrNameLst>
                                          <p:attrName>ppt_h</p:attrName>
                                        </p:attrNameLst>
                                      </p:cBhvr>
                                      <p:tavLst>
                                        <p:tav tm="0">
                                          <p:val>
                                            <p:fltVal val="0"/>
                                          </p:val>
                                        </p:tav>
                                        <p:tav tm="100000">
                                          <p:val>
                                            <p:strVal val="#ppt_h"/>
                                          </p:val>
                                        </p:tav>
                                      </p:tavLst>
                                    </p:anim>
                                    <p:animEffect transition="in" filter="fade">
                                      <p:cBhvr>
                                        <p:cTn id="113" dur="500"/>
                                        <p:tgtEl>
                                          <p:spTgt spid="79"/>
                                        </p:tgtEl>
                                      </p:cBhvr>
                                    </p:animEffect>
                                  </p:childTnLst>
                                </p:cTn>
                              </p:par>
                            </p:childTnLst>
                          </p:cTn>
                        </p:par>
                        <p:par>
                          <p:cTn id="114" fill="hold">
                            <p:stCondLst>
                              <p:cond delay="10500"/>
                            </p:stCondLst>
                            <p:childTnLst>
                              <p:par>
                                <p:cTn id="115" presetID="18" presetClass="entr" presetSubtype="3"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strips(upRight)">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2" grpId="0" animBg="1"/>
      <p:bldP spid="33" grpId="0" animBg="1"/>
      <p:bldP spid="35" grpId="0" animBg="1"/>
      <p:bldP spid="36" grpId="0" animBg="1"/>
      <p:bldP spid="38" grpId="0" animBg="1"/>
      <p:bldP spid="39" grpId="0" animBg="1"/>
      <p:bldP spid="43" grpId="0"/>
      <p:bldP spid="52" grpId="0"/>
      <p:bldP spid="53" grpId="0"/>
      <p:bldP spid="54" grpId="0"/>
      <p:bldP spid="67" grpId="0"/>
      <p:bldP spid="73"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2017-01-25T23:02:01Z</dcterms:modified>
</cp:coreProperties>
</file>