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84"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Group 25"/>
          <p:cNvGrpSpPr/>
          <p:nvPr/>
        </p:nvGrpSpPr>
        <p:grpSpPr>
          <a:xfrm>
            <a:off x="4426258" y="1966647"/>
            <a:ext cx="3369816" cy="3369814"/>
            <a:chOff x="4724399" y="2554378"/>
            <a:chExt cx="2743200" cy="2743200"/>
          </a:xfrm>
          <a:solidFill>
            <a:srgbClr val="292C35"/>
          </a:solidFill>
        </p:grpSpPr>
        <p:sp>
          <p:nvSpPr>
            <p:cNvPr id="23" name="Freeform 22"/>
            <p:cNvSpPr/>
            <p:nvPr/>
          </p:nvSpPr>
          <p:spPr>
            <a:xfrm rot="18849758">
              <a:off x="4724399" y="2554378"/>
              <a:ext cx="2743200" cy="2743200"/>
            </a:xfrm>
            <a:custGeom>
              <a:avLst/>
              <a:gdLst>
                <a:gd name="connsiteX0" fmla="*/ 2651760 w 2743200"/>
                <a:gd name="connsiteY0" fmla="*/ 91440 h 2743200"/>
                <a:gd name="connsiteX1" fmla="*/ 91440 w 2743200"/>
                <a:gd name="connsiteY1" fmla="*/ 91440 h 2743200"/>
                <a:gd name="connsiteX2" fmla="*/ 91440 w 2743200"/>
                <a:gd name="connsiteY2" fmla="*/ 2651760 h 2743200"/>
                <a:gd name="connsiteX3" fmla="*/ 2651760 w 2743200"/>
                <a:gd name="connsiteY3" fmla="*/ 2651760 h 2743200"/>
                <a:gd name="connsiteX4" fmla="*/ 2743200 w 2743200"/>
                <a:gd name="connsiteY4" fmla="*/ 0 h 2743200"/>
                <a:gd name="connsiteX5" fmla="*/ 2743200 w 2743200"/>
                <a:gd name="connsiteY5" fmla="*/ 2743200 h 2743200"/>
                <a:gd name="connsiteX6" fmla="*/ 0 w 2743200"/>
                <a:gd name="connsiteY6" fmla="*/ 2743200 h 2743200"/>
                <a:gd name="connsiteX7" fmla="*/ 0 w 2743200"/>
                <a:gd name="connsiteY7" fmla="*/ 0 h 274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43200" h="2743200">
                  <a:moveTo>
                    <a:pt x="2651760" y="91440"/>
                  </a:moveTo>
                  <a:lnTo>
                    <a:pt x="91440" y="91440"/>
                  </a:lnTo>
                  <a:lnTo>
                    <a:pt x="91440" y="2651760"/>
                  </a:lnTo>
                  <a:lnTo>
                    <a:pt x="2651760" y="2651760"/>
                  </a:lnTo>
                  <a:close/>
                  <a:moveTo>
                    <a:pt x="2743200" y="0"/>
                  </a:moveTo>
                  <a:lnTo>
                    <a:pt x="2743200" y="2743200"/>
                  </a:lnTo>
                  <a:lnTo>
                    <a:pt x="0" y="2743200"/>
                  </a:lnTo>
                  <a:lnTo>
                    <a:pt x="0" y="0"/>
                  </a:ln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p:cNvSpPr>
              <a:spLocks noChangeAspect="1"/>
            </p:cNvSpPr>
            <p:nvPr/>
          </p:nvSpPr>
          <p:spPr>
            <a:xfrm rot="18849758">
              <a:off x="4861558" y="2691537"/>
              <a:ext cx="2468880" cy="2468880"/>
            </a:xfrm>
            <a:custGeom>
              <a:avLst/>
              <a:gdLst>
                <a:gd name="connsiteX0" fmla="*/ 2651760 w 2743200"/>
                <a:gd name="connsiteY0" fmla="*/ 91440 h 2743200"/>
                <a:gd name="connsiteX1" fmla="*/ 91440 w 2743200"/>
                <a:gd name="connsiteY1" fmla="*/ 91440 h 2743200"/>
                <a:gd name="connsiteX2" fmla="*/ 91440 w 2743200"/>
                <a:gd name="connsiteY2" fmla="*/ 2651760 h 2743200"/>
                <a:gd name="connsiteX3" fmla="*/ 2651760 w 2743200"/>
                <a:gd name="connsiteY3" fmla="*/ 2651760 h 2743200"/>
                <a:gd name="connsiteX4" fmla="*/ 2743200 w 2743200"/>
                <a:gd name="connsiteY4" fmla="*/ 0 h 2743200"/>
                <a:gd name="connsiteX5" fmla="*/ 2743200 w 2743200"/>
                <a:gd name="connsiteY5" fmla="*/ 2743200 h 2743200"/>
                <a:gd name="connsiteX6" fmla="*/ 0 w 2743200"/>
                <a:gd name="connsiteY6" fmla="*/ 2743200 h 2743200"/>
                <a:gd name="connsiteX7" fmla="*/ 0 w 2743200"/>
                <a:gd name="connsiteY7" fmla="*/ 0 h 274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43200" h="2743200">
                  <a:moveTo>
                    <a:pt x="2651760" y="91440"/>
                  </a:moveTo>
                  <a:lnTo>
                    <a:pt x="91440" y="91440"/>
                  </a:lnTo>
                  <a:lnTo>
                    <a:pt x="91440" y="2651760"/>
                  </a:lnTo>
                  <a:lnTo>
                    <a:pt x="2651760" y="2651760"/>
                  </a:lnTo>
                  <a:close/>
                  <a:moveTo>
                    <a:pt x="2743200" y="0"/>
                  </a:moveTo>
                  <a:lnTo>
                    <a:pt x="2743200" y="2743200"/>
                  </a:lnTo>
                  <a:lnTo>
                    <a:pt x="0" y="2743200"/>
                  </a:lnTo>
                  <a:lnTo>
                    <a:pt x="0" y="0"/>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24"/>
            <p:cNvSpPr>
              <a:spLocks noChangeAspect="1"/>
            </p:cNvSpPr>
            <p:nvPr/>
          </p:nvSpPr>
          <p:spPr>
            <a:xfrm rot="18849758">
              <a:off x="4998717" y="2828696"/>
              <a:ext cx="2194560" cy="2194560"/>
            </a:xfrm>
            <a:custGeom>
              <a:avLst/>
              <a:gdLst>
                <a:gd name="connsiteX0" fmla="*/ 2651760 w 2743200"/>
                <a:gd name="connsiteY0" fmla="*/ 91440 h 2743200"/>
                <a:gd name="connsiteX1" fmla="*/ 91440 w 2743200"/>
                <a:gd name="connsiteY1" fmla="*/ 91440 h 2743200"/>
                <a:gd name="connsiteX2" fmla="*/ 91440 w 2743200"/>
                <a:gd name="connsiteY2" fmla="*/ 2651760 h 2743200"/>
                <a:gd name="connsiteX3" fmla="*/ 2651760 w 2743200"/>
                <a:gd name="connsiteY3" fmla="*/ 2651760 h 2743200"/>
                <a:gd name="connsiteX4" fmla="*/ 2743200 w 2743200"/>
                <a:gd name="connsiteY4" fmla="*/ 0 h 2743200"/>
                <a:gd name="connsiteX5" fmla="*/ 2743200 w 2743200"/>
                <a:gd name="connsiteY5" fmla="*/ 2743200 h 2743200"/>
                <a:gd name="connsiteX6" fmla="*/ 0 w 2743200"/>
                <a:gd name="connsiteY6" fmla="*/ 2743200 h 2743200"/>
                <a:gd name="connsiteX7" fmla="*/ 0 w 2743200"/>
                <a:gd name="connsiteY7" fmla="*/ 0 h 274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43200" h="2743200">
                  <a:moveTo>
                    <a:pt x="2651760" y="91440"/>
                  </a:moveTo>
                  <a:lnTo>
                    <a:pt x="91440" y="91440"/>
                  </a:lnTo>
                  <a:lnTo>
                    <a:pt x="91440" y="2651760"/>
                  </a:lnTo>
                  <a:lnTo>
                    <a:pt x="2651760" y="2651760"/>
                  </a:lnTo>
                  <a:close/>
                  <a:moveTo>
                    <a:pt x="2743200" y="0"/>
                  </a:moveTo>
                  <a:lnTo>
                    <a:pt x="2743200" y="2743200"/>
                  </a:lnTo>
                  <a:lnTo>
                    <a:pt x="0" y="2743200"/>
                  </a:lnTo>
                  <a:lnTo>
                    <a:pt x="0" y="0"/>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Freeform 19"/>
          <p:cNvSpPr>
            <a:spLocks noChangeAspect="1"/>
          </p:cNvSpPr>
          <p:nvPr/>
        </p:nvSpPr>
        <p:spPr>
          <a:xfrm rot="8100000">
            <a:off x="5455209" y="705466"/>
            <a:ext cx="1936293" cy="2349007"/>
          </a:xfrm>
          <a:custGeom>
            <a:avLst/>
            <a:gdLst>
              <a:gd name="connsiteX0" fmla="*/ 424456 w 1576240"/>
              <a:gd name="connsiteY0" fmla="*/ 1819094 h 1912211"/>
              <a:gd name="connsiteX1" fmla="*/ 354616 w 1576240"/>
              <a:gd name="connsiteY1" fmla="*/ 1713923 h 1912211"/>
              <a:gd name="connsiteX2" fmla="*/ 346834 w 1576240"/>
              <a:gd name="connsiteY2" fmla="*/ 1687661 h 1912211"/>
              <a:gd name="connsiteX3" fmla="*/ 344720 w 1576240"/>
              <a:gd name="connsiteY3" fmla="*/ 1687654 h 1912211"/>
              <a:gd name="connsiteX4" fmla="*/ 344745 w 1576240"/>
              <a:gd name="connsiteY4" fmla="*/ 1680612 h 1912211"/>
              <a:gd name="connsiteX5" fmla="*/ 337158 w 1576240"/>
              <a:gd name="connsiteY5" fmla="*/ 1655009 h 1912211"/>
              <a:gd name="connsiteX6" fmla="*/ 331338 w 1576240"/>
              <a:gd name="connsiteY6" fmla="*/ 1594288 h 1912211"/>
              <a:gd name="connsiteX7" fmla="*/ 331589 w 1576240"/>
              <a:gd name="connsiteY7" fmla="*/ 1591672 h 1912211"/>
              <a:gd name="connsiteX8" fmla="*/ 330057 w 1576240"/>
              <a:gd name="connsiteY8" fmla="*/ 1564564 h 1912211"/>
              <a:gd name="connsiteX9" fmla="*/ 342721 w 1576240"/>
              <a:gd name="connsiteY9" fmla="*/ 839005 h 1912211"/>
              <a:gd name="connsiteX10" fmla="*/ 0 w 1576240"/>
              <a:gd name="connsiteY10" fmla="*/ 837795 h 1912211"/>
              <a:gd name="connsiteX11" fmla="*/ 719956 w 1576240"/>
              <a:gd name="connsiteY11" fmla="*/ 65737 h 1912211"/>
              <a:gd name="connsiteX12" fmla="*/ 789795 w 1576240"/>
              <a:gd name="connsiteY12" fmla="*/ 0 h 1912211"/>
              <a:gd name="connsiteX13" fmla="*/ 1576240 w 1576240"/>
              <a:gd name="connsiteY13" fmla="*/ 843359 h 1912211"/>
              <a:gd name="connsiteX14" fmla="*/ 1242946 w 1576240"/>
              <a:gd name="connsiteY14" fmla="*/ 842182 h 1912211"/>
              <a:gd name="connsiteX15" fmla="*/ 1240620 w 1576240"/>
              <a:gd name="connsiteY15" fmla="*/ 1501036 h 1912211"/>
              <a:gd name="connsiteX16" fmla="*/ 1245736 w 1576240"/>
              <a:gd name="connsiteY16" fmla="*/ 1572680 h 1912211"/>
              <a:gd name="connsiteX17" fmla="*/ 1532919 w 1576240"/>
              <a:gd name="connsiteY17" fmla="*/ 1903035 h 1912211"/>
              <a:gd name="connsiteX18" fmla="*/ 966926 w 1576240"/>
              <a:gd name="connsiteY18" fmla="*/ 1903035 h 1912211"/>
              <a:gd name="connsiteX19" fmla="*/ 700144 w 1576240"/>
              <a:gd name="connsiteY19" fmla="*/ 1907691 h 1912211"/>
              <a:gd name="connsiteX20" fmla="*/ 672129 w 1576240"/>
              <a:gd name="connsiteY20" fmla="*/ 1911393 h 1912211"/>
              <a:gd name="connsiteX21" fmla="*/ 424456 w 1576240"/>
              <a:gd name="connsiteY21" fmla="*/ 1819094 h 1912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576240" h="1912211">
                <a:moveTo>
                  <a:pt x="424456" y="1819094"/>
                </a:moveTo>
                <a:cubicBezTo>
                  <a:pt x="393416" y="1788055"/>
                  <a:pt x="370136" y="1752193"/>
                  <a:pt x="354616" y="1713923"/>
                </a:cubicBezTo>
                <a:lnTo>
                  <a:pt x="346834" y="1687661"/>
                </a:lnTo>
                <a:lnTo>
                  <a:pt x="344720" y="1687654"/>
                </a:lnTo>
                <a:lnTo>
                  <a:pt x="344745" y="1680612"/>
                </a:lnTo>
                <a:lnTo>
                  <a:pt x="337158" y="1655009"/>
                </a:lnTo>
                <a:cubicBezTo>
                  <a:pt x="333278" y="1634970"/>
                  <a:pt x="331338" y="1614629"/>
                  <a:pt x="331338" y="1594288"/>
                </a:cubicBezTo>
                <a:lnTo>
                  <a:pt x="331589" y="1591672"/>
                </a:lnTo>
                <a:lnTo>
                  <a:pt x="330057" y="1564564"/>
                </a:lnTo>
                <a:lnTo>
                  <a:pt x="342721" y="839005"/>
                </a:lnTo>
                <a:lnTo>
                  <a:pt x="0" y="837795"/>
                </a:lnTo>
                <a:lnTo>
                  <a:pt x="719956" y="65737"/>
                </a:lnTo>
                <a:lnTo>
                  <a:pt x="789795" y="0"/>
                </a:lnTo>
                <a:lnTo>
                  <a:pt x="1576240" y="843359"/>
                </a:lnTo>
                <a:lnTo>
                  <a:pt x="1242946" y="842182"/>
                </a:lnTo>
                <a:lnTo>
                  <a:pt x="1240620" y="1501036"/>
                </a:lnTo>
                <a:lnTo>
                  <a:pt x="1245736" y="1572680"/>
                </a:lnTo>
                <a:cubicBezTo>
                  <a:pt x="1273059" y="1761189"/>
                  <a:pt x="1391209" y="1903034"/>
                  <a:pt x="1532919" y="1903035"/>
                </a:cubicBezTo>
                <a:lnTo>
                  <a:pt x="966926" y="1903035"/>
                </a:lnTo>
                <a:lnTo>
                  <a:pt x="700144" y="1907691"/>
                </a:lnTo>
                <a:lnTo>
                  <a:pt x="672129" y="1911393"/>
                </a:lnTo>
                <a:cubicBezTo>
                  <a:pt x="583322" y="1917758"/>
                  <a:pt x="492354" y="1886992"/>
                  <a:pt x="424456" y="1819094"/>
                </a:cubicBezTo>
                <a:close/>
              </a:path>
            </a:pathLst>
          </a:custGeom>
          <a:solidFill>
            <a:srgbClr val="EF3425"/>
          </a:solidFill>
          <a:ln w="6350">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5291773" y="735553"/>
            <a:ext cx="673963" cy="673963"/>
          </a:xfrm>
          <a:prstGeom prst="ellipse">
            <a:avLst/>
          </a:prstGeom>
          <a:solidFill>
            <a:srgbClr val="222A49"/>
          </a:solidFill>
          <a:ln w="25400">
            <a:solidFill>
              <a:srgbClr val="EF342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31"/>
          <p:cNvSpPr>
            <a:spLocks noChangeAspect="1"/>
          </p:cNvSpPr>
          <p:nvPr/>
        </p:nvSpPr>
        <p:spPr>
          <a:xfrm rot="13500000">
            <a:off x="6999235" y="2703355"/>
            <a:ext cx="1936292" cy="2349008"/>
          </a:xfrm>
          <a:custGeom>
            <a:avLst/>
            <a:gdLst>
              <a:gd name="connsiteX0" fmla="*/ 424456 w 1576240"/>
              <a:gd name="connsiteY0" fmla="*/ 1819094 h 1912211"/>
              <a:gd name="connsiteX1" fmla="*/ 354616 w 1576240"/>
              <a:gd name="connsiteY1" fmla="*/ 1713923 h 1912211"/>
              <a:gd name="connsiteX2" fmla="*/ 346834 w 1576240"/>
              <a:gd name="connsiteY2" fmla="*/ 1687661 h 1912211"/>
              <a:gd name="connsiteX3" fmla="*/ 344720 w 1576240"/>
              <a:gd name="connsiteY3" fmla="*/ 1687654 h 1912211"/>
              <a:gd name="connsiteX4" fmla="*/ 344745 w 1576240"/>
              <a:gd name="connsiteY4" fmla="*/ 1680612 h 1912211"/>
              <a:gd name="connsiteX5" fmla="*/ 337158 w 1576240"/>
              <a:gd name="connsiteY5" fmla="*/ 1655009 h 1912211"/>
              <a:gd name="connsiteX6" fmla="*/ 331338 w 1576240"/>
              <a:gd name="connsiteY6" fmla="*/ 1594288 h 1912211"/>
              <a:gd name="connsiteX7" fmla="*/ 331589 w 1576240"/>
              <a:gd name="connsiteY7" fmla="*/ 1591672 h 1912211"/>
              <a:gd name="connsiteX8" fmla="*/ 330057 w 1576240"/>
              <a:gd name="connsiteY8" fmla="*/ 1564564 h 1912211"/>
              <a:gd name="connsiteX9" fmla="*/ 342721 w 1576240"/>
              <a:gd name="connsiteY9" fmla="*/ 839005 h 1912211"/>
              <a:gd name="connsiteX10" fmla="*/ 0 w 1576240"/>
              <a:gd name="connsiteY10" fmla="*/ 837795 h 1912211"/>
              <a:gd name="connsiteX11" fmla="*/ 719956 w 1576240"/>
              <a:gd name="connsiteY11" fmla="*/ 65737 h 1912211"/>
              <a:gd name="connsiteX12" fmla="*/ 789795 w 1576240"/>
              <a:gd name="connsiteY12" fmla="*/ 0 h 1912211"/>
              <a:gd name="connsiteX13" fmla="*/ 1576240 w 1576240"/>
              <a:gd name="connsiteY13" fmla="*/ 843359 h 1912211"/>
              <a:gd name="connsiteX14" fmla="*/ 1242946 w 1576240"/>
              <a:gd name="connsiteY14" fmla="*/ 842182 h 1912211"/>
              <a:gd name="connsiteX15" fmla="*/ 1240620 w 1576240"/>
              <a:gd name="connsiteY15" fmla="*/ 1501036 h 1912211"/>
              <a:gd name="connsiteX16" fmla="*/ 1245736 w 1576240"/>
              <a:gd name="connsiteY16" fmla="*/ 1572680 h 1912211"/>
              <a:gd name="connsiteX17" fmla="*/ 1532919 w 1576240"/>
              <a:gd name="connsiteY17" fmla="*/ 1903035 h 1912211"/>
              <a:gd name="connsiteX18" fmla="*/ 966926 w 1576240"/>
              <a:gd name="connsiteY18" fmla="*/ 1903035 h 1912211"/>
              <a:gd name="connsiteX19" fmla="*/ 700144 w 1576240"/>
              <a:gd name="connsiteY19" fmla="*/ 1907691 h 1912211"/>
              <a:gd name="connsiteX20" fmla="*/ 672129 w 1576240"/>
              <a:gd name="connsiteY20" fmla="*/ 1911393 h 1912211"/>
              <a:gd name="connsiteX21" fmla="*/ 424456 w 1576240"/>
              <a:gd name="connsiteY21" fmla="*/ 1819094 h 1912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576240" h="1912211">
                <a:moveTo>
                  <a:pt x="424456" y="1819094"/>
                </a:moveTo>
                <a:cubicBezTo>
                  <a:pt x="393416" y="1788055"/>
                  <a:pt x="370136" y="1752193"/>
                  <a:pt x="354616" y="1713923"/>
                </a:cubicBezTo>
                <a:lnTo>
                  <a:pt x="346834" y="1687661"/>
                </a:lnTo>
                <a:lnTo>
                  <a:pt x="344720" y="1687654"/>
                </a:lnTo>
                <a:lnTo>
                  <a:pt x="344745" y="1680612"/>
                </a:lnTo>
                <a:lnTo>
                  <a:pt x="337158" y="1655009"/>
                </a:lnTo>
                <a:cubicBezTo>
                  <a:pt x="333278" y="1634970"/>
                  <a:pt x="331338" y="1614629"/>
                  <a:pt x="331338" y="1594288"/>
                </a:cubicBezTo>
                <a:lnTo>
                  <a:pt x="331589" y="1591672"/>
                </a:lnTo>
                <a:lnTo>
                  <a:pt x="330057" y="1564564"/>
                </a:lnTo>
                <a:lnTo>
                  <a:pt x="342721" y="839005"/>
                </a:lnTo>
                <a:lnTo>
                  <a:pt x="0" y="837795"/>
                </a:lnTo>
                <a:lnTo>
                  <a:pt x="719956" y="65737"/>
                </a:lnTo>
                <a:lnTo>
                  <a:pt x="789795" y="0"/>
                </a:lnTo>
                <a:lnTo>
                  <a:pt x="1576240" y="843359"/>
                </a:lnTo>
                <a:lnTo>
                  <a:pt x="1242946" y="842182"/>
                </a:lnTo>
                <a:lnTo>
                  <a:pt x="1240620" y="1501036"/>
                </a:lnTo>
                <a:lnTo>
                  <a:pt x="1245736" y="1572680"/>
                </a:lnTo>
                <a:cubicBezTo>
                  <a:pt x="1273059" y="1761189"/>
                  <a:pt x="1391209" y="1903034"/>
                  <a:pt x="1532919" y="1903035"/>
                </a:cubicBezTo>
                <a:lnTo>
                  <a:pt x="966926" y="1903035"/>
                </a:lnTo>
                <a:lnTo>
                  <a:pt x="700144" y="1907691"/>
                </a:lnTo>
                <a:lnTo>
                  <a:pt x="672129" y="1911393"/>
                </a:lnTo>
                <a:cubicBezTo>
                  <a:pt x="583322" y="1917758"/>
                  <a:pt x="492354" y="1886992"/>
                  <a:pt x="424456" y="1819094"/>
                </a:cubicBezTo>
                <a:close/>
              </a:path>
            </a:pathLst>
          </a:custGeom>
          <a:solidFill>
            <a:srgbClr val="8397B1"/>
          </a:solidFill>
          <a:ln w="6350">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rot="5400000">
            <a:off x="8437835" y="2746277"/>
            <a:ext cx="673963" cy="673963"/>
          </a:xfrm>
          <a:prstGeom prst="ellipse">
            <a:avLst/>
          </a:prstGeom>
          <a:solidFill>
            <a:srgbClr val="222A49"/>
          </a:solidFill>
          <a:ln w="25400">
            <a:solidFill>
              <a:srgbClr val="8397B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34"/>
          <p:cNvSpPr>
            <a:spLocks noChangeAspect="1"/>
          </p:cNvSpPr>
          <p:nvPr/>
        </p:nvSpPr>
        <p:spPr>
          <a:xfrm rot="18900000">
            <a:off x="4851042" y="4267386"/>
            <a:ext cx="1936293" cy="2349007"/>
          </a:xfrm>
          <a:custGeom>
            <a:avLst/>
            <a:gdLst>
              <a:gd name="connsiteX0" fmla="*/ 424456 w 1576240"/>
              <a:gd name="connsiteY0" fmla="*/ 1819094 h 1912211"/>
              <a:gd name="connsiteX1" fmla="*/ 354616 w 1576240"/>
              <a:gd name="connsiteY1" fmla="*/ 1713923 h 1912211"/>
              <a:gd name="connsiteX2" fmla="*/ 346834 w 1576240"/>
              <a:gd name="connsiteY2" fmla="*/ 1687661 h 1912211"/>
              <a:gd name="connsiteX3" fmla="*/ 344720 w 1576240"/>
              <a:gd name="connsiteY3" fmla="*/ 1687654 h 1912211"/>
              <a:gd name="connsiteX4" fmla="*/ 344745 w 1576240"/>
              <a:gd name="connsiteY4" fmla="*/ 1680612 h 1912211"/>
              <a:gd name="connsiteX5" fmla="*/ 337158 w 1576240"/>
              <a:gd name="connsiteY5" fmla="*/ 1655009 h 1912211"/>
              <a:gd name="connsiteX6" fmla="*/ 331338 w 1576240"/>
              <a:gd name="connsiteY6" fmla="*/ 1594288 h 1912211"/>
              <a:gd name="connsiteX7" fmla="*/ 331589 w 1576240"/>
              <a:gd name="connsiteY7" fmla="*/ 1591672 h 1912211"/>
              <a:gd name="connsiteX8" fmla="*/ 330057 w 1576240"/>
              <a:gd name="connsiteY8" fmla="*/ 1564564 h 1912211"/>
              <a:gd name="connsiteX9" fmla="*/ 342721 w 1576240"/>
              <a:gd name="connsiteY9" fmla="*/ 839005 h 1912211"/>
              <a:gd name="connsiteX10" fmla="*/ 0 w 1576240"/>
              <a:gd name="connsiteY10" fmla="*/ 837795 h 1912211"/>
              <a:gd name="connsiteX11" fmla="*/ 719956 w 1576240"/>
              <a:gd name="connsiteY11" fmla="*/ 65737 h 1912211"/>
              <a:gd name="connsiteX12" fmla="*/ 789795 w 1576240"/>
              <a:gd name="connsiteY12" fmla="*/ 0 h 1912211"/>
              <a:gd name="connsiteX13" fmla="*/ 1576240 w 1576240"/>
              <a:gd name="connsiteY13" fmla="*/ 843359 h 1912211"/>
              <a:gd name="connsiteX14" fmla="*/ 1242946 w 1576240"/>
              <a:gd name="connsiteY14" fmla="*/ 842182 h 1912211"/>
              <a:gd name="connsiteX15" fmla="*/ 1240620 w 1576240"/>
              <a:gd name="connsiteY15" fmla="*/ 1501036 h 1912211"/>
              <a:gd name="connsiteX16" fmla="*/ 1245736 w 1576240"/>
              <a:gd name="connsiteY16" fmla="*/ 1572680 h 1912211"/>
              <a:gd name="connsiteX17" fmla="*/ 1532919 w 1576240"/>
              <a:gd name="connsiteY17" fmla="*/ 1903035 h 1912211"/>
              <a:gd name="connsiteX18" fmla="*/ 966926 w 1576240"/>
              <a:gd name="connsiteY18" fmla="*/ 1903035 h 1912211"/>
              <a:gd name="connsiteX19" fmla="*/ 700144 w 1576240"/>
              <a:gd name="connsiteY19" fmla="*/ 1907691 h 1912211"/>
              <a:gd name="connsiteX20" fmla="*/ 672129 w 1576240"/>
              <a:gd name="connsiteY20" fmla="*/ 1911393 h 1912211"/>
              <a:gd name="connsiteX21" fmla="*/ 424456 w 1576240"/>
              <a:gd name="connsiteY21" fmla="*/ 1819094 h 1912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576240" h="1912211">
                <a:moveTo>
                  <a:pt x="424456" y="1819094"/>
                </a:moveTo>
                <a:cubicBezTo>
                  <a:pt x="393416" y="1788055"/>
                  <a:pt x="370136" y="1752193"/>
                  <a:pt x="354616" y="1713923"/>
                </a:cubicBezTo>
                <a:lnTo>
                  <a:pt x="346834" y="1687661"/>
                </a:lnTo>
                <a:lnTo>
                  <a:pt x="344720" y="1687654"/>
                </a:lnTo>
                <a:lnTo>
                  <a:pt x="344745" y="1680612"/>
                </a:lnTo>
                <a:lnTo>
                  <a:pt x="337158" y="1655009"/>
                </a:lnTo>
                <a:cubicBezTo>
                  <a:pt x="333278" y="1634970"/>
                  <a:pt x="331338" y="1614629"/>
                  <a:pt x="331338" y="1594288"/>
                </a:cubicBezTo>
                <a:lnTo>
                  <a:pt x="331589" y="1591672"/>
                </a:lnTo>
                <a:lnTo>
                  <a:pt x="330057" y="1564564"/>
                </a:lnTo>
                <a:lnTo>
                  <a:pt x="342721" y="839005"/>
                </a:lnTo>
                <a:lnTo>
                  <a:pt x="0" y="837795"/>
                </a:lnTo>
                <a:lnTo>
                  <a:pt x="719956" y="65737"/>
                </a:lnTo>
                <a:lnTo>
                  <a:pt x="789795" y="0"/>
                </a:lnTo>
                <a:lnTo>
                  <a:pt x="1576240" y="843359"/>
                </a:lnTo>
                <a:lnTo>
                  <a:pt x="1242946" y="842182"/>
                </a:lnTo>
                <a:lnTo>
                  <a:pt x="1240620" y="1501036"/>
                </a:lnTo>
                <a:lnTo>
                  <a:pt x="1245736" y="1572680"/>
                </a:lnTo>
                <a:cubicBezTo>
                  <a:pt x="1273059" y="1761189"/>
                  <a:pt x="1391209" y="1903034"/>
                  <a:pt x="1532919" y="1903035"/>
                </a:cubicBezTo>
                <a:lnTo>
                  <a:pt x="966926" y="1903035"/>
                </a:lnTo>
                <a:lnTo>
                  <a:pt x="700144" y="1907691"/>
                </a:lnTo>
                <a:lnTo>
                  <a:pt x="672129" y="1911393"/>
                </a:lnTo>
                <a:cubicBezTo>
                  <a:pt x="583322" y="1917758"/>
                  <a:pt x="492354" y="1886992"/>
                  <a:pt x="424456" y="1819094"/>
                </a:cubicBezTo>
                <a:close/>
              </a:path>
            </a:pathLst>
          </a:custGeom>
          <a:solidFill>
            <a:srgbClr val="44546B"/>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rot="10800000">
            <a:off x="6276808" y="5912344"/>
            <a:ext cx="673963" cy="673963"/>
          </a:xfrm>
          <a:prstGeom prst="ellipse">
            <a:avLst/>
          </a:prstGeom>
          <a:solidFill>
            <a:srgbClr val="222A49"/>
          </a:solidFill>
          <a:ln w="25400">
            <a:solidFill>
              <a:srgbClr val="4454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37"/>
          <p:cNvSpPr>
            <a:spLocks noChangeAspect="1"/>
          </p:cNvSpPr>
          <p:nvPr/>
        </p:nvSpPr>
        <p:spPr>
          <a:xfrm rot="2700000">
            <a:off x="3353636" y="2186902"/>
            <a:ext cx="1936292" cy="2349008"/>
          </a:xfrm>
          <a:custGeom>
            <a:avLst/>
            <a:gdLst>
              <a:gd name="connsiteX0" fmla="*/ 424456 w 1576240"/>
              <a:gd name="connsiteY0" fmla="*/ 1819094 h 1912211"/>
              <a:gd name="connsiteX1" fmla="*/ 354616 w 1576240"/>
              <a:gd name="connsiteY1" fmla="*/ 1713923 h 1912211"/>
              <a:gd name="connsiteX2" fmla="*/ 346834 w 1576240"/>
              <a:gd name="connsiteY2" fmla="*/ 1687661 h 1912211"/>
              <a:gd name="connsiteX3" fmla="*/ 344720 w 1576240"/>
              <a:gd name="connsiteY3" fmla="*/ 1687654 h 1912211"/>
              <a:gd name="connsiteX4" fmla="*/ 344745 w 1576240"/>
              <a:gd name="connsiteY4" fmla="*/ 1680612 h 1912211"/>
              <a:gd name="connsiteX5" fmla="*/ 337158 w 1576240"/>
              <a:gd name="connsiteY5" fmla="*/ 1655009 h 1912211"/>
              <a:gd name="connsiteX6" fmla="*/ 331338 w 1576240"/>
              <a:gd name="connsiteY6" fmla="*/ 1594288 h 1912211"/>
              <a:gd name="connsiteX7" fmla="*/ 331589 w 1576240"/>
              <a:gd name="connsiteY7" fmla="*/ 1591672 h 1912211"/>
              <a:gd name="connsiteX8" fmla="*/ 330057 w 1576240"/>
              <a:gd name="connsiteY8" fmla="*/ 1564564 h 1912211"/>
              <a:gd name="connsiteX9" fmla="*/ 342721 w 1576240"/>
              <a:gd name="connsiteY9" fmla="*/ 839005 h 1912211"/>
              <a:gd name="connsiteX10" fmla="*/ 0 w 1576240"/>
              <a:gd name="connsiteY10" fmla="*/ 837795 h 1912211"/>
              <a:gd name="connsiteX11" fmla="*/ 719956 w 1576240"/>
              <a:gd name="connsiteY11" fmla="*/ 65737 h 1912211"/>
              <a:gd name="connsiteX12" fmla="*/ 789795 w 1576240"/>
              <a:gd name="connsiteY12" fmla="*/ 0 h 1912211"/>
              <a:gd name="connsiteX13" fmla="*/ 1576240 w 1576240"/>
              <a:gd name="connsiteY13" fmla="*/ 843359 h 1912211"/>
              <a:gd name="connsiteX14" fmla="*/ 1242946 w 1576240"/>
              <a:gd name="connsiteY14" fmla="*/ 842182 h 1912211"/>
              <a:gd name="connsiteX15" fmla="*/ 1240620 w 1576240"/>
              <a:gd name="connsiteY15" fmla="*/ 1501036 h 1912211"/>
              <a:gd name="connsiteX16" fmla="*/ 1245736 w 1576240"/>
              <a:gd name="connsiteY16" fmla="*/ 1572680 h 1912211"/>
              <a:gd name="connsiteX17" fmla="*/ 1532919 w 1576240"/>
              <a:gd name="connsiteY17" fmla="*/ 1903035 h 1912211"/>
              <a:gd name="connsiteX18" fmla="*/ 966926 w 1576240"/>
              <a:gd name="connsiteY18" fmla="*/ 1903035 h 1912211"/>
              <a:gd name="connsiteX19" fmla="*/ 700144 w 1576240"/>
              <a:gd name="connsiteY19" fmla="*/ 1907691 h 1912211"/>
              <a:gd name="connsiteX20" fmla="*/ 672129 w 1576240"/>
              <a:gd name="connsiteY20" fmla="*/ 1911393 h 1912211"/>
              <a:gd name="connsiteX21" fmla="*/ 424456 w 1576240"/>
              <a:gd name="connsiteY21" fmla="*/ 1819094 h 1912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576240" h="1912211">
                <a:moveTo>
                  <a:pt x="424456" y="1819094"/>
                </a:moveTo>
                <a:cubicBezTo>
                  <a:pt x="393416" y="1788055"/>
                  <a:pt x="370136" y="1752193"/>
                  <a:pt x="354616" y="1713923"/>
                </a:cubicBezTo>
                <a:lnTo>
                  <a:pt x="346834" y="1687661"/>
                </a:lnTo>
                <a:lnTo>
                  <a:pt x="344720" y="1687654"/>
                </a:lnTo>
                <a:lnTo>
                  <a:pt x="344745" y="1680612"/>
                </a:lnTo>
                <a:lnTo>
                  <a:pt x="337158" y="1655009"/>
                </a:lnTo>
                <a:cubicBezTo>
                  <a:pt x="333278" y="1634970"/>
                  <a:pt x="331338" y="1614629"/>
                  <a:pt x="331338" y="1594288"/>
                </a:cubicBezTo>
                <a:lnTo>
                  <a:pt x="331589" y="1591672"/>
                </a:lnTo>
                <a:lnTo>
                  <a:pt x="330057" y="1564564"/>
                </a:lnTo>
                <a:lnTo>
                  <a:pt x="342721" y="839005"/>
                </a:lnTo>
                <a:lnTo>
                  <a:pt x="0" y="837795"/>
                </a:lnTo>
                <a:lnTo>
                  <a:pt x="719956" y="65737"/>
                </a:lnTo>
                <a:lnTo>
                  <a:pt x="789795" y="0"/>
                </a:lnTo>
                <a:lnTo>
                  <a:pt x="1576240" y="843359"/>
                </a:lnTo>
                <a:lnTo>
                  <a:pt x="1242946" y="842182"/>
                </a:lnTo>
                <a:lnTo>
                  <a:pt x="1240620" y="1501036"/>
                </a:lnTo>
                <a:lnTo>
                  <a:pt x="1245736" y="1572680"/>
                </a:lnTo>
                <a:cubicBezTo>
                  <a:pt x="1273059" y="1761189"/>
                  <a:pt x="1391209" y="1903034"/>
                  <a:pt x="1532919" y="1903035"/>
                </a:cubicBezTo>
                <a:lnTo>
                  <a:pt x="966926" y="1903035"/>
                </a:lnTo>
                <a:lnTo>
                  <a:pt x="700144" y="1907691"/>
                </a:lnTo>
                <a:lnTo>
                  <a:pt x="672129" y="1911393"/>
                </a:lnTo>
                <a:cubicBezTo>
                  <a:pt x="583322" y="1917758"/>
                  <a:pt x="492354" y="1886992"/>
                  <a:pt x="424456" y="1819094"/>
                </a:cubicBezTo>
                <a:close/>
              </a:path>
            </a:pathLst>
          </a:custGeom>
          <a:solidFill>
            <a:srgbClr val="62768F"/>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p:nvPr/>
        </p:nvSpPr>
        <p:spPr>
          <a:xfrm rot="16200000">
            <a:off x="3177365" y="3819025"/>
            <a:ext cx="673963" cy="673963"/>
          </a:xfrm>
          <a:prstGeom prst="ellipse">
            <a:avLst/>
          </a:prstGeom>
          <a:solidFill>
            <a:srgbClr val="222A49"/>
          </a:solidFill>
          <a:ln w="25400">
            <a:solidFill>
              <a:srgbClr val="6276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1" name="Straight Connector 40"/>
          <p:cNvCxnSpPr/>
          <p:nvPr/>
        </p:nvCxnSpPr>
        <p:spPr>
          <a:xfrm flipH="1">
            <a:off x="2054713" y="1113267"/>
            <a:ext cx="3141231" cy="966511"/>
          </a:xfrm>
          <a:prstGeom prst="line">
            <a:avLst/>
          </a:prstGeom>
          <a:solidFill>
            <a:srgbClr val="00B0F0"/>
          </a:solidFill>
          <a:ln w="12700">
            <a:solidFill>
              <a:srgbClr val="EF3425"/>
            </a:solidFill>
            <a:prstDash val="dash"/>
            <a:headEnd type="stealth"/>
            <a:tailEnd type="none"/>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418412" y="2002595"/>
            <a:ext cx="2468880" cy="1114151"/>
          </a:xfrm>
          <a:prstGeom prst="rect">
            <a:avLst/>
          </a:prstGeom>
          <a:noFill/>
        </p:spPr>
        <p:txBody>
          <a:bodyPr wrap="square" rtlCol="0">
            <a:spAutoFit/>
          </a:bodyPr>
          <a:lstStyle/>
          <a:p>
            <a:pPr defTabSz="1219170">
              <a:spcBef>
                <a:spcPct val="20000"/>
              </a:spcBef>
              <a:defRPr/>
            </a:pPr>
            <a:r>
              <a:rPr lang="en-US" sz="1600" b="1" dirty="0">
                <a:solidFill>
                  <a:srgbClr val="EF3425"/>
                </a:solidFill>
                <a:latin typeface="Candara" panose="020E0502030303020204" pitchFamily="34" charset="0"/>
              </a:rPr>
              <a:t>LOREM IPSUM</a:t>
            </a:r>
            <a:endParaRPr lang="en-US" sz="800" b="1" dirty="0">
              <a:solidFill>
                <a:srgbClr val="EF3425"/>
              </a:solidFill>
              <a:latin typeface="Candara" panose="020E0502030303020204" pitchFamily="34" charset="0"/>
            </a:endParaRP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52" name="TextBox 51"/>
          <p:cNvSpPr txBox="1"/>
          <p:nvPr/>
        </p:nvSpPr>
        <p:spPr>
          <a:xfrm>
            <a:off x="418412" y="4812134"/>
            <a:ext cx="2468880" cy="1114151"/>
          </a:xfrm>
          <a:prstGeom prst="rect">
            <a:avLst/>
          </a:prstGeom>
          <a:noFill/>
        </p:spPr>
        <p:txBody>
          <a:bodyPr wrap="square" rtlCol="0">
            <a:spAutoFit/>
          </a:bodyPr>
          <a:lstStyle/>
          <a:p>
            <a:pPr defTabSz="1219170">
              <a:spcBef>
                <a:spcPct val="20000"/>
              </a:spcBef>
              <a:defRPr/>
            </a:pPr>
            <a:r>
              <a:rPr lang="en-US" sz="1600" b="1" dirty="0">
                <a:solidFill>
                  <a:srgbClr val="62768F"/>
                </a:solidFill>
                <a:latin typeface="Candara" panose="020E0502030303020204" pitchFamily="34" charset="0"/>
              </a:rPr>
              <a:t>LOREM IPSUM</a:t>
            </a:r>
            <a:endParaRPr lang="en-US" sz="800" b="1" dirty="0">
              <a:solidFill>
                <a:srgbClr val="62768F"/>
              </a:solidFill>
              <a:latin typeface="Candara" panose="020E0502030303020204" pitchFamily="34" charset="0"/>
            </a:endParaRP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53" name="TextBox 52"/>
          <p:cNvSpPr txBox="1"/>
          <p:nvPr/>
        </p:nvSpPr>
        <p:spPr>
          <a:xfrm>
            <a:off x="9551722" y="2079778"/>
            <a:ext cx="2468880" cy="1114151"/>
          </a:xfrm>
          <a:prstGeom prst="rect">
            <a:avLst/>
          </a:prstGeom>
          <a:noFill/>
        </p:spPr>
        <p:txBody>
          <a:bodyPr wrap="square" rtlCol="0">
            <a:spAutoFit/>
          </a:bodyPr>
          <a:lstStyle/>
          <a:p>
            <a:pPr defTabSz="1219170">
              <a:spcBef>
                <a:spcPct val="20000"/>
              </a:spcBef>
              <a:defRPr/>
            </a:pPr>
            <a:r>
              <a:rPr lang="en-US" sz="1600" b="1" dirty="0">
                <a:solidFill>
                  <a:srgbClr val="8397B1"/>
                </a:solidFill>
                <a:latin typeface="Candara" panose="020E0502030303020204" pitchFamily="34" charset="0"/>
              </a:rPr>
              <a:t>LOREM IPSUM</a:t>
            </a:r>
            <a:endParaRPr lang="en-US" sz="800" b="1" dirty="0">
              <a:solidFill>
                <a:srgbClr val="8397B1"/>
              </a:solidFill>
              <a:latin typeface="Candara" panose="020E0502030303020204" pitchFamily="34" charset="0"/>
            </a:endParaRP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54" name="TextBox 53"/>
          <p:cNvSpPr txBox="1"/>
          <p:nvPr/>
        </p:nvSpPr>
        <p:spPr>
          <a:xfrm>
            <a:off x="8923895" y="5000528"/>
            <a:ext cx="2468880" cy="1114151"/>
          </a:xfrm>
          <a:prstGeom prst="rect">
            <a:avLst/>
          </a:prstGeom>
          <a:noFill/>
        </p:spPr>
        <p:txBody>
          <a:bodyPr wrap="square" rtlCol="0">
            <a:spAutoFit/>
          </a:bodyPr>
          <a:lstStyle/>
          <a:p>
            <a:pPr defTabSz="1219170">
              <a:spcBef>
                <a:spcPct val="20000"/>
              </a:spcBef>
              <a:defRPr/>
            </a:pPr>
            <a:r>
              <a:rPr lang="en-US" sz="1600" b="1" dirty="0">
                <a:solidFill>
                  <a:srgbClr val="44546B"/>
                </a:solidFill>
                <a:latin typeface="Candara" panose="020E0502030303020204" pitchFamily="34" charset="0"/>
              </a:rPr>
              <a:t>LOREM IPSUM</a:t>
            </a:r>
            <a:endParaRPr lang="en-US" sz="800" b="1" dirty="0">
              <a:solidFill>
                <a:srgbClr val="44546B"/>
              </a:solidFill>
              <a:latin typeface="Candara" panose="020E0502030303020204" pitchFamily="34" charset="0"/>
            </a:endParaRP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cxnSp>
        <p:nvCxnSpPr>
          <p:cNvPr id="55" name="Straight Connector 54"/>
          <p:cNvCxnSpPr/>
          <p:nvPr/>
        </p:nvCxnSpPr>
        <p:spPr>
          <a:xfrm flipH="1">
            <a:off x="1959731" y="4403010"/>
            <a:ext cx="1165816" cy="581944"/>
          </a:xfrm>
          <a:prstGeom prst="line">
            <a:avLst/>
          </a:prstGeom>
          <a:solidFill>
            <a:srgbClr val="00B0F0"/>
          </a:solidFill>
          <a:ln w="12700">
            <a:solidFill>
              <a:srgbClr val="62768F"/>
            </a:solidFill>
            <a:prstDash val="dash"/>
            <a:headEnd type="stealth"/>
            <a:tailEnd type="none"/>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flipV="1">
            <a:off x="9044968" y="2325345"/>
            <a:ext cx="506754" cy="458690"/>
          </a:xfrm>
          <a:prstGeom prst="line">
            <a:avLst/>
          </a:prstGeom>
          <a:solidFill>
            <a:srgbClr val="00B0F0"/>
          </a:solidFill>
          <a:ln w="12700">
            <a:solidFill>
              <a:srgbClr val="8397B1"/>
            </a:solidFill>
            <a:prstDash val="dash"/>
            <a:headEnd type="stealth"/>
            <a:tailEnd type="none"/>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flipV="1">
            <a:off x="7072246" y="5201651"/>
            <a:ext cx="1851226" cy="944369"/>
          </a:xfrm>
          <a:prstGeom prst="line">
            <a:avLst/>
          </a:prstGeom>
          <a:solidFill>
            <a:srgbClr val="00B0F0"/>
          </a:solidFill>
          <a:ln w="12700">
            <a:solidFill>
              <a:srgbClr val="44546B"/>
            </a:solidFill>
            <a:prstDash val="dash"/>
            <a:headEnd type="stealth"/>
            <a:tailEnd type="none"/>
          </a:ln>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a:p>
            <a:pPr algn="r"/>
            <a:r>
              <a:rPr lang="en-US" dirty="0">
                <a:solidFill>
                  <a:schemeClr val="bg1"/>
                </a:solidFill>
                <a:latin typeface="Candara" panose="020E0502030303020204" pitchFamily="34" charset="0"/>
              </a:rPr>
              <a:t>Your Subtitle</a:t>
            </a:r>
          </a:p>
        </p:txBody>
      </p:sp>
      <p:sp>
        <p:nvSpPr>
          <p:cNvPr id="73" name="Freeform 121"/>
          <p:cNvSpPr>
            <a:spLocks noChangeAspect="1" noEditPoints="1"/>
          </p:cNvSpPr>
          <p:nvPr/>
        </p:nvSpPr>
        <p:spPr bwMode="auto">
          <a:xfrm>
            <a:off x="8556505" y="2832982"/>
            <a:ext cx="397602" cy="457200"/>
          </a:xfrm>
          <a:custGeom>
            <a:avLst/>
            <a:gdLst/>
            <a:ahLst/>
            <a:cxnLst>
              <a:cxn ang="0">
                <a:pos x="227" y="284"/>
              </a:cxn>
              <a:cxn ang="0">
                <a:pos x="214" y="284"/>
              </a:cxn>
              <a:cxn ang="0">
                <a:pos x="264" y="189"/>
              </a:cxn>
              <a:cxn ang="0">
                <a:pos x="179" y="80"/>
              </a:cxn>
              <a:cxn ang="0">
                <a:pos x="200" y="39"/>
              </a:cxn>
              <a:cxn ang="0">
                <a:pos x="196" y="26"/>
              </a:cxn>
              <a:cxn ang="0">
                <a:pos x="145" y="2"/>
              </a:cxn>
              <a:cxn ang="0">
                <a:pos x="138" y="1"/>
              </a:cxn>
              <a:cxn ang="0">
                <a:pos x="132" y="7"/>
              </a:cxn>
              <a:cxn ang="0">
                <a:pos x="72" y="121"/>
              </a:cxn>
              <a:cxn ang="0">
                <a:pos x="80" y="147"/>
              </a:cxn>
              <a:cxn ang="0">
                <a:pos x="72" y="164"/>
              </a:cxn>
              <a:cxn ang="0">
                <a:pos x="106" y="180"/>
              </a:cxn>
              <a:cxn ang="0">
                <a:pos x="114" y="164"/>
              </a:cxn>
              <a:cxn ang="0">
                <a:pos x="114" y="164"/>
              </a:cxn>
              <a:cxn ang="0">
                <a:pos x="140" y="154"/>
              </a:cxn>
              <a:cxn ang="0">
                <a:pos x="161" y="115"/>
              </a:cxn>
              <a:cxn ang="0">
                <a:pos x="227" y="189"/>
              </a:cxn>
              <a:cxn ang="0">
                <a:pos x="151" y="265"/>
              </a:cxn>
              <a:cxn ang="0">
                <a:pos x="95" y="246"/>
              </a:cxn>
              <a:cxn ang="0">
                <a:pos x="95" y="237"/>
              </a:cxn>
              <a:cxn ang="0">
                <a:pos x="104" y="227"/>
              </a:cxn>
              <a:cxn ang="0">
                <a:pos x="151" y="227"/>
              </a:cxn>
              <a:cxn ang="0">
                <a:pos x="151" y="208"/>
              </a:cxn>
              <a:cxn ang="0">
                <a:pos x="79" y="208"/>
              </a:cxn>
              <a:cxn ang="0">
                <a:pos x="40" y="208"/>
              </a:cxn>
              <a:cxn ang="0">
                <a:pos x="0" y="208"/>
              </a:cxn>
              <a:cxn ang="0">
                <a:pos x="0" y="227"/>
              </a:cxn>
              <a:cxn ang="0">
                <a:pos x="45" y="227"/>
              </a:cxn>
              <a:cxn ang="0">
                <a:pos x="48" y="227"/>
              </a:cxn>
              <a:cxn ang="0">
                <a:pos x="57" y="237"/>
              </a:cxn>
              <a:cxn ang="0">
                <a:pos x="57" y="246"/>
              </a:cxn>
              <a:cxn ang="0">
                <a:pos x="57" y="284"/>
              </a:cxn>
              <a:cxn ang="0">
                <a:pos x="19" y="303"/>
              </a:cxn>
              <a:cxn ang="0">
                <a:pos x="264" y="303"/>
              </a:cxn>
              <a:cxn ang="0">
                <a:pos x="227" y="284"/>
              </a:cxn>
              <a:cxn ang="0">
                <a:pos x="161" y="26"/>
              </a:cxn>
              <a:cxn ang="0">
                <a:pos x="155" y="32"/>
              </a:cxn>
              <a:cxn ang="0">
                <a:pos x="111" y="114"/>
              </a:cxn>
              <a:cxn ang="0">
                <a:pos x="95" y="106"/>
              </a:cxn>
              <a:cxn ang="0">
                <a:pos x="96" y="102"/>
              </a:cxn>
              <a:cxn ang="0">
                <a:pos x="137" y="25"/>
              </a:cxn>
              <a:cxn ang="0">
                <a:pos x="143" y="20"/>
              </a:cxn>
              <a:cxn ang="0">
                <a:pos x="150" y="21"/>
              </a:cxn>
              <a:cxn ang="0">
                <a:pos x="161" y="26"/>
              </a:cxn>
              <a:cxn ang="0">
                <a:pos x="161" y="26"/>
              </a:cxn>
            </a:cxnLst>
            <a:rect l="0" t="0" r="r" b="b"/>
            <a:pathLst>
              <a:path w="264" h="303">
                <a:moveTo>
                  <a:pt x="227" y="284"/>
                </a:moveTo>
                <a:cubicBezTo>
                  <a:pt x="214" y="284"/>
                  <a:pt x="214" y="284"/>
                  <a:pt x="214" y="284"/>
                </a:cubicBezTo>
                <a:cubicBezTo>
                  <a:pt x="244" y="263"/>
                  <a:pt x="264" y="229"/>
                  <a:pt x="264" y="189"/>
                </a:cubicBezTo>
                <a:cubicBezTo>
                  <a:pt x="264" y="136"/>
                  <a:pt x="228" y="92"/>
                  <a:pt x="179" y="80"/>
                </a:cubicBezTo>
                <a:cubicBezTo>
                  <a:pt x="200" y="39"/>
                  <a:pt x="200" y="39"/>
                  <a:pt x="200" y="39"/>
                </a:cubicBezTo>
                <a:cubicBezTo>
                  <a:pt x="203" y="34"/>
                  <a:pt x="201" y="29"/>
                  <a:pt x="196" y="26"/>
                </a:cubicBezTo>
                <a:cubicBezTo>
                  <a:pt x="145" y="2"/>
                  <a:pt x="145" y="2"/>
                  <a:pt x="145" y="2"/>
                </a:cubicBezTo>
                <a:cubicBezTo>
                  <a:pt x="143" y="1"/>
                  <a:pt x="140" y="0"/>
                  <a:pt x="138" y="1"/>
                </a:cubicBezTo>
                <a:cubicBezTo>
                  <a:pt x="136" y="2"/>
                  <a:pt x="134" y="4"/>
                  <a:pt x="132" y="7"/>
                </a:cubicBezTo>
                <a:cubicBezTo>
                  <a:pt x="72" y="121"/>
                  <a:pt x="72" y="121"/>
                  <a:pt x="72" y="121"/>
                </a:cubicBezTo>
                <a:cubicBezTo>
                  <a:pt x="67" y="131"/>
                  <a:pt x="71" y="143"/>
                  <a:pt x="80" y="147"/>
                </a:cubicBezTo>
                <a:cubicBezTo>
                  <a:pt x="72" y="164"/>
                  <a:pt x="72" y="164"/>
                  <a:pt x="72" y="164"/>
                </a:cubicBezTo>
                <a:cubicBezTo>
                  <a:pt x="106" y="180"/>
                  <a:pt x="106" y="180"/>
                  <a:pt x="106" y="180"/>
                </a:cubicBezTo>
                <a:cubicBezTo>
                  <a:pt x="114" y="164"/>
                  <a:pt x="114" y="164"/>
                  <a:pt x="114" y="164"/>
                </a:cubicBezTo>
                <a:cubicBezTo>
                  <a:pt x="114" y="164"/>
                  <a:pt x="114" y="164"/>
                  <a:pt x="114" y="164"/>
                </a:cubicBezTo>
                <a:cubicBezTo>
                  <a:pt x="124" y="168"/>
                  <a:pt x="135" y="164"/>
                  <a:pt x="140" y="154"/>
                </a:cubicBezTo>
                <a:cubicBezTo>
                  <a:pt x="161" y="115"/>
                  <a:pt x="161" y="115"/>
                  <a:pt x="161" y="115"/>
                </a:cubicBezTo>
                <a:cubicBezTo>
                  <a:pt x="198" y="119"/>
                  <a:pt x="227" y="151"/>
                  <a:pt x="227" y="189"/>
                </a:cubicBezTo>
                <a:cubicBezTo>
                  <a:pt x="227" y="231"/>
                  <a:pt x="193" y="265"/>
                  <a:pt x="151" y="265"/>
                </a:cubicBezTo>
                <a:cubicBezTo>
                  <a:pt x="132" y="265"/>
                  <a:pt x="108" y="258"/>
                  <a:pt x="95" y="246"/>
                </a:cubicBezTo>
                <a:cubicBezTo>
                  <a:pt x="95" y="237"/>
                  <a:pt x="95" y="237"/>
                  <a:pt x="95" y="237"/>
                </a:cubicBezTo>
                <a:cubicBezTo>
                  <a:pt x="95" y="231"/>
                  <a:pt x="99" y="227"/>
                  <a:pt x="104" y="227"/>
                </a:cubicBezTo>
                <a:cubicBezTo>
                  <a:pt x="151" y="227"/>
                  <a:pt x="151" y="227"/>
                  <a:pt x="151" y="227"/>
                </a:cubicBezTo>
                <a:cubicBezTo>
                  <a:pt x="151" y="208"/>
                  <a:pt x="151" y="208"/>
                  <a:pt x="151" y="208"/>
                </a:cubicBezTo>
                <a:cubicBezTo>
                  <a:pt x="79" y="208"/>
                  <a:pt x="79" y="208"/>
                  <a:pt x="79" y="208"/>
                </a:cubicBezTo>
                <a:cubicBezTo>
                  <a:pt x="40" y="208"/>
                  <a:pt x="40" y="208"/>
                  <a:pt x="40" y="208"/>
                </a:cubicBezTo>
                <a:cubicBezTo>
                  <a:pt x="0" y="208"/>
                  <a:pt x="0" y="208"/>
                  <a:pt x="0" y="208"/>
                </a:cubicBezTo>
                <a:cubicBezTo>
                  <a:pt x="0" y="227"/>
                  <a:pt x="0" y="227"/>
                  <a:pt x="0" y="227"/>
                </a:cubicBezTo>
                <a:cubicBezTo>
                  <a:pt x="45" y="227"/>
                  <a:pt x="45" y="227"/>
                  <a:pt x="45" y="227"/>
                </a:cubicBezTo>
                <a:cubicBezTo>
                  <a:pt x="48" y="227"/>
                  <a:pt x="48" y="227"/>
                  <a:pt x="48" y="227"/>
                </a:cubicBezTo>
                <a:cubicBezTo>
                  <a:pt x="53" y="227"/>
                  <a:pt x="57" y="231"/>
                  <a:pt x="57" y="237"/>
                </a:cubicBezTo>
                <a:cubicBezTo>
                  <a:pt x="57" y="246"/>
                  <a:pt x="57" y="246"/>
                  <a:pt x="57" y="246"/>
                </a:cubicBezTo>
                <a:cubicBezTo>
                  <a:pt x="57" y="284"/>
                  <a:pt x="57" y="284"/>
                  <a:pt x="57" y="284"/>
                </a:cubicBezTo>
                <a:cubicBezTo>
                  <a:pt x="36" y="284"/>
                  <a:pt x="19" y="282"/>
                  <a:pt x="19" y="303"/>
                </a:cubicBezTo>
                <a:cubicBezTo>
                  <a:pt x="264" y="303"/>
                  <a:pt x="264" y="303"/>
                  <a:pt x="264" y="303"/>
                </a:cubicBezTo>
                <a:cubicBezTo>
                  <a:pt x="264" y="282"/>
                  <a:pt x="248" y="284"/>
                  <a:pt x="227" y="284"/>
                </a:cubicBezTo>
                <a:close/>
                <a:moveTo>
                  <a:pt x="161" y="26"/>
                </a:moveTo>
                <a:cubicBezTo>
                  <a:pt x="158" y="27"/>
                  <a:pt x="156" y="29"/>
                  <a:pt x="155" y="32"/>
                </a:cubicBezTo>
                <a:cubicBezTo>
                  <a:pt x="111" y="114"/>
                  <a:pt x="111" y="114"/>
                  <a:pt x="111" y="114"/>
                </a:cubicBezTo>
                <a:cubicBezTo>
                  <a:pt x="95" y="106"/>
                  <a:pt x="95" y="106"/>
                  <a:pt x="95" y="106"/>
                </a:cubicBezTo>
                <a:cubicBezTo>
                  <a:pt x="95" y="105"/>
                  <a:pt x="95" y="103"/>
                  <a:pt x="96" y="102"/>
                </a:cubicBezTo>
                <a:cubicBezTo>
                  <a:pt x="137" y="25"/>
                  <a:pt x="137" y="25"/>
                  <a:pt x="137" y="25"/>
                </a:cubicBezTo>
                <a:cubicBezTo>
                  <a:pt x="138" y="23"/>
                  <a:pt x="140" y="21"/>
                  <a:pt x="143" y="20"/>
                </a:cubicBezTo>
                <a:cubicBezTo>
                  <a:pt x="145" y="19"/>
                  <a:pt x="148" y="19"/>
                  <a:pt x="150" y="21"/>
                </a:cubicBezTo>
                <a:cubicBezTo>
                  <a:pt x="161" y="26"/>
                  <a:pt x="161" y="26"/>
                  <a:pt x="161" y="26"/>
                </a:cubicBezTo>
                <a:cubicBezTo>
                  <a:pt x="161" y="26"/>
                  <a:pt x="161" y="26"/>
                  <a:pt x="161" y="26"/>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74" name="Group 73"/>
          <p:cNvGrpSpPr>
            <a:grpSpLocks noChangeAspect="1"/>
          </p:cNvGrpSpPr>
          <p:nvPr/>
        </p:nvGrpSpPr>
        <p:grpSpPr>
          <a:xfrm>
            <a:off x="6355852" y="6007851"/>
            <a:ext cx="457200" cy="442078"/>
            <a:chOff x="5659438" y="2249488"/>
            <a:chExt cx="623887" cy="603250"/>
          </a:xfrm>
          <a:solidFill>
            <a:schemeClr val="accent3">
              <a:lumMod val="50000"/>
            </a:schemeClr>
          </a:solidFill>
        </p:grpSpPr>
        <p:sp>
          <p:nvSpPr>
            <p:cNvPr id="75" name="Freeform 67"/>
            <p:cNvSpPr>
              <a:spLocks noEditPoints="1"/>
            </p:cNvSpPr>
            <p:nvPr/>
          </p:nvSpPr>
          <p:spPr bwMode="auto">
            <a:xfrm>
              <a:off x="5988050" y="2249488"/>
              <a:ext cx="295275" cy="585788"/>
            </a:xfrm>
            <a:custGeom>
              <a:avLst/>
              <a:gdLst/>
              <a:ahLst/>
              <a:cxnLst>
                <a:cxn ang="0">
                  <a:pos x="0" y="148"/>
                </a:cxn>
                <a:cxn ang="0">
                  <a:pos x="0" y="50"/>
                </a:cxn>
                <a:cxn ang="0">
                  <a:pos x="51" y="0"/>
                </a:cxn>
                <a:cxn ang="0">
                  <a:pos x="101" y="50"/>
                </a:cxn>
                <a:cxn ang="0">
                  <a:pos x="101" y="148"/>
                </a:cxn>
                <a:cxn ang="0">
                  <a:pos x="51" y="199"/>
                </a:cxn>
                <a:cxn ang="0">
                  <a:pos x="0" y="148"/>
                </a:cxn>
                <a:cxn ang="0">
                  <a:pos x="9" y="50"/>
                </a:cxn>
                <a:cxn ang="0">
                  <a:pos x="9" y="148"/>
                </a:cxn>
                <a:cxn ang="0">
                  <a:pos x="51" y="190"/>
                </a:cxn>
                <a:cxn ang="0">
                  <a:pos x="92" y="148"/>
                </a:cxn>
                <a:cxn ang="0">
                  <a:pos x="92" y="50"/>
                </a:cxn>
                <a:cxn ang="0">
                  <a:pos x="51" y="9"/>
                </a:cxn>
                <a:cxn ang="0">
                  <a:pos x="9" y="50"/>
                </a:cxn>
              </a:cxnLst>
              <a:rect l="0" t="0" r="r" b="b"/>
              <a:pathLst>
                <a:path w="101" h="199">
                  <a:moveTo>
                    <a:pt x="0" y="148"/>
                  </a:moveTo>
                  <a:cubicBezTo>
                    <a:pt x="0" y="50"/>
                    <a:pt x="0" y="50"/>
                    <a:pt x="0" y="50"/>
                  </a:cubicBezTo>
                  <a:cubicBezTo>
                    <a:pt x="0" y="23"/>
                    <a:pt x="23" y="0"/>
                    <a:pt x="51" y="0"/>
                  </a:cubicBezTo>
                  <a:cubicBezTo>
                    <a:pt x="78" y="0"/>
                    <a:pt x="101" y="23"/>
                    <a:pt x="101" y="50"/>
                  </a:cubicBezTo>
                  <a:cubicBezTo>
                    <a:pt x="101" y="148"/>
                    <a:pt x="101" y="148"/>
                    <a:pt x="101" y="148"/>
                  </a:cubicBezTo>
                  <a:cubicBezTo>
                    <a:pt x="101" y="176"/>
                    <a:pt x="78" y="199"/>
                    <a:pt x="51" y="199"/>
                  </a:cubicBezTo>
                  <a:cubicBezTo>
                    <a:pt x="23" y="199"/>
                    <a:pt x="0" y="176"/>
                    <a:pt x="0" y="148"/>
                  </a:cubicBezTo>
                  <a:moveTo>
                    <a:pt x="9" y="50"/>
                  </a:moveTo>
                  <a:cubicBezTo>
                    <a:pt x="9" y="148"/>
                    <a:pt x="9" y="148"/>
                    <a:pt x="9" y="148"/>
                  </a:cubicBezTo>
                  <a:cubicBezTo>
                    <a:pt x="9" y="171"/>
                    <a:pt x="28" y="190"/>
                    <a:pt x="51" y="190"/>
                  </a:cubicBezTo>
                  <a:cubicBezTo>
                    <a:pt x="74" y="190"/>
                    <a:pt x="92" y="171"/>
                    <a:pt x="92" y="148"/>
                  </a:cubicBezTo>
                  <a:cubicBezTo>
                    <a:pt x="92" y="50"/>
                    <a:pt x="92" y="50"/>
                    <a:pt x="92" y="50"/>
                  </a:cubicBezTo>
                  <a:cubicBezTo>
                    <a:pt x="92" y="27"/>
                    <a:pt x="74" y="9"/>
                    <a:pt x="51" y="9"/>
                  </a:cubicBezTo>
                  <a:cubicBezTo>
                    <a:pt x="28" y="9"/>
                    <a:pt x="9" y="27"/>
                    <a:pt x="9" y="50"/>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68"/>
            <p:cNvSpPr>
              <a:spLocks/>
            </p:cNvSpPr>
            <p:nvPr/>
          </p:nvSpPr>
          <p:spPr bwMode="auto">
            <a:xfrm>
              <a:off x="6027738" y="2559050"/>
              <a:ext cx="214313" cy="222250"/>
            </a:xfrm>
            <a:custGeom>
              <a:avLst/>
              <a:gdLst/>
              <a:ahLst/>
              <a:cxnLst>
                <a:cxn ang="0">
                  <a:pos x="73" y="0"/>
                </a:cxn>
                <a:cxn ang="0">
                  <a:pos x="73" y="39"/>
                </a:cxn>
                <a:cxn ang="0">
                  <a:pos x="37" y="76"/>
                </a:cxn>
                <a:cxn ang="0">
                  <a:pos x="0" y="39"/>
                </a:cxn>
                <a:cxn ang="0">
                  <a:pos x="0" y="0"/>
                </a:cxn>
                <a:cxn ang="0">
                  <a:pos x="73" y="0"/>
                </a:cxn>
              </a:cxnLst>
              <a:rect l="0" t="0" r="r" b="b"/>
              <a:pathLst>
                <a:path w="73" h="76">
                  <a:moveTo>
                    <a:pt x="73" y="0"/>
                  </a:moveTo>
                  <a:cubicBezTo>
                    <a:pt x="73" y="39"/>
                    <a:pt x="73" y="39"/>
                    <a:pt x="73" y="39"/>
                  </a:cubicBezTo>
                  <a:cubicBezTo>
                    <a:pt x="73" y="59"/>
                    <a:pt x="57" y="76"/>
                    <a:pt x="37" y="76"/>
                  </a:cubicBezTo>
                  <a:cubicBezTo>
                    <a:pt x="16" y="76"/>
                    <a:pt x="0" y="59"/>
                    <a:pt x="0" y="39"/>
                  </a:cubicBezTo>
                  <a:cubicBezTo>
                    <a:pt x="0" y="0"/>
                    <a:pt x="0" y="0"/>
                    <a:pt x="0" y="0"/>
                  </a:cubicBezTo>
                  <a:lnTo>
                    <a:pt x="73" y="0"/>
                  </a:ln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69"/>
            <p:cNvSpPr>
              <a:spLocks/>
            </p:cNvSpPr>
            <p:nvPr/>
          </p:nvSpPr>
          <p:spPr bwMode="auto">
            <a:xfrm>
              <a:off x="5708650" y="2543175"/>
              <a:ext cx="252413" cy="258763"/>
            </a:xfrm>
            <a:custGeom>
              <a:avLst/>
              <a:gdLst/>
              <a:ahLst/>
              <a:cxnLst>
                <a:cxn ang="0">
                  <a:pos x="86" y="34"/>
                </a:cxn>
                <a:cxn ang="0">
                  <a:pos x="68" y="66"/>
                </a:cxn>
                <a:cxn ang="0">
                  <a:pos x="22" y="78"/>
                </a:cxn>
                <a:cxn ang="0">
                  <a:pos x="9" y="32"/>
                </a:cxn>
                <a:cxn ang="0">
                  <a:pos x="27" y="0"/>
                </a:cxn>
                <a:cxn ang="0">
                  <a:pos x="86" y="34"/>
                </a:cxn>
              </a:cxnLst>
              <a:rect l="0" t="0" r="r" b="b"/>
              <a:pathLst>
                <a:path w="86" h="88">
                  <a:moveTo>
                    <a:pt x="86" y="34"/>
                  </a:moveTo>
                  <a:cubicBezTo>
                    <a:pt x="68" y="66"/>
                    <a:pt x="68" y="66"/>
                    <a:pt x="68" y="66"/>
                  </a:cubicBezTo>
                  <a:cubicBezTo>
                    <a:pt x="59" y="82"/>
                    <a:pt x="38" y="88"/>
                    <a:pt x="22" y="78"/>
                  </a:cubicBezTo>
                  <a:cubicBezTo>
                    <a:pt x="5" y="69"/>
                    <a:pt x="0" y="48"/>
                    <a:pt x="9" y="32"/>
                  </a:cubicBezTo>
                  <a:cubicBezTo>
                    <a:pt x="27" y="0"/>
                    <a:pt x="27" y="0"/>
                    <a:pt x="27" y="0"/>
                  </a:cubicBezTo>
                  <a:lnTo>
                    <a:pt x="86" y="34"/>
                  </a:ln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Freeform 70"/>
            <p:cNvSpPr>
              <a:spLocks/>
            </p:cNvSpPr>
            <p:nvPr/>
          </p:nvSpPr>
          <p:spPr bwMode="auto">
            <a:xfrm>
              <a:off x="5659438" y="2320925"/>
              <a:ext cx="312738" cy="531813"/>
            </a:xfrm>
            <a:custGeom>
              <a:avLst/>
              <a:gdLst/>
              <a:ahLst/>
              <a:cxnLst>
                <a:cxn ang="0">
                  <a:pos x="13" y="104"/>
                </a:cxn>
                <a:cxn ang="0">
                  <a:pos x="59" y="26"/>
                </a:cxn>
                <a:cxn ang="0">
                  <a:pos x="107" y="3"/>
                </a:cxn>
                <a:cxn ang="0">
                  <a:pos x="107" y="12"/>
                </a:cxn>
                <a:cxn ang="0">
                  <a:pos x="66" y="30"/>
                </a:cxn>
                <a:cxn ang="0">
                  <a:pos x="20" y="109"/>
                </a:cxn>
                <a:cxn ang="0">
                  <a:pos x="35" y="161"/>
                </a:cxn>
                <a:cxn ang="0">
                  <a:pos x="87" y="147"/>
                </a:cxn>
                <a:cxn ang="0">
                  <a:pos x="107" y="114"/>
                </a:cxn>
                <a:cxn ang="0">
                  <a:pos x="107" y="130"/>
                </a:cxn>
                <a:cxn ang="0">
                  <a:pos x="95" y="151"/>
                </a:cxn>
                <a:cxn ang="0">
                  <a:pos x="30" y="169"/>
                </a:cxn>
                <a:cxn ang="0">
                  <a:pos x="13" y="104"/>
                </a:cxn>
              </a:cxnLst>
              <a:rect l="0" t="0" r="r" b="b"/>
              <a:pathLst>
                <a:path w="107" h="181">
                  <a:moveTo>
                    <a:pt x="13" y="104"/>
                  </a:moveTo>
                  <a:cubicBezTo>
                    <a:pt x="59" y="26"/>
                    <a:pt x="59" y="26"/>
                    <a:pt x="59" y="26"/>
                  </a:cubicBezTo>
                  <a:cubicBezTo>
                    <a:pt x="69" y="9"/>
                    <a:pt x="88" y="0"/>
                    <a:pt x="107" y="3"/>
                  </a:cubicBezTo>
                  <a:cubicBezTo>
                    <a:pt x="107" y="12"/>
                    <a:pt x="107" y="12"/>
                    <a:pt x="107" y="12"/>
                  </a:cubicBezTo>
                  <a:cubicBezTo>
                    <a:pt x="91" y="8"/>
                    <a:pt x="74" y="15"/>
                    <a:pt x="66" y="30"/>
                  </a:cubicBezTo>
                  <a:cubicBezTo>
                    <a:pt x="20" y="109"/>
                    <a:pt x="20" y="109"/>
                    <a:pt x="20" y="109"/>
                  </a:cubicBezTo>
                  <a:cubicBezTo>
                    <a:pt x="10" y="127"/>
                    <a:pt x="16" y="151"/>
                    <a:pt x="35" y="161"/>
                  </a:cubicBezTo>
                  <a:cubicBezTo>
                    <a:pt x="53" y="172"/>
                    <a:pt x="77" y="166"/>
                    <a:pt x="87" y="147"/>
                  </a:cubicBezTo>
                  <a:cubicBezTo>
                    <a:pt x="107" y="114"/>
                    <a:pt x="107" y="114"/>
                    <a:pt x="107" y="114"/>
                  </a:cubicBezTo>
                  <a:cubicBezTo>
                    <a:pt x="107" y="130"/>
                    <a:pt x="107" y="130"/>
                    <a:pt x="107" y="130"/>
                  </a:cubicBezTo>
                  <a:cubicBezTo>
                    <a:pt x="95" y="151"/>
                    <a:pt x="95" y="151"/>
                    <a:pt x="95" y="151"/>
                  </a:cubicBezTo>
                  <a:cubicBezTo>
                    <a:pt x="82" y="174"/>
                    <a:pt x="53" y="181"/>
                    <a:pt x="30" y="169"/>
                  </a:cubicBezTo>
                  <a:cubicBezTo>
                    <a:pt x="8" y="156"/>
                    <a:pt x="0" y="127"/>
                    <a:pt x="13" y="104"/>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9" name="Group 78"/>
          <p:cNvGrpSpPr>
            <a:grpSpLocks noChangeAspect="1"/>
          </p:cNvGrpSpPr>
          <p:nvPr/>
        </p:nvGrpSpPr>
        <p:grpSpPr>
          <a:xfrm>
            <a:off x="3333777" y="3927490"/>
            <a:ext cx="326457" cy="457200"/>
            <a:chOff x="4938713" y="2352675"/>
            <a:chExt cx="646113" cy="904875"/>
          </a:xfrm>
          <a:solidFill>
            <a:schemeClr val="accent5">
              <a:lumMod val="50000"/>
            </a:schemeClr>
          </a:solidFill>
        </p:grpSpPr>
        <p:sp>
          <p:nvSpPr>
            <p:cNvPr id="80" name="Freeform 111"/>
            <p:cNvSpPr>
              <a:spLocks noEditPoints="1"/>
            </p:cNvSpPr>
            <p:nvPr/>
          </p:nvSpPr>
          <p:spPr bwMode="auto">
            <a:xfrm>
              <a:off x="4938713" y="2352675"/>
              <a:ext cx="646113" cy="904875"/>
            </a:xfrm>
            <a:custGeom>
              <a:avLst/>
              <a:gdLst/>
              <a:ahLst/>
              <a:cxnLst>
                <a:cxn ang="0">
                  <a:pos x="209" y="53"/>
                </a:cxn>
                <a:cxn ang="0">
                  <a:pos x="188" y="53"/>
                </a:cxn>
                <a:cxn ang="0">
                  <a:pos x="188" y="24"/>
                </a:cxn>
                <a:cxn ang="0">
                  <a:pos x="174" y="10"/>
                </a:cxn>
                <a:cxn ang="0">
                  <a:pos x="130" y="10"/>
                </a:cxn>
                <a:cxn ang="0">
                  <a:pos x="130" y="6"/>
                </a:cxn>
                <a:cxn ang="0">
                  <a:pos x="123" y="0"/>
                </a:cxn>
                <a:cxn ang="0">
                  <a:pos x="65" y="0"/>
                </a:cxn>
                <a:cxn ang="0">
                  <a:pos x="59" y="6"/>
                </a:cxn>
                <a:cxn ang="0">
                  <a:pos x="59" y="10"/>
                </a:cxn>
                <a:cxn ang="0">
                  <a:pos x="14" y="10"/>
                </a:cxn>
                <a:cxn ang="0">
                  <a:pos x="0" y="24"/>
                </a:cxn>
                <a:cxn ang="0">
                  <a:pos x="0" y="254"/>
                </a:cxn>
                <a:cxn ang="0">
                  <a:pos x="14" y="268"/>
                </a:cxn>
                <a:cxn ang="0">
                  <a:pos x="35" y="268"/>
                </a:cxn>
                <a:cxn ang="0">
                  <a:pos x="35" y="298"/>
                </a:cxn>
                <a:cxn ang="0">
                  <a:pos x="49" y="312"/>
                </a:cxn>
                <a:cxn ang="0">
                  <a:pos x="209" y="312"/>
                </a:cxn>
                <a:cxn ang="0">
                  <a:pos x="223" y="298"/>
                </a:cxn>
                <a:cxn ang="0">
                  <a:pos x="223" y="67"/>
                </a:cxn>
                <a:cxn ang="0">
                  <a:pos x="209" y="53"/>
                </a:cxn>
                <a:cxn ang="0">
                  <a:pos x="35" y="67"/>
                </a:cxn>
                <a:cxn ang="0">
                  <a:pos x="35" y="253"/>
                </a:cxn>
                <a:cxn ang="0">
                  <a:pos x="15" y="253"/>
                </a:cxn>
                <a:cxn ang="0">
                  <a:pos x="15" y="25"/>
                </a:cxn>
                <a:cxn ang="0">
                  <a:pos x="59" y="25"/>
                </a:cxn>
                <a:cxn ang="0">
                  <a:pos x="59" y="27"/>
                </a:cxn>
                <a:cxn ang="0">
                  <a:pos x="65" y="33"/>
                </a:cxn>
                <a:cxn ang="0">
                  <a:pos x="123" y="33"/>
                </a:cxn>
                <a:cxn ang="0">
                  <a:pos x="130" y="27"/>
                </a:cxn>
                <a:cxn ang="0">
                  <a:pos x="130" y="25"/>
                </a:cxn>
                <a:cxn ang="0">
                  <a:pos x="173" y="25"/>
                </a:cxn>
                <a:cxn ang="0">
                  <a:pos x="173" y="53"/>
                </a:cxn>
                <a:cxn ang="0">
                  <a:pos x="164" y="53"/>
                </a:cxn>
                <a:cxn ang="0">
                  <a:pos x="164" y="50"/>
                </a:cxn>
                <a:cxn ang="0">
                  <a:pos x="158" y="44"/>
                </a:cxn>
                <a:cxn ang="0">
                  <a:pos x="100" y="44"/>
                </a:cxn>
                <a:cxn ang="0">
                  <a:pos x="93" y="50"/>
                </a:cxn>
                <a:cxn ang="0">
                  <a:pos x="93" y="53"/>
                </a:cxn>
                <a:cxn ang="0">
                  <a:pos x="49" y="53"/>
                </a:cxn>
                <a:cxn ang="0">
                  <a:pos x="35" y="67"/>
                </a:cxn>
                <a:cxn ang="0">
                  <a:pos x="208" y="296"/>
                </a:cxn>
                <a:cxn ang="0">
                  <a:pos x="50" y="296"/>
                </a:cxn>
                <a:cxn ang="0">
                  <a:pos x="50" y="69"/>
                </a:cxn>
                <a:cxn ang="0">
                  <a:pos x="93" y="69"/>
                </a:cxn>
                <a:cxn ang="0">
                  <a:pos x="93" y="70"/>
                </a:cxn>
                <a:cxn ang="0">
                  <a:pos x="100" y="77"/>
                </a:cxn>
                <a:cxn ang="0">
                  <a:pos x="158" y="77"/>
                </a:cxn>
                <a:cxn ang="0">
                  <a:pos x="164" y="70"/>
                </a:cxn>
                <a:cxn ang="0">
                  <a:pos x="164" y="69"/>
                </a:cxn>
                <a:cxn ang="0">
                  <a:pos x="208" y="69"/>
                </a:cxn>
                <a:cxn ang="0">
                  <a:pos x="208" y="296"/>
                </a:cxn>
                <a:cxn ang="0">
                  <a:pos x="208" y="296"/>
                </a:cxn>
                <a:cxn ang="0">
                  <a:pos x="208" y="296"/>
                </a:cxn>
              </a:cxnLst>
              <a:rect l="0" t="0" r="r" b="b"/>
              <a:pathLst>
                <a:path w="223" h="312">
                  <a:moveTo>
                    <a:pt x="209" y="53"/>
                  </a:moveTo>
                  <a:cubicBezTo>
                    <a:pt x="188" y="53"/>
                    <a:pt x="188" y="53"/>
                    <a:pt x="188" y="53"/>
                  </a:cubicBezTo>
                  <a:cubicBezTo>
                    <a:pt x="188" y="24"/>
                    <a:pt x="188" y="24"/>
                    <a:pt x="188" y="24"/>
                  </a:cubicBezTo>
                  <a:cubicBezTo>
                    <a:pt x="188" y="16"/>
                    <a:pt x="182" y="10"/>
                    <a:pt x="174" y="10"/>
                  </a:cubicBezTo>
                  <a:cubicBezTo>
                    <a:pt x="130" y="10"/>
                    <a:pt x="130" y="10"/>
                    <a:pt x="130" y="10"/>
                  </a:cubicBezTo>
                  <a:cubicBezTo>
                    <a:pt x="130" y="6"/>
                    <a:pt x="130" y="6"/>
                    <a:pt x="130" y="6"/>
                  </a:cubicBezTo>
                  <a:cubicBezTo>
                    <a:pt x="130" y="3"/>
                    <a:pt x="127" y="0"/>
                    <a:pt x="123" y="0"/>
                  </a:cubicBezTo>
                  <a:cubicBezTo>
                    <a:pt x="65" y="0"/>
                    <a:pt x="65" y="0"/>
                    <a:pt x="65" y="0"/>
                  </a:cubicBezTo>
                  <a:cubicBezTo>
                    <a:pt x="61" y="0"/>
                    <a:pt x="59" y="3"/>
                    <a:pt x="59" y="6"/>
                  </a:cubicBezTo>
                  <a:cubicBezTo>
                    <a:pt x="59" y="10"/>
                    <a:pt x="59" y="10"/>
                    <a:pt x="59" y="10"/>
                  </a:cubicBezTo>
                  <a:cubicBezTo>
                    <a:pt x="14" y="10"/>
                    <a:pt x="14" y="10"/>
                    <a:pt x="14" y="10"/>
                  </a:cubicBezTo>
                  <a:cubicBezTo>
                    <a:pt x="6" y="10"/>
                    <a:pt x="0" y="16"/>
                    <a:pt x="0" y="24"/>
                  </a:cubicBezTo>
                  <a:cubicBezTo>
                    <a:pt x="0" y="254"/>
                    <a:pt x="0" y="254"/>
                    <a:pt x="0" y="254"/>
                  </a:cubicBezTo>
                  <a:cubicBezTo>
                    <a:pt x="0" y="262"/>
                    <a:pt x="6" y="268"/>
                    <a:pt x="14" y="268"/>
                  </a:cubicBezTo>
                  <a:cubicBezTo>
                    <a:pt x="35" y="268"/>
                    <a:pt x="35" y="268"/>
                    <a:pt x="35" y="268"/>
                  </a:cubicBezTo>
                  <a:cubicBezTo>
                    <a:pt x="35" y="298"/>
                    <a:pt x="35" y="298"/>
                    <a:pt x="35" y="298"/>
                  </a:cubicBezTo>
                  <a:cubicBezTo>
                    <a:pt x="35" y="306"/>
                    <a:pt x="41" y="312"/>
                    <a:pt x="49" y="312"/>
                  </a:cubicBezTo>
                  <a:cubicBezTo>
                    <a:pt x="209" y="312"/>
                    <a:pt x="209" y="312"/>
                    <a:pt x="209" y="312"/>
                  </a:cubicBezTo>
                  <a:cubicBezTo>
                    <a:pt x="217" y="312"/>
                    <a:pt x="223" y="306"/>
                    <a:pt x="223" y="298"/>
                  </a:cubicBezTo>
                  <a:cubicBezTo>
                    <a:pt x="223" y="67"/>
                    <a:pt x="223" y="67"/>
                    <a:pt x="223" y="67"/>
                  </a:cubicBezTo>
                  <a:cubicBezTo>
                    <a:pt x="223" y="59"/>
                    <a:pt x="217" y="53"/>
                    <a:pt x="209" y="53"/>
                  </a:cubicBezTo>
                  <a:close/>
                  <a:moveTo>
                    <a:pt x="35" y="67"/>
                  </a:moveTo>
                  <a:cubicBezTo>
                    <a:pt x="35" y="253"/>
                    <a:pt x="35" y="253"/>
                    <a:pt x="35" y="253"/>
                  </a:cubicBezTo>
                  <a:cubicBezTo>
                    <a:pt x="15" y="253"/>
                    <a:pt x="15" y="253"/>
                    <a:pt x="15" y="253"/>
                  </a:cubicBezTo>
                  <a:cubicBezTo>
                    <a:pt x="15" y="25"/>
                    <a:pt x="15" y="25"/>
                    <a:pt x="15" y="25"/>
                  </a:cubicBezTo>
                  <a:cubicBezTo>
                    <a:pt x="59" y="25"/>
                    <a:pt x="59" y="25"/>
                    <a:pt x="59" y="25"/>
                  </a:cubicBezTo>
                  <a:cubicBezTo>
                    <a:pt x="59" y="27"/>
                    <a:pt x="59" y="27"/>
                    <a:pt x="59" y="27"/>
                  </a:cubicBezTo>
                  <a:cubicBezTo>
                    <a:pt x="59" y="30"/>
                    <a:pt x="61" y="33"/>
                    <a:pt x="65" y="33"/>
                  </a:cubicBezTo>
                  <a:cubicBezTo>
                    <a:pt x="123" y="33"/>
                    <a:pt x="123" y="33"/>
                    <a:pt x="123" y="33"/>
                  </a:cubicBezTo>
                  <a:cubicBezTo>
                    <a:pt x="127" y="33"/>
                    <a:pt x="130" y="30"/>
                    <a:pt x="130" y="27"/>
                  </a:cubicBezTo>
                  <a:cubicBezTo>
                    <a:pt x="130" y="25"/>
                    <a:pt x="130" y="25"/>
                    <a:pt x="130" y="25"/>
                  </a:cubicBezTo>
                  <a:cubicBezTo>
                    <a:pt x="173" y="25"/>
                    <a:pt x="173" y="25"/>
                    <a:pt x="173" y="25"/>
                  </a:cubicBezTo>
                  <a:cubicBezTo>
                    <a:pt x="173" y="53"/>
                    <a:pt x="173" y="53"/>
                    <a:pt x="173" y="53"/>
                  </a:cubicBezTo>
                  <a:cubicBezTo>
                    <a:pt x="164" y="53"/>
                    <a:pt x="164" y="53"/>
                    <a:pt x="164" y="53"/>
                  </a:cubicBezTo>
                  <a:cubicBezTo>
                    <a:pt x="164" y="50"/>
                    <a:pt x="164" y="50"/>
                    <a:pt x="164" y="50"/>
                  </a:cubicBezTo>
                  <a:cubicBezTo>
                    <a:pt x="164" y="46"/>
                    <a:pt x="162" y="44"/>
                    <a:pt x="158" y="44"/>
                  </a:cubicBezTo>
                  <a:cubicBezTo>
                    <a:pt x="100" y="44"/>
                    <a:pt x="100" y="44"/>
                    <a:pt x="100" y="44"/>
                  </a:cubicBezTo>
                  <a:cubicBezTo>
                    <a:pt x="96" y="44"/>
                    <a:pt x="93" y="46"/>
                    <a:pt x="93" y="50"/>
                  </a:cubicBezTo>
                  <a:cubicBezTo>
                    <a:pt x="93" y="53"/>
                    <a:pt x="93" y="53"/>
                    <a:pt x="93" y="53"/>
                  </a:cubicBezTo>
                  <a:cubicBezTo>
                    <a:pt x="49" y="53"/>
                    <a:pt x="49" y="53"/>
                    <a:pt x="49" y="53"/>
                  </a:cubicBezTo>
                  <a:cubicBezTo>
                    <a:pt x="41" y="53"/>
                    <a:pt x="35" y="59"/>
                    <a:pt x="35" y="67"/>
                  </a:cubicBezTo>
                  <a:close/>
                  <a:moveTo>
                    <a:pt x="208" y="296"/>
                  </a:moveTo>
                  <a:cubicBezTo>
                    <a:pt x="50" y="296"/>
                    <a:pt x="50" y="296"/>
                    <a:pt x="50" y="296"/>
                  </a:cubicBezTo>
                  <a:cubicBezTo>
                    <a:pt x="50" y="69"/>
                    <a:pt x="50" y="69"/>
                    <a:pt x="50" y="69"/>
                  </a:cubicBezTo>
                  <a:cubicBezTo>
                    <a:pt x="93" y="69"/>
                    <a:pt x="93" y="69"/>
                    <a:pt x="93" y="69"/>
                  </a:cubicBezTo>
                  <a:cubicBezTo>
                    <a:pt x="93" y="70"/>
                    <a:pt x="93" y="70"/>
                    <a:pt x="93" y="70"/>
                  </a:cubicBezTo>
                  <a:cubicBezTo>
                    <a:pt x="93" y="74"/>
                    <a:pt x="96" y="77"/>
                    <a:pt x="100" y="77"/>
                  </a:cubicBezTo>
                  <a:cubicBezTo>
                    <a:pt x="158" y="77"/>
                    <a:pt x="158" y="77"/>
                    <a:pt x="158" y="77"/>
                  </a:cubicBezTo>
                  <a:cubicBezTo>
                    <a:pt x="162" y="77"/>
                    <a:pt x="164" y="74"/>
                    <a:pt x="164" y="70"/>
                  </a:cubicBezTo>
                  <a:cubicBezTo>
                    <a:pt x="164" y="69"/>
                    <a:pt x="164" y="69"/>
                    <a:pt x="164" y="69"/>
                  </a:cubicBezTo>
                  <a:cubicBezTo>
                    <a:pt x="208" y="69"/>
                    <a:pt x="208" y="69"/>
                    <a:pt x="208" y="69"/>
                  </a:cubicBezTo>
                  <a:cubicBezTo>
                    <a:pt x="208" y="296"/>
                    <a:pt x="208" y="296"/>
                    <a:pt x="208" y="296"/>
                  </a:cubicBezTo>
                  <a:close/>
                  <a:moveTo>
                    <a:pt x="208" y="296"/>
                  </a:moveTo>
                  <a:cubicBezTo>
                    <a:pt x="208" y="296"/>
                    <a:pt x="208" y="296"/>
                    <a:pt x="208" y="296"/>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Rectangle 112"/>
            <p:cNvSpPr>
              <a:spLocks noChangeArrowheads="1"/>
            </p:cNvSpPr>
            <p:nvPr/>
          </p:nvSpPr>
          <p:spPr bwMode="auto">
            <a:xfrm>
              <a:off x="5156200" y="2906713"/>
              <a:ext cx="312738" cy="63500"/>
            </a:xfrm>
            <a:prstGeom prst="rect">
              <a:avLst/>
            </a:prstGeom>
            <a:solidFill>
              <a:schemeClr val="bg1"/>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Rectangle 113"/>
            <p:cNvSpPr>
              <a:spLocks noChangeArrowheads="1"/>
            </p:cNvSpPr>
            <p:nvPr/>
          </p:nvSpPr>
          <p:spPr bwMode="auto">
            <a:xfrm>
              <a:off x="5156200" y="3036888"/>
              <a:ext cx="312738" cy="63500"/>
            </a:xfrm>
            <a:prstGeom prst="rect">
              <a:avLst/>
            </a:prstGeom>
            <a:solidFill>
              <a:schemeClr val="bg1"/>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114"/>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close/>
                  <a:moveTo>
                    <a:pt x="44" y="124"/>
                  </a:moveTo>
                  <a:lnTo>
                    <a:pt x="44" y="12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115"/>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moveTo>
                    <a:pt x="44" y="124"/>
                  </a:moveTo>
                  <a:lnTo>
                    <a:pt x="44" y="124"/>
                  </a:ln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91" name="Freeform 110"/>
          <p:cNvSpPr>
            <a:spLocks noChangeAspect="1" noEditPoints="1"/>
          </p:cNvSpPr>
          <p:nvPr/>
        </p:nvSpPr>
        <p:spPr bwMode="auto">
          <a:xfrm>
            <a:off x="5395489" y="891623"/>
            <a:ext cx="457200" cy="313083"/>
          </a:xfrm>
          <a:custGeom>
            <a:avLst/>
            <a:gdLst/>
            <a:ahLst/>
            <a:cxnLst>
              <a:cxn ang="0">
                <a:pos x="286" y="182"/>
              </a:cxn>
              <a:cxn ang="0">
                <a:pos x="276" y="47"/>
              </a:cxn>
              <a:cxn ang="0">
                <a:pos x="216" y="179"/>
              </a:cxn>
              <a:cxn ang="0">
                <a:pos x="208" y="185"/>
              </a:cxn>
              <a:cxn ang="0">
                <a:pos x="209" y="11"/>
              </a:cxn>
              <a:cxn ang="0">
                <a:pos x="105" y="0"/>
              </a:cxn>
              <a:cxn ang="0">
                <a:pos x="94" y="182"/>
              </a:cxn>
              <a:cxn ang="0">
                <a:pos x="88" y="185"/>
              </a:cxn>
              <a:cxn ang="0">
                <a:pos x="87" y="47"/>
              </a:cxn>
              <a:cxn ang="0">
                <a:pos x="18" y="57"/>
              </a:cxn>
              <a:cxn ang="0">
                <a:pos x="19" y="185"/>
              </a:cxn>
              <a:cxn ang="0">
                <a:pos x="0" y="207"/>
              </a:cxn>
              <a:cxn ang="0">
                <a:pos x="303" y="185"/>
              </a:cxn>
              <a:cxn ang="0">
                <a:pos x="50" y="142"/>
              </a:cxn>
              <a:cxn ang="0">
                <a:pos x="35" y="126"/>
              </a:cxn>
              <a:cxn ang="0">
                <a:pos x="50" y="142"/>
              </a:cxn>
              <a:cxn ang="0">
                <a:pos x="35" y="115"/>
              </a:cxn>
              <a:cxn ang="0">
                <a:pos x="50" y="99"/>
              </a:cxn>
              <a:cxn ang="0">
                <a:pos x="50" y="89"/>
              </a:cxn>
              <a:cxn ang="0">
                <a:pos x="35" y="73"/>
              </a:cxn>
              <a:cxn ang="0">
                <a:pos x="50" y="89"/>
              </a:cxn>
              <a:cxn ang="0">
                <a:pos x="59" y="142"/>
              </a:cxn>
              <a:cxn ang="0">
                <a:pos x="74" y="126"/>
              </a:cxn>
              <a:cxn ang="0">
                <a:pos x="74" y="115"/>
              </a:cxn>
              <a:cxn ang="0">
                <a:pos x="59" y="99"/>
              </a:cxn>
              <a:cxn ang="0">
                <a:pos x="74" y="115"/>
              </a:cxn>
              <a:cxn ang="0">
                <a:pos x="59" y="89"/>
              </a:cxn>
              <a:cxn ang="0">
                <a:pos x="74" y="73"/>
              </a:cxn>
              <a:cxn ang="0">
                <a:pos x="175" y="184"/>
              </a:cxn>
              <a:cxn ang="0">
                <a:pos x="130" y="128"/>
              </a:cxn>
              <a:cxn ang="0">
                <a:pos x="175" y="184"/>
              </a:cxn>
              <a:cxn ang="0">
                <a:pos x="114" y="43"/>
              </a:cxn>
              <a:cxn ang="0">
                <a:pos x="189" y="43"/>
              </a:cxn>
              <a:cxn ang="0">
                <a:pos x="249" y="142"/>
              </a:cxn>
              <a:cxn ang="0">
                <a:pos x="233" y="126"/>
              </a:cxn>
              <a:cxn ang="0">
                <a:pos x="249" y="142"/>
              </a:cxn>
              <a:cxn ang="0">
                <a:pos x="233" y="115"/>
              </a:cxn>
              <a:cxn ang="0">
                <a:pos x="249" y="99"/>
              </a:cxn>
              <a:cxn ang="0">
                <a:pos x="249" y="89"/>
              </a:cxn>
              <a:cxn ang="0">
                <a:pos x="233" y="73"/>
              </a:cxn>
              <a:cxn ang="0">
                <a:pos x="249" y="89"/>
              </a:cxn>
              <a:cxn ang="0">
                <a:pos x="257" y="142"/>
              </a:cxn>
              <a:cxn ang="0">
                <a:pos x="272" y="126"/>
              </a:cxn>
              <a:cxn ang="0">
                <a:pos x="272" y="115"/>
              </a:cxn>
              <a:cxn ang="0">
                <a:pos x="257" y="99"/>
              </a:cxn>
              <a:cxn ang="0">
                <a:pos x="272" y="115"/>
              </a:cxn>
              <a:cxn ang="0">
                <a:pos x="257" y="89"/>
              </a:cxn>
              <a:cxn ang="0">
                <a:pos x="272" y="73"/>
              </a:cxn>
              <a:cxn ang="0">
                <a:pos x="161" y="33"/>
              </a:cxn>
              <a:cxn ang="0">
                <a:pos x="175" y="52"/>
              </a:cxn>
              <a:cxn ang="0">
                <a:pos x="161" y="66"/>
              </a:cxn>
              <a:cxn ang="0">
                <a:pos x="142" y="52"/>
              </a:cxn>
              <a:cxn ang="0">
                <a:pos x="128" y="33"/>
              </a:cxn>
              <a:cxn ang="0">
                <a:pos x="142" y="19"/>
              </a:cxn>
              <a:cxn ang="0">
                <a:pos x="161" y="33"/>
              </a:cxn>
              <a:cxn ang="0">
                <a:pos x="161" y="33"/>
              </a:cxn>
            </a:cxnLst>
            <a:rect l="0" t="0" r="r" b="b"/>
            <a:pathLst>
              <a:path w="303" h="207">
                <a:moveTo>
                  <a:pt x="286" y="185"/>
                </a:moveTo>
                <a:cubicBezTo>
                  <a:pt x="286" y="184"/>
                  <a:pt x="286" y="183"/>
                  <a:pt x="286" y="182"/>
                </a:cubicBezTo>
                <a:cubicBezTo>
                  <a:pt x="286" y="57"/>
                  <a:pt x="286" y="57"/>
                  <a:pt x="286" y="57"/>
                </a:cubicBezTo>
                <a:cubicBezTo>
                  <a:pt x="286" y="51"/>
                  <a:pt x="282" y="47"/>
                  <a:pt x="276" y="47"/>
                </a:cubicBezTo>
                <a:cubicBezTo>
                  <a:pt x="216" y="47"/>
                  <a:pt x="216" y="47"/>
                  <a:pt x="216" y="47"/>
                </a:cubicBezTo>
                <a:cubicBezTo>
                  <a:pt x="216" y="179"/>
                  <a:pt x="216" y="179"/>
                  <a:pt x="216" y="179"/>
                </a:cubicBezTo>
                <a:cubicBezTo>
                  <a:pt x="216" y="181"/>
                  <a:pt x="216" y="183"/>
                  <a:pt x="215" y="185"/>
                </a:cubicBezTo>
                <a:cubicBezTo>
                  <a:pt x="208" y="185"/>
                  <a:pt x="208" y="185"/>
                  <a:pt x="208" y="185"/>
                </a:cubicBezTo>
                <a:cubicBezTo>
                  <a:pt x="209" y="184"/>
                  <a:pt x="209" y="183"/>
                  <a:pt x="209" y="182"/>
                </a:cubicBezTo>
                <a:cubicBezTo>
                  <a:pt x="209" y="11"/>
                  <a:pt x="209" y="11"/>
                  <a:pt x="209" y="11"/>
                </a:cubicBezTo>
                <a:cubicBezTo>
                  <a:pt x="209" y="5"/>
                  <a:pt x="204" y="0"/>
                  <a:pt x="198" y="0"/>
                </a:cubicBezTo>
                <a:cubicBezTo>
                  <a:pt x="105" y="0"/>
                  <a:pt x="105" y="0"/>
                  <a:pt x="105" y="0"/>
                </a:cubicBezTo>
                <a:cubicBezTo>
                  <a:pt x="99" y="0"/>
                  <a:pt x="94" y="5"/>
                  <a:pt x="94" y="11"/>
                </a:cubicBezTo>
                <a:cubicBezTo>
                  <a:pt x="94" y="182"/>
                  <a:pt x="94" y="182"/>
                  <a:pt x="94" y="182"/>
                </a:cubicBezTo>
                <a:cubicBezTo>
                  <a:pt x="94" y="183"/>
                  <a:pt x="94" y="184"/>
                  <a:pt x="95" y="185"/>
                </a:cubicBezTo>
                <a:cubicBezTo>
                  <a:pt x="88" y="185"/>
                  <a:pt x="88" y="185"/>
                  <a:pt x="88" y="185"/>
                </a:cubicBezTo>
                <a:cubicBezTo>
                  <a:pt x="87" y="183"/>
                  <a:pt x="87" y="181"/>
                  <a:pt x="87" y="179"/>
                </a:cubicBezTo>
                <a:cubicBezTo>
                  <a:pt x="87" y="47"/>
                  <a:pt x="87" y="47"/>
                  <a:pt x="87" y="47"/>
                </a:cubicBezTo>
                <a:cubicBezTo>
                  <a:pt x="29" y="47"/>
                  <a:pt x="29" y="47"/>
                  <a:pt x="29" y="47"/>
                </a:cubicBezTo>
                <a:cubicBezTo>
                  <a:pt x="23" y="47"/>
                  <a:pt x="18" y="51"/>
                  <a:pt x="18" y="57"/>
                </a:cubicBezTo>
                <a:cubicBezTo>
                  <a:pt x="18" y="182"/>
                  <a:pt x="18" y="182"/>
                  <a:pt x="18" y="182"/>
                </a:cubicBezTo>
                <a:cubicBezTo>
                  <a:pt x="18" y="183"/>
                  <a:pt x="18" y="184"/>
                  <a:pt x="19" y="185"/>
                </a:cubicBezTo>
                <a:cubicBezTo>
                  <a:pt x="0" y="185"/>
                  <a:pt x="0" y="185"/>
                  <a:pt x="0" y="185"/>
                </a:cubicBezTo>
                <a:cubicBezTo>
                  <a:pt x="0" y="207"/>
                  <a:pt x="0" y="207"/>
                  <a:pt x="0" y="207"/>
                </a:cubicBezTo>
                <a:cubicBezTo>
                  <a:pt x="303" y="207"/>
                  <a:pt x="303" y="207"/>
                  <a:pt x="303" y="207"/>
                </a:cubicBezTo>
                <a:cubicBezTo>
                  <a:pt x="303" y="185"/>
                  <a:pt x="303" y="185"/>
                  <a:pt x="303" y="185"/>
                </a:cubicBezTo>
                <a:lnTo>
                  <a:pt x="286" y="185"/>
                </a:lnTo>
                <a:close/>
                <a:moveTo>
                  <a:pt x="50" y="142"/>
                </a:moveTo>
                <a:cubicBezTo>
                  <a:pt x="35" y="142"/>
                  <a:pt x="35" y="142"/>
                  <a:pt x="35" y="142"/>
                </a:cubicBezTo>
                <a:cubicBezTo>
                  <a:pt x="35" y="126"/>
                  <a:pt x="35" y="126"/>
                  <a:pt x="35" y="126"/>
                </a:cubicBezTo>
                <a:cubicBezTo>
                  <a:pt x="50" y="126"/>
                  <a:pt x="50" y="126"/>
                  <a:pt x="50" y="126"/>
                </a:cubicBezTo>
                <a:lnTo>
                  <a:pt x="50" y="142"/>
                </a:lnTo>
                <a:close/>
                <a:moveTo>
                  <a:pt x="50" y="115"/>
                </a:moveTo>
                <a:cubicBezTo>
                  <a:pt x="35" y="115"/>
                  <a:pt x="35" y="115"/>
                  <a:pt x="35" y="115"/>
                </a:cubicBezTo>
                <a:cubicBezTo>
                  <a:pt x="35" y="99"/>
                  <a:pt x="35" y="99"/>
                  <a:pt x="35" y="99"/>
                </a:cubicBezTo>
                <a:cubicBezTo>
                  <a:pt x="50" y="99"/>
                  <a:pt x="50" y="99"/>
                  <a:pt x="50" y="99"/>
                </a:cubicBezTo>
                <a:lnTo>
                  <a:pt x="50" y="115"/>
                </a:lnTo>
                <a:close/>
                <a:moveTo>
                  <a:pt x="50" y="89"/>
                </a:moveTo>
                <a:cubicBezTo>
                  <a:pt x="35" y="89"/>
                  <a:pt x="35" y="89"/>
                  <a:pt x="35" y="89"/>
                </a:cubicBezTo>
                <a:cubicBezTo>
                  <a:pt x="35" y="73"/>
                  <a:pt x="35" y="73"/>
                  <a:pt x="35" y="73"/>
                </a:cubicBezTo>
                <a:cubicBezTo>
                  <a:pt x="50" y="73"/>
                  <a:pt x="50" y="73"/>
                  <a:pt x="50" y="73"/>
                </a:cubicBezTo>
                <a:lnTo>
                  <a:pt x="50" y="89"/>
                </a:lnTo>
                <a:close/>
                <a:moveTo>
                  <a:pt x="74" y="142"/>
                </a:moveTo>
                <a:cubicBezTo>
                  <a:pt x="59" y="142"/>
                  <a:pt x="59" y="142"/>
                  <a:pt x="59" y="142"/>
                </a:cubicBezTo>
                <a:cubicBezTo>
                  <a:pt x="59" y="126"/>
                  <a:pt x="59" y="126"/>
                  <a:pt x="59" y="126"/>
                </a:cubicBezTo>
                <a:cubicBezTo>
                  <a:pt x="74" y="126"/>
                  <a:pt x="74" y="126"/>
                  <a:pt x="74" y="126"/>
                </a:cubicBezTo>
                <a:lnTo>
                  <a:pt x="74" y="142"/>
                </a:lnTo>
                <a:close/>
                <a:moveTo>
                  <a:pt x="74" y="115"/>
                </a:moveTo>
                <a:cubicBezTo>
                  <a:pt x="59" y="115"/>
                  <a:pt x="59" y="115"/>
                  <a:pt x="59" y="115"/>
                </a:cubicBezTo>
                <a:cubicBezTo>
                  <a:pt x="59" y="99"/>
                  <a:pt x="59" y="99"/>
                  <a:pt x="59" y="99"/>
                </a:cubicBezTo>
                <a:cubicBezTo>
                  <a:pt x="74" y="99"/>
                  <a:pt x="74" y="99"/>
                  <a:pt x="74" y="99"/>
                </a:cubicBezTo>
                <a:lnTo>
                  <a:pt x="74" y="115"/>
                </a:lnTo>
                <a:close/>
                <a:moveTo>
                  <a:pt x="74" y="89"/>
                </a:moveTo>
                <a:cubicBezTo>
                  <a:pt x="59" y="89"/>
                  <a:pt x="59" y="89"/>
                  <a:pt x="59" y="89"/>
                </a:cubicBezTo>
                <a:cubicBezTo>
                  <a:pt x="59" y="73"/>
                  <a:pt x="59" y="73"/>
                  <a:pt x="59" y="73"/>
                </a:cubicBezTo>
                <a:cubicBezTo>
                  <a:pt x="74" y="73"/>
                  <a:pt x="74" y="73"/>
                  <a:pt x="74" y="73"/>
                </a:cubicBezTo>
                <a:lnTo>
                  <a:pt x="74" y="89"/>
                </a:lnTo>
                <a:close/>
                <a:moveTo>
                  <a:pt x="175" y="184"/>
                </a:moveTo>
                <a:cubicBezTo>
                  <a:pt x="130" y="184"/>
                  <a:pt x="130" y="184"/>
                  <a:pt x="130" y="184"/>
                </a:cubicBezTo>
                <a:cubicBezTo>
                  <a:pt x="130" y="128"/>
                  <a:pt x="130" y="128"/>
                  <a:pt x="130" y="128"/>
                </a:cubicBezTo>
                <a:cubicBezTo>
                  <a:pt x="175" y="128"/>
                  <a:pt x="175" y="128"/>
                  <a:pt x="175" y="128"/>
                </a:cubicBezTo>
                <a:lnTo>
                  <a:pt x="175" y="184"/>
                </a:lnTo>
                <a:close/>
                <a:moveTo>
                  <a:pt x="152" y="80"/>
                </a:moveTo>
                <a:cubicBezTo>
                  <a:pt x="131" y="80"/>
                  <a:pt x="114" y="63"/>
                  <a:pt x="114" y="43"/>
                </a:cubicBezTo>
                <a:cubicBezTo>
                  <a:pt x="114" y="22"/>
                  <a:pt x="131" y="5"/>
                  <a:pt x="152" y="5"/>
                </a:cubicBezTo>
                <a:cubicBezTo>
                  <a:pt x="172" y="5"/>
                  <a:pt x="189" y="22"/>
                  <a:pt x="189" y="43"/>
                </a:cubicBezTo>
                <a:cubicBezTo>
                  <a:pt x="189" y="63"/>
                  <a:pt x="172" y="80"/>
                  <a:pt x="152" y="80"/>
                </a:cubicBezTo>
                <a:close/>
                <a:moveTo>
                  <a:pt x="249" y="142"/>
                </a:moveTo>
                <a:cubicBezTo>
                  <a:pt x="233" y="142"/>
                  <a:pt x="233" y="142"/>
                  <a:pt x="233" y="142"/>
                </a:cubicBezTo>
                <a:cubicBezTo>
                  <a:pt x="233" y="126"/>
                  <a:pt x="233" y="126"/>
                  <a:pt x="233" y="126"/>
                </a:cubicBezTo>
                <a:cubicBezTo>
                  <a:pt x="249" y="126"/>
                  <a:pt x="249" y="126"/>
                  <a:pt x="249" y="126"/>
                </a:cubicBezTo>
                <a:lnTo>
                  <a:pt x="249" y="142"/>
                </a:lnTo>
                <a:close/>
                <a:moveTo>
                  <a:pt x="249" y="115"/>
                </a:moveTo>
                <a:cubicBezTo>
                  <a:pt x="233" y="115"/>
                  <a:pt x="233" y="115"/>
                  <a:pt x="233" y="115"/>
                </a:cubicBezTo>
                <a:cubicBezTo>
                  <a:pt x="233" y="99"/>
                  <a:pt x="233" y="99"/>
                  <a:pt x="233" y="99"/>
                </a:cubicBezTo>
                <a:cubicBezTo>
                  <a:pt x="249" y="99"/>
                  <a:pt x="249" y="99"/>
                  <a:pt x="249" y="99"/>
                </a:cubicBezTo>
                <a:lnTo>
                  <a:pt x="249" y="115"/>
                </a:lnTo>
                <a:close/>
                <a:moveTo>
                  <a:pt x="249" y="89"/>
                </a:moveTo>
                <a:cubicBezTo>
                  <a:pt x="233" y="89"/>
                  <a:pt x="233" y="89"/>
                  <a:pt x="233" y="89"/>
                </a:cubicBezTo>
                <a:cubicBezTo>
                  <a:pt x="233" y="73"/>
                  <a:pt x="233" y="73"/>
                  <a:pt x="233" y="73"/>
                </a:cubicBezTo>
                <a:cubicBezTo>
                  <a:pt x="249" y="73"/>
                  <a:pt x="249" y="73"/>
                  <a:pt x="249" y="73"/>
                </a:cubicBezTo>
                <a:lnTo>
                  <a:pt x="249" y="89"/>
                </a:lnTo>
                <a:close/>
                <a:moveTo>
                  <a:pt x="272" y="142"/>
                </a:moveTo>
                <a:cubicBezTo>
                  <a:pt x="257" y="142"/>
                  <a:pt x="257" y="142"/>
                  <a:pt x="257" y="142"/>
                </a:cubicBezTo>
                <a:cubicBezTo>
                  <a:pt x="257" y="126"/>
                  <a:pt x="257" y="126"/>
                  <a:pt x="257" y="126"/>
                </a:cubicBezTo>
                <a:cubicBezTo>
                  <a:pt x="272" y="126"/>
                  <a:pt x="272" y="126"/>
                  <a:pt x="272" y="126"/>
                </a:cubicBezTo>
                <a:lnTo>
                  <a:pt x="272" y="142"/>
                </a:lnTo>
                <a:close/>
                <a:moveTo>
                  <a:pt x="272" y="115"/>
                </a:moveTo>
                <a:cubicBezTo>
                  <a:pt x="257" y="115"/>
                  <a:pt x="257" y="115"/>
                  <a:pt x="257" y="115"/>
                </a:cubicBezTo>
                <a:cubicBezTo>
                  <a:pt x="257" y="99"/>
                  <a:pt x="257" y="99"/>
                  <a:pt x="257" y="99"/>
                </a:cubicBezTo>
                <a:cubicBezTo>
                  <a:pt x="272" y="99"/>
                  <a:pt x="272" y="99"/>
                  <a:pt x="272" y="99"/>
                </a:cubicBezTo>
                <a:lnTo>
                  <a:pt x="272" y="115"/>
                </a:lnTo>
                <a:close/>
                <a:moveTo>
                  <a:pt x="272" y="89"/>
                </a:moveTo>
                <a:cubicBezTo>
                  <a:pt x="257" y="89"/>
                  <a:pt x="257" y="89"/>
                  <a:pt x="257" y="89"/>
                </a:cubicBezTo>
                <a:cubicBezTo>
                  <a:pt x="257" y="73"/>
                  <a:pt x="257" y="73"/>
                  <a:pt x="257" y="73"/>
                </a:cubicBezTo>
                <a:cubicBezTo>
                  <a:pt x="272" y="73"/>
                  <a:pt x="272" y="73"/>
                  <a:pt x="272" y="73"/>
                </a:cubicBezTo>
                <a:lnTo>
                  <a:pt x="272" y="89"/>
                </a:lnTo>
                <a:close/>
                <a:moveTo>
                  <a:pt x="161" y="33"/>
                </a:moveTo>
                <a:cubicBezTo>
                  <a:pt x="175" y="33"/>
                  <a:pt x="175" y="33"/>
                  <a:pt x="175" y="33"/>
                </a:cubicBezTo>
                <a:cubicBezTo>
                  <a:pt x="175" y="52"/>
                  <a:pt x="175" y="52"/>
                  <a:pt x="175" y="52"/>
                </a:cubicBezTo>
                <a:cubicBezTo>
                  <a:pt x="161" y="52"/>
                  <a:pt x="161" y="52"/>
                  <a:pt x="161" y="52"/>
                </a:cubicBezTo>
                <a:cubicBezTo>
                  <a:pt x="161" y="66"/>
                  <a:pt x="161" y="66"/>
                  <a:pt x="161" y="66"/>
                </a:cubicBezTo>
                <a:cubicBezTo>
                  <a:pt x="142" y="66"/>
                  <a:pt x="142" y="66"/>
                  <a:pt x="142" y="66"/>
                </a:cubicBezTo>
                <a:cubicBezTo>
                  <a:pt x="142" y="52"/>
                  <a:pt x="142" y="52"/>
                  <a:pt x="142" y="52"/>
                </a:cubicBezTo>
                <a:cubicBezTo>
                  <a:pt x="128" y="52"/>
                  <a:pt x="128" y="52"/>
                  <a:pt x="128" y="52"/>
                </a:cubicBezTo>
                <a:cubicBezTo>
                  <a:pt x="128" y="33"/>
                  <a:pt x="128" y="33"/>
                  <a:pt x="128" y="33"/>
                </a:cubicBezTo>
                <a:cubicBezTo>
                  <a:pt x="142" y="33"/>
                  <a:pt x="142" y="33"/>
                  <a:pt x="142" y="33"/>
                </a:cubicBezTo>
                <a:cubicBezTo>
                  <a:pt x="142" y="19"/>
                  <a:pt x="142" y="19"/>
                  <a:pt x="142" y="19"/>
                </a:cubicBezTo>
                <a:cubicBezTo>
                  <a:pt x="161" y="19"/>
                  <a:pt x="161" y="19"/>
                  <a:pt x="161" y="19"/>
                </a:cubicBezTo>
                <a:lnTo>
                  <a:pt x="161" y="33"/>
                </a:lnTo>
                <a:close/>
                <a:moveTo>
                  <a:pt x="161" y="33"/>
                </a:moveTo>
                <a:cubicBezTo>
                  <a:pt x="161" y="33"/>
                  <a:pt x="161" y="33"/>
                  <a:pt x="161" y="33"/>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pic>
        <p:nvPicPr>
          <p:cNvPr id="37" name="Picture 3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652572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7"/>
                                        </p:tgtEl>
                                        <p:attrNameLst>
                                          <p:attrName>style.visibility</p:attrName>
                                        </p:attrNameLst>
                                      </p:cBhvr>
                                      <p:to>
                                        <p:strVal val="visible"/>
                                      </p:to>
                                    </p:set>
                                    <p:animEffect transition="in" filter="wipe(left)">
                                      <p:cBhvr>
                                        <p:cTn id="7" dur="500"/>
                                        <p:tgtEl>
                                          <p:spTgt spid="6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p:cTn id="11" dur="500" fill="hold"/>
                                        <p:tgtEl>
                                          <p:spTgt spid="26"/>
                                        </p:tgtEl>
                                        <p:attrNameLst>
                                          <p:attrName>ppt_w</p:attrName>
                                        </p:attrNameLst>
                                      </p:cBhvr>
                                      <p:tavLst>
                                        <p:tav tm="0">
                                          <p:val>
                                            <p:fltVal val="0"/>
                                          </p:val>
                                        </p:tav>
                                        <p:tav tm="100000">
                                          <p:val>
                                            <p:strVal val="#ppt_w"/>
                                          </p:val>
                                        </p:tav>
                                      </p:tavLst>
                                    </p:anim>
                                    <p:anim calcmode="lin" valueType="num">
                                      <p:cBhvr>
                                        <p:cTn id="12" dur="500" fill="hold"/>
                                        <p:tgtEl>
                                          <p:spTgt spid="26"/>
                                        </p:tgtEl>
                                        <p:attrNameLst>
                                          <p:attrName>ppt_h</p:attrName>
                                        </p:attrNameLst>
                                      </p:cBhvr>
                                      <p:tavLst>
                                        <p:tav tm="0">
                                          <p:val>
                                            <p:fltVal val="0"/>
                                          </p:val>
                                        </p:tav>
                                        <p:tav tm="100000">
                                          <p:val>
                                            <p:strVal val="#ppt_h"/>
                                          </p:val>
                                        </p:tav>
                                      </p:tavLst>
                                    </p:anim>
                                    <p:animEffect transition="in" filter="fade">
                                      <p:cBhvr>
                                        <p:cTn id="13" dur="500"/>
                                        <p:tgtEl>
                                          <p:spTgt spid="26"/>
                                        </p:tgtEl>
                                      </p:cBhvr>
                                    </p:animEffect>
                                  </p:childTnLst>
                                </p:cTn>
                              </p:par>
                            </p:childTnLst>
                          </p:cTn>
                        </p:par>
                        <p:par>
                          <p:cTn id="14" fill="hold">
                            <p:stCondLst>
                              <p:cond delay="1000"/>
                            </p:stCondLst>
                            <p:childTnLst>
                              <p:par>
                                <p:cTn id="15" presetID="37" presetClass="entr" presetSubtype="0" fill="hold" grpId="0" nodeType="afterEffect">
                                  <p:stCondLst>
                                    <p:cond delay="0"/>
                                  </p:stCondLst>
                                  <p:childTnLst>
                                    <p:set>
                                      <p:cBhvr>
                                        <p:cTn id="16" dur="1" fill="hold">
                                          <p:stCondLst>
                                            <p:cond delay="0"/>
                                          </p:stCondLst>
                                        </p:cTn>
                                        <p:tgtEl>
                                          <p:spTgt spid="43"/>
                                        </p:tgtEl>
                                        <p:attrNameLst>
                                          <p:attrName>style.visibility</p:attrName>
                                        </p:attrNameLst>
                                      </p:cBhvr>
                                      <p:to>
                                        <p:strVal val="visible"/>
                                      </p:to>
                                    </p:set>
                                    <p:animEffect transition="in" filter="fade">
                                      <p:cBhvr>
                                        <p:cTn id="17" dur="1000"/>
                                        <p:tgtEl>
                                          <p:spTgt spid="43"/>
                                        </p:tgtEl>
                                      </p:cBhvr>
                                    </p:animEffect>
                                    <p:anim calcmode="lin" valueType="num">
                                      <p:cBhvr>
                                        <p:cTn id="18" dur="1000" fill="hold"/>
                                        <p:tgtEl>
                                          <p:spTgt spid="43"/>
                                        </p:tgtEl>
                                        <p:attrNameLst>
                                          <p:attrName>ppt_x</p:attrName>
                                        </p:attrNameLst>
                                      </p:cBhvr>
                                      <p:tavLst>
                                        <p:tav tm="0">
                                          <p:val>
                                            <p:strVal val="#ppt_x"/>
                                          </p:val>
                                        </p:tav>
                                        <p:tav tm="100000">
                                          <p:val>
                                            <p:strVal val="#ppt_x"/>
                                          </p:val>
                                        </p:tav>
                                      </p:tavLst>
                                    </p:anim>
                                    <p:anim calcmode="lin" valueType="num">
                                      <p:cBhvr>
                                        <p:cTn id="19" dur="900" decel="100000" fill="hold"/>
                                        <p:tgtEl>
                                          <p:spTgt spid="43"/>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43"/>
                                        </p:tgtEl>
                                        <p:attrNameLst>
                                          <p:attrName>ppt_y</p:attrName>
                                        </p:attrNameLst>
                                      </p:cBhvr>
                                      <p:tavLst>
                                        <p:tav tm="0">
                                          <p:val>
                                            <p:strVal val="#ppt_y-.03"/>
                                          </p:val>
                                        </p:tav>
                                        <p:tav tm="100000">
                                          <p:val>
                                            <p:strVal val="#ppt_y"/>
                                          </p:val>
                                        </p:tav>
                                      </p:tavLst>
                                    </p:anim>
                                  </p:childTnLst>
                                </p:cTn>
                              </p:par>
                            </p:childTnLst>
                          </p:cTn>
                        </p:par>
                        <p:par>
                          <p:cTn id="21" fill="hold">
                            <p:stCondLst>
                              <p:cond delay="2000"/>
                            </p:stCondLst>
                            <p:childTnLst>
                              <p:par>
                                <p:cTn id="22" presetID="22" presetClass="entr" presetSubtype="8" fill="hold" nodeType="afterEffect">
                                  <p:stCondLst>
                                    <p:cond delay="0"/>
                                  </p:stCondLst>
                                  <p:childTnLst>
                                    <p:set>
                                      <p:cBhvr>
                                        <p:cTn id="23" dur="1" fill="hold">
                                          <p:stCondLst>
                                            <p:cond delay="0"/>
                                          </p:stCondLst>
                                        </p:cTn>
                                        <p:tgtEl>
                                          <p:spTgt spid="41"/>
                                        </p:tgtEl>
                                        <p:attrNameLst>
                                          <p:attrName>style.visibility</p:attrName>
                                        </p:attrNameLst>
                                      </p:cBhvr>
                                      <p:to>
                                        <p:strVal val="visible"/>
                                      </p:to>
                                    </p:set>
                                    <p:animEffect transition="in" filter="wipe(left)">
                                      <p:cBhvr>
                                        <p:cTn id="24" dur="500"/>
                                        <p:tgtEl>
                                          <p:spTgt spid="41"/>
                                        </p:tgtEl>
                                      </p:cBhvr>
                                    </p:animEffect>
                                  </p:childTnLst>
                                </p:cTn>
                              </p:par>
                            </p:childTnLst>
                          </p:cTn>
                        </p:par>
                        <p:par>
                          <p:cTn id="25" fill="hold">
                            <p:stCondLst>
                              <p:cond delay="2500"/>
                            </p:stCondLst>
                            <p:childTnLst>
                              <p:par>
                                <p:cTn id="26" presetID="53" presetClass="entr" presetSubtype="16" fill="hold" grpId="0" nodeType="afterEffect">
                                  <p:stCondLst>
                                    <p:cond delay="0"/>
                                  </p:stCondLst>
                                  <p:childTnLst>
                                    <p:set>
                                      <p:cBhvr>
                                        <p:cTn id="27" dur="1" fill="hold">
                                          <p:stCondLst>
                                            <p:cond delay="0"/>
                                          </p:stCondLst>
                                        </p:cTn>
                                        <p:tgtEl>
                                          <p:spTgt spid="91"/>
                                        </p:tgtEl>
                                        <p:attrNameLst>
                                          <p:attrName>style.visibility</p:attrName>
                                        </p:attrNameLst>
                                      </p:cBhvr>
                                      <p:to>
                                        <p:strVal val="visible"/>
                                      </p:to>
                                    </p:set>
                                    <p:anim calcmode="lin" valueType="num">
                                      <p:cBhvr>
                                        <p:cTn id="28" dur="500" fill="hold"/>
                                        <p:tgtEl>
                                          <p:spTgt spid="91"/>
                                        </p:tgtEl>
                                        <p:attrNameLst>
                                          <p:attrName>ppt_w</p:attrName>
                                        </p:attrNameLst>
                                      </p:cBhvr>
                                      <p:tavLst>
                                        <p:tav tm="0">
                                          <p:val>
                                            <p:fltVal val="0"/>
                                          </p:val>
                                        </p:tav>
                                        <p:tav tm="100000">
                                          <p:val>
                                            <p:strVal val="#ppt_w"/>
                                          </p:val>
                                        </p:tav>
                                      </p:tavLst>
                                    </p:anim>
                                    <p:anim calcmode="lin" valueType="num">
                                      <p:cBhvr>
                                        <p:cTn id="29" dur="500" fill="hold"/>
                                        <p:tgtEl>
                                          <p:spTgt spid="91"/>
                                        </p:tgtEl>
                                        <p:attrNameLst>
                                          <p:attrName>ppt_h</p:attrName>
                                        </p:attrNameLst>
                                      </p:cBhvr>
                                      <p:tavLst>
                                        <p:tav tm="0">
                                          <p:val>
                                            <p:fltVal val="0"/>
                                          </p:val>
                                        </p:tav>
                                        <p:tav tm="100000">
                                          <p:val>
                                            <p:strVal val="#ppt_h"/>
                                          </p:val>
                                        </p:tav>
                                      </p:tavLst>
                                    </p:anim>
                                    <p:animEffect transition="in" filter="fade">
                                      <p:cBhvr>
                                        <p:cTn id="30" dur="500"/>
                                        <p:tgtEl>
                                          <p:spTgt spid="91"/>
                                        </p:tgtEl>
                                      </p:cBhvr>
                                    </p:animEffect>
                                  </p:childTnLst>
                                </p:cTn>
                              </p:par>
                              <p:par>
                                <p:cTn id="31" presetID="53" presetClass="entr" presetSubtype="16" fill="hold" grpId="0" nodeType="withEffect">
                                  <p:stCondLst>
                                    <p:cond delay="0"/>
                                  </p:stCondLst>
                                  <p:childTnLst>
                                    <p:set>
                                      <p:cBhvr>
                                        <p:cTn id="32" dur="1" fill="hold">
                                          <p:stCondLst>
                                            <p:cond delay="0"/>
                                          </p:stCondLst>
                                        </p:cTn>
                                        <p:tgtEl>
                                          <p:spTgt spid="27"/>
                                        </p:tgtEl>
                                        <p:attrNameLst>
                                          <p:attrName>style.visibility</p:attrName>
                                        </p:attrNameLst>
                                      </p:cBhvr>
                                      <p:to>
                                        <p:strVal val="visible"/>
                                      </p:to>
                                    </p:set>
                                    <p:anim calcmode="lin" valueType="num">
                                      <p:cBhvr>
                                        <p:cTn id="33" dur="500" fill="hold"/>
                                        <p:tgtEl>
                                          <p:spTgt spid="27"/>
                                        </p:tgtEl>
                                        <p:attrNameLst>
                                          <p:attrName>ppt_w</p:attrName>
                                        </p:attrNameLst>
                                      </p:cBhvr>
                                      <p:tavLst>
                                        <p:tav tm="0">
                                          <p:val>
                                            <p:fltVal val="0"/>
                                          </p:val>
                                        </p:tav>
                                        <p:tav tm="100000">
                                          <p:val>
                                            <p:strVal val="#ppt_w"/>
                                          </p:val>
                                        </p:tav>
                                      </p:tavLst>
                                    </p:anim>
                                    <p:anim calcmode="lin" valueType="num">
                                      <p:cBhvr>
                                        <p:cTn id="34" dur="500" fill="hold"/>
                                        <p:tgtEl>
                                          <p:spTgt spid="27"/>
                                        </p:tgtEl>
                                        <p:attrNameLst>
                                          <p:attrName>ppt_h</p:attrName>
                                        </p:attrNameLst>
                                      </p:cBhvr>
                                      <p:tavLst>
                                        <p:tav tm="0">
                                          <p:val>
                                            <p:fltVal val="0"/>
                                          </p:val>
                                        </p:tav>
                                        <p:tav tm="100000">
                                          <p:val>
                                            <p:strVal val="#ppt_h"/>
                                          </p:val>
                                        </p:tav>
                                      </p:tavLst>
                                    </p:anim>
                                    <p:animEffect transition="in" filter="fade">
                                      <p:cBhvr>
                                        <p:cTn id="35" dur="500"/>
                                        <p:tgtEl>
                                          <p:spTgt spid="27"/>
                                        </p:tgtEl>
                                      </p:cBhvr>
                                    </p:animEffect>
                                  </p:childTnLst>
                                </p:cTn>
                              </p:par>
                            </p:childTnLst>
                          </p:cTn>
                        </p:par>
                        <p:par>
                          <p:cTn id="36" fill="hold">
                            <p:stCondLst>
                              <p:cond delay="3000"/>
                            </p:stCondLst>
                            <p:childTnLst>
                              <p:par>
                                <p:cTn id="37" presetID="18" presetClass="entr" presetSubtype="6" fill="hold" grpId="0" nodeType="afterEffect">
                                  <p:stCondLst>
                                    <p:cond delay="0"/>
                                  </p:stCondLst>
                                  <p:childTnLst>
                                    <p:set>
                                      <p:cBhvr>
                                        <p:cTn id="38" dur="1" fill="hold">
                                          <p:stCondLst>
                                            <p:cond delay="0"/>
                                          </p:stCondLst>
                                        </p:cTn>
                                        <p:tgtEl>
                                          <p:spTgt spid="20"/>
                                        </p:tgtEl>
                                        <p:attrNameLst>
                                          <p:attrName>style.visibility</p:attrName>
                                        </p:attrNameLst>
                                      </p:cBhvr>
                                      <p:to>
                                        <p:strVal val="visible"/>
                                      </p:to>
                                    </p:set>
                                    <p:animEffect transition="in" filter="strips(downRight)">
                                      <p:cBhvr>
                                        <p:cTn id="39" dur="500"/>
                                        <p:tgtEl>
                                          <p:spTgt spid="20"/>
                                        </p:tgtEl>
                                      </p:cBhvr>
                                    </p:animEffect>
                                  </p:childTnLst>
                                </p:cTn>
                              </p:par>
                            </p:childTnLst>
                          </p:cTn>
                        </p:par>
                        <p:par>
                          <p:cTn id="40" fill="hold">
                            <p:stCondLst>
                              <p:cond delay="3500"/>
                            </p:stCondLst>
                            <p:childTnLst>
                              <p:par>
                                <p:cTn id="41" presetID="37" presetClass="entr" presetSubtype="0" fill="hold" grpId="0" nodeType="afterEffect">
                                  <p:stCondLst>
                                    <p:cond delay="0"/>
                                  </p:stCondLst>
                                  <p:childTnLst>
                                    <p:set>
                                      <p:cBhvr>
                                        <p:cTn id="42" dur="1" fill="hold">
                                          <p:stCondLst>
                                            <p:cond delay="0"/>
                                          </p:stCondLst>
                                        </p:cTn>
                                        <p:tgtEl>
                                          <p:spTgt spid="53"/>
                                        </p:tgtEl>
                                        <p:attrNameLst>
                                          <p:attrName>style.visibility</p:attrName>
                                        </p:attrNameLst>
                                      </p:cBhvr>
                                      <p:to>
                                        <p:strVal val="visible"/>
                                      </p:to>
                                    </p:set>
                                    <p:animEffect transition="in" filter="fade">
                                      <p:cBhvr>
                                        <p:cTn id="43" dur="1000"/>
                                        <p:tgtEl>
                                          <p:spTgt spid="53"/>
                                        </p:tgtEl>
                                      </p:cBhvr>
                                    </p:animEffect>
                                    <p:anim calcmode="lin" valueType="num">
                                      <p:cBhvr>
                                        <p:cTn id="44" dur="1000" fill="hold"/>
                                        <p:tgtEl>
                                          <p:spTgt spid="53"/>
                                        </p:tgtEl>
                                        <p:attrNameLst>
                                          <p:attrName>ppt_x</p:attrName>
                                        </p:attrNameLst>
                                      </p:cBhvr>
                                      <p:tavLst>
                                        <p:tav tm="0">
                                          <p:val>
                                            <p:strVal val="#ppt_x"/>
                                          </p:val>
                                        </p:tav>
                                        <p:tav tm="100000">
                                          <p:val>
                                            <p:strVal val="#ppt_x"/>
                                          </p:val>
                                        </p:tav>
                                      </p:tavLst>
                                    </p:anim>
                                    <p:anim calcmode="lin" valueType="num">
                                      <p:cBhvr>
                                        <p:cTn id="45" dur="900" decel="100000" fill="hold"/>
                                        <p:tgtEl>
                                          <p:spTgt spid="53"/>
                                        </p:tgtEl>
                                        <p:attrNameLst>
                                          <p:attrName>ppt_y</p:attrName>
                                        </p:attrNameLst>
                                      </p:cBhvr>
                                      <p:tavLst>
                                        <p:tav tm="0">
                                          <p:val>
                                            <p:strVal val="#ppt_y+1"/>
                                          </p:val>
                                        </p:tav>
                                        <p:tav tm="100000">
                                          <p:val>
                                            <p:strVal val="#ppt_y-.03"/>
                                          </p:val>
                                        </p:tav>
                                      </p:tavLst>
                                    </p:anim>
                                    <p:anim calcmode="lin" valueType="num">
                                      <p:cBhvr>
                                        <p:cTn id="46" dur="100" accel="100000" fill="hold">
                                          <p:stCondLst>
                                            <p:cond delay="900"/>
                                          </p:stCondLst>
                                        </p:cTn>
                                        <p:tgtEl>
                                          <p:spTgt spid="53"/>
                                        </p:tgtEl>
                                        <p:attrNameLst>
                                          <p:attrName>ppt_y</p:attrName>
                                        </p:attrNameLst>
                                      </p:cBhvr>
                                      <p:tavLst>
                                        <p:tav tm="0">
                                          <p:val>
                                            <p:strVal val="#ppt_y-.03"/>
                                          </p:val>
                                        </p:tav>
                                        <p:tav tm="100000">
                                          <p:val>
                                            <p:strVal val="#ppt_y"/>
                                          </p:val>
                                        </p:tav>
                                      </p:tavLst>
                                    </p:anim>
                                  </p:childTnLst>
                                </p:cTn>
                              </p:par>
                            </p:childTnLst>
                          </p:cTn>
                        </p:par>
                        <p:par>
                          <p:cTn id="47" fill="hold">
                            <p:stCondLst>
                              <p:cond delay="4500"/>
                            </p:stCondLst>
                            <p:childTnLst>
                              <p:par>
                                <p:cTn id="48" presetID="22" presetClass="entr" presetSubtype="2" fill="hold" nodeType="afterEffect">
                                  <p:stCondLst>
                                    <p:cond delay="0"/>
                                  </p:stCondLst>
                                  <p:childTnLst>
                                    <p:set>
                                      <p:cBhvr>
                                        <p:cTn id="49" dur="1" fill="hold">
                                          <p:stCondLst>
                                            <p:cond delay="0"/>
                                          </p:stCondLst>
                                        </p:cTn>
                                        <p:tgtEl>
                                          <p:spTgt spid="58"/>
                                        </p:tgtEl>
                                        <p:attrNameLst>
                                          <p:attrName>style.visibility</p:attrName>
                                        </p:attrNameLst>
                                      </p:cBhvr>
                                      <p:to>
                                        <p:strVal val="visible"/>
                                      </p:to>
                                    </p:set>
                                    <p:animEffect transition="in" filter="wipe(right)">
                                      <p:cBhvr>
                                        <p:cTn id="50" dur="500"/>
                                        <p:tgtEl>
                                          <p:spTgt spid="58"/>
                                        </p:tgtEl>
                                      </p:cBhvr>
                                    </p:animEffect>
                                  </p:childTnLst>
                                </p:cTn>
                              </p:par>
                            </p:childTnLst>
                          </p:cTn>
                        </p:par>
                        <p:par>
                          <p:cTn id="51" fill="hold">
                            <p:stCondLst>
                              <p:cond delay="5000"/>
                            </p:stCondLst>
                            <p:childTnLst>
                              <p:par>
                                <p:cTn id="52" presetID="53" presetClass="entr" presetSubtype="16" fill="hold" grpId="0" nodeType="afterEffect">
                                  <p:stCondLst>
                                    <p:cond delay="0"/>
                                  </p:stCondLst>
                                  <p:childTnLst>
                                    <p:set>
                                      <p:cBhvr>
                                        <p:cTn id="53" dur="1" fill="hold">
                                          <p:stCondLst>
                                            <p:cond delay="0"/>
                                          </p:stCondLst>
                                        </p:cTn>
                                        <p:tgtEl>
                                          <p:spTgt spid="73"/>
                                        </p:tgtEl>
                                        <p:attrNameLst>
                                          <p:attrName>style.visibility</p:attrName>
                                        </p:attrNameLst>
                                      </p:cBhvr>
                                      <p:to>
                                        <p:strVal val="visible"/>
                                      </p:to>
                                    </p:set>
                                    <p:anim calcmode="lin" valueType="num">
                                      <p:cBhvr>
                                        <p:cTn id="54" dur="500" fill="hold"/>
                                        <p:tgtEl>
                                          <p:spTgt spid="73"/>
                                        </p:tgtEl>
                                        <p:attrNameLst>
                                          <p:attrName>ppt_w</p:attrName>
                                        </p:attrNameLst>
                                      </p:cBhvr>
                                      <p:tavLst>
                                        <p:tav tm="0">
                                          <p:val>
                                            <p:fltVal val="0"/>
                                          </p:val>
                                        </p:tav>
                                        <p:tav tm="100000">
                                          <p:val>
                                            <p:strVal val="#ppt_w"/>
                                          </p:val>
                                        </p:tav>
                                      </p:tavLst>
                                    </p:anim>
                                    <p:anim calcmode="lin" valueType="num">
                                      <p:cBhvr>
                                        <p:cTn id="55" dur="500" fill="hold"/>
                                        <p:tgtEl>
                                          <p:spTgt spid="73"/>
                                        </p:tgtEl>
                                        <p:attrNameLst>
                                          <p:attrName>ppt_h</p:attrName>
                                        </p:attrNameLst>
                                      </p:cBhvr>
                                      <p:tavLst>
                                        <p:tav tm="0">
                                          <p:val>
                                            <p:fltVal val="0"/>
                                          </p:val>
                                        </p:tav>
                                        <p:tav tm="100000">
                                          <p:val>
                                            <p:strVal val="#ppt_h"/>
                                          </p:val>
                                        </p:tav>
                                      </p:tavLst>
                                    </p:anim>
                                    <p:animEffect transition="in" filter="fade">
                                      <p:cBhvr>
                                        <p:cTn id="56" dur="500"/>
                                        <p:tgtEl>
                                          <p:spTgt spid="73"/>
                                        </p:tgtEl>
                                      </p:cBhvr>
                                    </p:animEffect>
                                  </p:childTnLst>
                                </p:cTn>
                              </p:par>
                              <p:par>
                                <p:cTn id="57" presetID="53" presetClass="entr" presetSubtype="16" fill="hold" grpId="0" nodeType="withEffect">
                                  <p:stCondLst>
                                    <p:cond delay="0"/>
                                  </p:stCondLst>
                                  <p:childTnLst>
                                    <p:set>
                                      <p:cBhvr>
                                        <p:cTn id="58" dur="1" fill="hold">
                                          <p:stCondLst>
                                            <p:cond delay="0"/>
                                          </p:stCondLst>
                                        </p:cTn>
                                        <p:tgtEl>
                                          <p:spTgt spid="33"/>
                                        </p:tgtEl>
                                        <p:attrNameLst>
                                          <p:attrName>style.visibility</p:attrName>
                                        </p:attrNameLst>
                                      </p:cBhvr>
                                      <p:to>
                                        <p:strVal val="visible"/>
                                      </p:to>
                                    </p:set>
                                    <p:anim calcmode="lin" valueType="num">
                                      <p:cBhvr>
                                        <p:cTn id="59" dur="500" fill="hold"/>
                                        <p:tgtEl>
                                          <p:spTgt spid="33"/>
                                        </p:tgtEl>
                                        <p:attrNameLst>
                                          <p:attrName>ppt_w</p:attrName>
                                        </p:attrNameLst>
                                      </p:cBhvr>
                                      <p:tavLst>
                                        <p:tav tm="0">
                                          <p:val>
                                            <p:fltVal val="0"/>
                                          </p:val>
                                        </p:tav>
                                        <p:tav tm="100000">
                                          <p:val>
                                            <p:strVal val="#ppt_w"/>
                                          </p:val>
                                        </p:tav>
                                      </p:tavLst>
                                    </p:anim>
                                    <p:anim calcmode="lin" valueType="num">
                                      <p:cBhvr>
                                        <p:cTn id="60" dur="500" fill="hold"/>
                                        <p:tgtEl>
                                          <p:spTgt spid="33"/>
                                        </p:tgtEl>
                                        <p:attrNameLst>
                                          <p:attrName>ppt_h</p:attrName>
                                        </p:attrNameLst>
                                      </p:cBhvr>
                                      <p:tavLst>
                                        <p:tav tm="0">
                                          <p:val>
                                            <p:fltVal val="0"/>
                                          </p:val>
                                        </p:tav>
                                        <p:tav tm="100000">
                                          <p:val>
                                            <p:strVal val="#ppt_h"/>
                                          </p:val>
                                        </p:tav>
                                      </p:tavLst>
                                    </p:anim>
                                    <p:animEffect transition="in" filter="fade">
                                      <p:cBhvr>
                                        <p:cTn id="61" dur="500"/>
                                        <p:tgtEl>
                                          <p:spTgt spid="33"/>
                                        </p:tgtEl>
                                      </p:cBhvr>
                                    </p:animEffect>
                                  </p:childTnLst>
                                </p:cTn>
                              </p:par>
                            </p:childTnLst>
                          </p:cTn>
                        </p:par>
                        <p:par>
                          <p:cTn id="62" fill="hold">
                            <p:stCondLst>
                              <p:cond delay="5500"/>
                            </p:stCondLst>
                            <p:childTnLst>
                              <p:par>
                                <p:cTn id="63" presetID="18" presetClass="entr" presetSubtype="12" fill="hold" grpId="0" nodeType="afterEffect">
                                  <p:stCondLst>
                                    <p:cond delay="0"/>
                                  </p:stCondLst>
                                  <p:childTnLst>
                                    <p:set>
                                      <p:cBhvr>
                                        <p:cTn id="64" dur="1" fill="hold">
                                          <p:stCondLst>
                                            <p:cond delay="0"/>
                                          </p:stCondLst>
                                        </p:cTn>
                                        <p:tgtEl>
                                          <p:spTgt spid="32"/>
                                        </p:tgtEl>
                                        <p:attrNameLst>
                                          <p:attrName>style.visibility</p:attrName>
                                        </p:attrNameLst>
                                      </p:cBhvr>
                                      <p:to>
                                        <p:strVal val="visible"/>
                                      </p:to>
                                    </p:set>
                                    <p:animEffect transition="in" filter="strips(downLeft)">
                                      <p:cBhvr>
                                        <p:cTn id="65" dur="500"/>
                                        <p:tgtEl>
                                          <p:spTgt spid="32"/>
                                        </p:tgtEl>
                                      </p:cBhvr>
                                    </p:animEffect>
                                  </p:childTnLst>
                                </p:cTn>
                              </p:par>
                            </p:childTnLst>
                          </p:cTn>
                        </p:par>
                        <p:par>
                          <p:cTn id="66" fill="hold">
                            <p:stCondLst>
                              <p:cond delay="6000"/>
                            </p:stCondLst>
                            <p:childTnLst>
                              <p:par>
                                <p:cTn id="67" presetID="37" presetClass="entr" presetSubtype="0" fill="hold" grpId="0" nodeType="afterEffect">
                                  <p:stCondLst>
                                    <p:cond delay="0"/>
                                  </p:stCondLst>
                                  <p:childTnLst>
                                    <p:set>
                                      <p:cBhvr>
                                        <p:cTn id="68" dur="1" fill="hold">
                                          <p:stCondLst>
                                            <p:cond delay="0"/>
                                          </p:stCondLst>
                                        </p:cTn>
                                        <p:tgtEl>
                                          <p:spTgt spid="54"/>
                                        </p:tgtEl>
                                        <p:attrNameLst>
                                          <p:attrName>style.visibility</p:attrName>
                                        </p:attrNameLst>
                                      </p:cBhvr>
                                      <p:to>
                                        <p:strVal val="visible"/>
                                      </p:to>
                                    </p:set>
                                    <p:animEffect transition="in" filter="fade">
                                      <p:cBhvr>
                                        <p:cTn id="69" dur="1000"/>
                                        <p:tgtEl>
                                          <p:spTgt spid="54"/>
                                        </p:tgtEl>
                                      </p:cBhvr>
                                    </p:animEffect>
                                    <p:anim calcmode="lin" valueType="num">
                                      <p:cBhvr>
                                        <p:cTn id="70" dur="1000" fill="hold"/>
                                        <p:tgtEl>
                                          <p:spTgt spid="54"/>
                                        </p:tgtEl>
                                        <p:attrNameLst>
                                          <p:attrName>ppt_x</p:attrName>
                                        </p:attrNameLst>
                                      </p:cBhvr>
                                      <p:tavLst>
                                        <p:tav tm="0">
                                          <p:val>
                                            <p:strVal val="#ppt_x"/>
                                          </p:val>
                                        </p:tav>
                                        <p:tav tm="100000">
                                          <p:val>
                                            <p:strVal val="#ppt_x"/>
                                          </p:val>
                                        </p:tav>
                                      </p:tavLst>
                                    </p:anim>
                                    <p:anim calcmode="lin" valueType="num">
                                      <p:cBhvr>
                                        <p:cTn id="71" dur="900" decel="100000" fill="hold"/>
                                        <p:tgtEl>
                                          <p:spTgt spid="54"/>
                                        </p:tgtEl>
                                        <p:attrNameLst>
                                          <p:attrName>ppt_y</p:attrName>
                                        </p:attrNameLst>
                                      </p:cBhvr>
                                      <p:tavLst>
                                        <p:tav tm="0">
                                          <p:val>
                                            <p:strVal val="#ppt_y+1"/>
                                          </p:val>
                                        </p:tav>
                                        <p:tav tm="100000">
                                          <p:val>
                                            <p:strVal val="#ppt_y-.03"/>
                                          </p:val>
                                        </p:tav>
                                      </p:tavLst>
                                    </p:anim>
                                    <p:anim calcmode="lin" valueType="num">
                                      <p:cBhvr>
                                        <p:cTn id="72" dur="100" accel="100000" fill="hold">
                                          <p:stCondLst>
                                            <p:cond delay="900"/>
                                          </p:stCondLst>
                                        </p:cTn>
                                        <p:tgtEl>
                                          <p:spTgt spid="54"/>
                                        </p:tgtEl>
                                        <p:attrNameLst>
                                          <p:attrName>ppt_y</p:attrName>
                                        </p:attrNameLst>
                                      </p:cBhvr>
                                      <p:tavLst>
                                        <p:tav tm="0">
                                          <p:val>
                                            <p:strVal val="#ppt_y-.03"/>
                                          </p:val>
                                        </p:tav>
                                        <p:tav tm="100000">
                                          <p:val>
                                            <p:strVal val="#ppt_y"/>
                                          </p:val>
                                        </p:tav>
                                      </p:tavLst>
                                    </p:anim>
                                  </p:childTnLst>
                                </p:cTn>
                              </p:par>
                            </p:childTnLst>
                          </p:cTn>
                        </p:par>
                        <p:par>
                          <p:cTn id="73" fill="hold">
                            <p:stCondLst>
                              <p:cond delay="7000"/>
                            </p:stCondLst>
                            <p:childTnLst>
                              <p:par>
                                <p:cTn id="74" presetID="22" presetClass="entr" presetSubtype="2" fill="hold" nodeType="afterEffect">
                                  <p:stCondLst>
                                    <p:cond delay="0"/>
                                  </p:stCondLst>
                                  <p:childTnLst>
                                    <p:set>
                                      <p:cBhvr>
                                        <p:cTn id="75" dur="1" fill="hold">
                                          <p:stCondLst>
                                            <p:cond delay="0"/>
                                          </p:stCondLst>
                                        </p:cTn>
                                        <p:tgtEl>
                                          <p:spTgt spid="61"/>
                                        </p:tgtEl>
                                        <p:attrNameLst>
                                          <p:attrName>style.visibility</p:attrName>
                                        </p:attrNameLst>
                                      </p:cBhvr>
                                      <p:to>
                                        <p:strVal val="visible"/>
                                      </p:to>
                                    </p:set>
                                    <p:animEffect transition="in" filter="wipe(right)">
                                      <p:cBhvr>
                                        <p:cTn id="76" dur="500"/>
                                        <p:tgtEl>
                                          <p:spTgt spid="61"/>
                                        </p:tgtEl>
                                      </p:cBhvr>
                                    </p:animEffect>
                                  </p:childTnLst>
                                </p:cTn>
                              </p:par>
                            </p:childTnLst>
                          </p:cTn>
                        </p:par>
                        <p:par>
                          <p:cTn id="77" fill="hold">
                            <p:stCondLst>
                              <p:cond delay="7500"/>
                            </p:stCondLst>
                            <p:childTnLst>
                              <p:par>
                                <p:cTn id="78" presetID="53" presetClass="entr" presetSubtype="16" fill="hold" grpId="0" nodeType="afterEffect">
                                  <p:stCondLst>
                                    <p:cond delay="0"/>
                                  </p:stCondLst>
                                  <p:childTnLst>
                                    <p:set>
                                      <p:cBhvr>
                                        <p:cTn id="79" dur="1" fill="hold">
                                          <p:stCondLst>
                                            <p:cond delay="0"/>
                                          </p:stCondLst>
                                        </p:cTn>
                                        <p:tgtEl>
                                          <p:spTgt spid="36"/>
                                        </p:tgtEl>
                                        <p:attrNameLst>
                                          <p:attrName>style.visibility</p:attrName>
                                        </p:attrNameLst>
                                      </p:cBhvr>
                                      <p:to>
                                        <p:strVal val="visible"/>
                                      </p:to>
                                    </p:set>
                                    <p:anim calcmode="lin" valueType="num">
                                      <p:cBhvr>
                                        <p:cTn id="80" dur="500" fill="hold"/>
                                        <p:tgtEl>
                                          <p:spTgt spid="36"/>
                                        </p:tgtEl>
                                        <p:attrNameLst>
                                          <p:attrName>ppt_w</p:attrName>
                                        </p:attrNameLst>
                                      </p:cBhvr>
                                      <p:tavLst>
                                        <p:tav tm="0">
                                          <p:val>
                                            <p:fltVal val="0"/>
                                          </p:val>
                                        </p:tav>
                                        <p:tav tm="100000">
                                          <p:val>
                                            <p:strVal val="#ppt_w"/>
                                          </p:val>
                                        </p:tav>
                                      </p:tavLst>
                                    </p:anim>
                                    <p:anim calcmode="lin" valueType="num">
                                      <p:cBhvr>
                                        <p:cTn id="81" dur="500" fill="hold"/>
                                        <p:tgtEl>
                                          <p:spTgt spid="36"/>
                                        </p:tgtEl>
                                        <p:attrNameLst>
                                          <p:attrName>ppt_h</p:attrName>
                                        </p:attrNameLst>
                                      </p:cBhvr>
                                      <p:tavLst>
                                        <p:tav tm="0">
                                          <p:val>
                                            <p:fltVal val="0"/>
                                          </p:val>
                                        </p:tav>
                                        <p:tav tm="100000">
                                          <p:val>
                                            <p:strVal val="#ppt_h"/>
                                          </p:val>
                                        </p:tav>
                                      </p:tavLst>
                                    </p:anim>
                                    <p:animEffect transition="in" filter="fade">
                                      <p:cBhvr>
                                        <p:cTn id="82" dur="500"/>
                                        <p:tgtEl>
                                          <p:spTgt spid="36"/>
                                        </p:tgtEl>
                                      </p:cBhvr>
                                    </p:animEffect>
                                  </p:childTnLst>
                                </p:cTn>
                              </p:par>
                              <p:par>
                                <p:cTn id="83" presetID="53" presetClass="entr" presetSubtype="16" fill="hold" nodeType="withEffect">
                                  <p:stCondLst>
                                    <p:cond delay="0"/>
                                  </p:stCondLst>
                                  <p:childTnLst>
                                    <p:set>
                                      <p:cBhvr>
                                        <p:cTn id="84" dur="1" fill="hold">
                                          <p:stCondLst>
                                            <p:cond delay="0"/>
                                          </p:stCondLst>
                                        </p:cTn>
                                        <p:tgtEl>
                                          <p:spTgt spid="74"/>
                                        </p:tgtEl>
                                        <p:attrNameLst>
                                          <p:attrName>style.visibility</p:attrName>
                                        </p:attrNameLst>
                                      </p:cBhvr>
                                      <p:to>
                                        <p:strVal val="visible"/>
                                      </p:to>
                                    </p:set>
                                    <p:anim calcmode="lin" valueType="num">
                                      <p:cBhvr>
                                        <p:cTn id="85" dur="500" fill="hold"/>
                                        <p:tgtEl>
                                          <p:spTgt spid="74"/>
                                        </p:tgtEl>
                                        <p:attrNameLst>
                                          <p:attrName>ppt_w</p:attrName>
                                        </p:attrNameLst>
                                      </p:cBhvr>
                                      <p:tavLst>
                                        <p:tav tm="0">
                                          <p:val>
                                            <p:fltVal val="0"/>
                                          </p:val>
                                        </p:tav>
                                        <p:tav tm="100000">
                                          <p:val>
                                            <p:strVal val="#ppt_w"/>
                                          </p:val>
                                        </p:tav>
                                      </p:tavLst>
                                    </p:anim>
                                    <p:anim calcmode="lin" valueType="num">
                                      <p:cBhvr>
                                        <p:cTn id="86" dur="500" fill="hold"/>
                                        <p:tgtEl>
                                          <p:spTgt spid="74"/>
                                        </p:tgtEl>
                                        <p:attrNameLst>
                                          <p:attrName>ppt_h</p:attrName>
                                        </p:attrNameLst>
                                      </p:cBhvr>
                                      <p:tavLst>
                                        <p:tav tm="0">
                                          <p:val>
                                            <p:fltVal val="0"/>
                                          </p:val>
                                        </p:tav>
                                        <p:tav tm="100000">
                                          <p:val>
                                            <p:strVal val="#ppt_h"/>
                                          </p:val>
                                        </p:tav>
                                      </p:tavLst>
                                    </p:anim>
                                    <p:animEffect transition="in" filter="fade">
                                      <p:cBhvr>
                                        <p:cTn id="87" dur="500"/>
                                        <p:tgtEl>
                                          <p:spTgt spid="74"/>
                                        </p:tgtEl>
                                      </p:cBhvr>
                                    </p:animEffect>
                                  </p:childTnLst>
                                </p:cTn>
                              </p:par>
                            </p:childTnLst>
                          </p:cTn>
                        </p:par>
                        <p:par>
                          <p:cTn id="88" fill="hold">
                            <p:stCondLst>
                              <p:cond delay="8000"/>
                            </p:stCondLst>
                            <p:childTnLst>
                              <p:par>
                                <p:cTn id="89" presetID="18" presetClass="entr" presetSubtype="9" fill="hold" grpId="0" nodeType="afterEffect">
                                  <p:stCondLst>
                                    <p:cond delay="0"/>
                                  </p:stCondLst>
                                  <p:childTnLst>
                                    <p:set>
                                      <p:cBhvr>
                                        <p:cTn id="90" dur="1" fill="hold">
                                          <p:stCondLst>
                                            <p:cond delay="0"/>
                                          </p:stCondLst>
                                        </p:cTn>
                                        <p:tgtEl>
                                          <p:spTgt spid="35"/>
                                        </p:tgtEl>
                                        <p:attrNameLst>
                                          <p:attrName>style.visibility</p:attrName>
                                        </p:attrNameLst>
                                      </p:cBhvr>
                                      <p:to>
                                        <p:strVal val="visible"/>
                                      </p:to>
                                    </p:set>
                                    <p:animEffect transition="in" filter="strips(upLeft)">
                                      <p:cBhvr>
                                        <p:cTn id="91" dur="500"/>
                                        <p:tgtEl>
                                          <p:spTgt spid="35"/>
                                        </p:tgtEl>
                                      </p:cBhvr>
                                    </p:animEffect>
                                  </p:childTnLst>
                                </p:cTn>
                              </p:par>
                            </p:childTnLst>
                          </p:cTn>
                        </p:par>
                        <p:par>
                          <p:cTn id="92" fill="hold">
                            <p:stCondLst>
                              <p:cond delay="8500"/>
                            </p:stCondLst>
                            <p:childTnLst>
                              <p:par>
                                <p:cTn id="93" presetID="37" presetClass="entr" presetSubtype="0" fill="hold" grpId="0" nodeType="afterEffect">
                                  <p:stCondLst>
                                    <p:cond delay="0"/>
                                  </p:stCondLst>
                                  <p:childTnLst>
                                    <p:set>
                                      <p:cBhvr>
                                        <p:cTn id="94" dur="1" fill="hold">
                                          <p:stCondLst>
                                            <p:cond delay="0"/>
                                          </p:stCondLst>
                                        </p:cTn>
                                        <p:tgtEl>
                                          <p:spTgt spid="52"/>
                                        </p:tgtEl>
                                        <p:attrNameLst>
                                          <p:attrName>style.visibility</p:attrName>
                                        </p:attrNameLst>
                                      </p:cBhvr>
                                      <p:to>
                                        <p:strVal val="visible"/>
                                      </p:to>
                                    </p:set>
                                    <p:animEffect transition="in" filter="fade">
                                      <p:cBhvr>
                                        <p:cTn id="95" dur="1000"/>
                                        <p:tgtEl>
                                          <p:spTgt spid="52"/>
                                        </p:tgtEl>
                                      </p:cBhvr>
                                    </p:animEffect>
                                    <p:anim calcmode="lin" valueType="num">
                                      <p:cBhvr>
                                        <p:cTn id="96" dur="1000" fill="hold"/>
                                        <p:tgtEl>
                                          <p:spTgt spid="52"/>
                                        </p:tgtEl>
                                        <p:attrNameLst>
                                          <p:attrName>ppt_x</p:attrName>
                                        </p:attrNameLst>
                                      </p:cBhvr>
                                      <p:tavLst>
                                        <p:tav tm="0">
                                          <p:val>
                                            <p:strVal val="#ppt_x"/>
                                          </p:val>
                                        </p:tav>
                                        <p:tav tm="100000">
                                          <p:val>
                                            <p:strVal val="#ppt_x"/>
                                          </p:val>
                                        </p:tav>
                                      </p:tavLst>
                                    </p:anim>
                                    <p:anim calcmode="lin" valueType="num">
                                      <p:cBhvr>
                                        <p:cTn id="97" dur="900" decel="100000" fill="hold"/>
                                        <p:tgtEl>
                                          <p:spTgt spid="52"/>
                                        </p:tgtEl>
                                        <p:attrNameLst>
                                          <p:attrName>ppt_y</p:attrName>
                                        </p:attrNameLst>
                                      </p:cBhvr>
                                      <p:tavLst>
                                        <p:tav tm="0">
                                          <p:val>
                                            <p:strVal val="#ppt_y+1"/>
                                          </p:val>
                                        </p:tav>
                                        <p:tav tm="100000">
                                          <p:val>
                                            <p:strVal val="#ppt_y-.03"/>
                                          </p:val>
                                        </p:tav>
                                      </p:tavLst>
                                    </p:anim>
                                    <p:anim calcmode="lin" valueType="num">
                                      <p:cBhvr>
                                        <p:cTn id="98" dur="100" accel="100000" fill="hold">
                                          <p:stCondLst>
                                            <p:cond delay="900"/>
                                          </p:stCondLst>
                                        </p:cTn>
                                        <p:tgtEl>
                                          <p:spTgt spid="52"/>
                                        </p:tgtEl>
                                        <p:attrNameLst>
                                          <p:attrName>ppt_y</p:attrName>
                                        </p:attrNameLst>
                                      </p:cBhvr>
                                      <p:tavLst>
                                        <p:tav tm="0">
                                          <p:val>
                                            <p:strVal val="#ppt_y-.03"/>
                                          </p:val>
                                        </p:tav>
                                        <p:tav tm="100000">
                                          <p:val>
                                            <p:strVal val="#ppt_y"/>
                                          </p:val>
                                        </p:tav>
                                      </p:tavLst>
                                    </p:anim>
                                  </p:childTnLst>
                                </p:cTn>
                              </p:par>
                            </p:childTnLst>
                          </p:cTn>
                        </p:par>
                        <p:par>
                          <p:cTn id="99" fill="hold">
                            <p:stCondLst>
                              <p:cond delay="9500"/>
                            </p:stCondLst>
                            <p:childTnLst>
                              <p:par>
                                <p:cTn id="100" presetID="22" presetClass="entr" presetSubtype="8" fill="hold" nodeType="afterEffect">
                                  <p:stCondLst>
                                    <p:cond delay="0"/>
                                  </p:stCondLst>
                                  <p:childTnLst>
                                    <p:set>
                                      <p:cBhvr>
                                        <p:cTn id="101" dur="1" fill="hold">
                                          <p:stCondLst>
                                            <p:cond delay="0"/>
                                          </p:stCondLst>
                                        </p:cTn>
                                        <p:tgtEl>
                                          <p:spTgt spid="55"/>
                                        </p:tgtEl>
                                        <p:attrNameLst>
                                          <p:attrName>style.visibility</p:attrName>
                                        </p:attrNameLst>
                                      </p:cBhvr>
                                      <p:to>
                                        <p:strVal val="visible"/>
                                      </p:to>
                                    </p:set>
                                    <p:animEffect transition="in" filter="wipe(left)">
                                      <p:cBhvr>
                                        <p:cTn id="102" dur="500"/>
                                        <p:tgtEl>
                                          <p:spTgt spid="55"/>
                                        </p:tgtEl>
                                      </p:cBhvr>
                                    </p:animEffect>
                                  </p:childTnLst>
                                </p:cTn>
                              </p:par>
                            </p:childTnLst>
                          </p:cTn>
                        </p:par>
                        <p:par>
                          <p:cTn id="103" fill="hold">
                            <p:stCondLst>
                              <p:cond delay="10000"/>
                            </p:stCondLst>
                            <p:childTnLst>
                              <p:par>
                                <p:cTn id="104" presetID="53" presetClass="entr" presetSubtype="16" fill="hold" grpId="0" nodeType="afterEffect">
                                  <p:stCondLst>
                                    <p:cond delay="0"/>
                                  </p:stCondLst>
                                  <p:childTnLst>
                                    <p:set>
                                      <p:cBhvr>
                                        <p:cTn id="105" dur="1" fill="hold">
                                          <p:stCondLst>
                                            <p:cond delay="0"/>
                                          </p:stCondLst>
                                        </p:cTn>
                                        <p:tgtEl>
                                          <p:spTgt spid="39"/>
                                        </p:tgtEl>
                                        <p:attrNameLst>
                                          <p:attrName>style.visibility</p:attrName>
                                        </p:attrNameLst>
                                      </p:cBhvr>
                                      <p:to>
                                        <p:strVal val="visible"/>
                                      </p:to>
                                    </p:set>
                                    <p:anim calcmode="lin" valueType="num">
                                      <p:cBhvr>
                                        <p:cTn id="106" dur="500" fill="hold"/>
                                        <p:tgtEl>
                                          <p:spTgt spid="39"/>
                                        </p:tgtEl>
                                        <p:attrNameLst>
                                          <p:attrName>ppt_w</p:attrName>
                                        </p:attrNameLst>
                                      </p:cBhvr>
                                      <p:tavLst>
                                        <p:tav tm="0">
                                          <p:val>
                                            <p:fltVal val="0"/>
                                          </p:val>
                                        </p:tav>
                                        <p:tav tm="100000">
                                          <p:val>
                                            <p:strVal val="#ppt_w"/>
                                          </p:val>
                                        </p:tav>
                                      </p:tavLst>
                                    </p:anim>
                                    <p:anim calcmode="lin" valueType="num">
                                      <p:cBhvr>
                                        <p:cTn id="107" dur="500" fill="hold"/>
                                        <p:tgtEl>
                                          <p:spTgt spid="39"/>
                                        </p:tgtEl>
                                        <p:attrNameLst>
                                          <p:attrName>ppt_h</p:attrName>
                                        </p:attrNameLst>
                                      </p:cBhvr>
                                      <p:tavLst>
                                        <p:tav tm="0">
                                          <p:val>
                                            <p:fltVal val="0"/>
                                          </p:val>
                                        </p:tav>
                                        <p:tav tm="100000">
                                          <p:val>
                                            <p:strVal val="#ppt_h"/>
                                          </p:val>
                                        </p:tav>
                                      </p:tavLst>
                                    </p:anim>
                                    <p:animEffect transition="in" filter="fade">
                                      <p:cBhvr>
                                        <p:cTn id="108" dur="500"/>
                                        <p:tgtEl>
                                          <p:spTgt spid="39"/>
                                        </p:tgtEl>
                                      </p:cBhvr>
                                    </p:animEffect>
                                  </p:childTnLst>
                                </p:cTn>
                              </p:par>
                              <p:par>
                                <p:cTn id="109" presetID="53" presetClass="entr" presetSubtype="16" fill="hold" nodeType="withEffect">
                                  <p:stCondLst>
                                    <p:cond delay="0"/>
                                  </p:stCondLst>
                                  <p:childTnLst>
                                    <p:set>
                                      <p:cBhvr>
                                        <p:cTn id="110" dur="1" fill="hold">
                                          <p:stCondLst>
                                            <p:cond delay="0"/>
                                          </p:stCondLst>
                                        </p:cTn>
                                        <p:tgtEl>
                                          <p:spTgt spid="79"/>
                                        </p:tgtEl>
                                        <p:attrNameLst>
                                          <p:attrName>style.visibility</p:attrName>
                                        </p:attrNameLst>
                                      </p:cBhvr>
                                      <p:to>
                                        <p:strVal val="visible"/>
                                      </p:to>
                                    </p:set>
                                    <p:anim calcmode="lin" valueType="num">
                                      <p:cBhvr>
                                        <p:cTn id="111" dur="500" fill="hold"/>
                                        <p:tgtEl>
                                          <p:spTgt spid="79"/>
                                        </p:tgtEl>
                                        <p:attrNameLst>
                                          <p:attrName>ppt_w</p:attrName>
                                        </p:attrNameLst>
                                      </p:cBhvr>
                                      <p:tavLst>
                                        <p:tav tm="0">
                                          <p:val>
                                            <p:fltVal val="0"/>
                                          </p:val>
                                        </p:tav>
                                        <p:tav tm="100000">
                                          <p:val>
                                            <p:strVal val="#ppt_w"/>
                                          </p:val>
                                        </p:tav>
                                      </p:tavLst>
                                    </p:anim>
                                    <p:anim calcmode="lin" valueType="num">
                                      <p:cBhvr>
                                        <p:cTn id="112" dur="500" fill="hold"/>
                                        <p:tgtEl>
                                          <p:spTgt spid="79"/>
                                        </p:tgtEl>
                                        <p:attrNameLst>
                                          <p:attrName>ppt_h</p:attrName>
                                        </p:attrNameLst>
                                      </p:cBhvr>
                                      <p:tavLst>
                                        <p:tav tm="0">
                                          <p:val>
                                            <p:fltVal val="0"/>
                                          </p:val>
                                        </p:tav>
                                        <p:tav tm="100000">
                                          <p:val>
                                            <p:strVal val="#ppt_h"/>
                                          </p:val>
                                        </p:tav>
                                      </p:tavLst>
                                    </p:anim>
                                    <p:animEffect transition="in" filter="fade">
                                      <p:cBhvr>
                                        <p:cTn id="113" dur="500"/>
                                        <p:tgtEl>
                                          <p:spTgt spid="79"/>
                                        </p:tgtEl>
                                      </p:cBhvr>
                                    </p:animEffect>
                                  </p:childTnLst>
                                </p:cTn>
                              </p:par>
                            </p:childTnLst>
                          </p:cTn>
                        </p:par>
                        <p:par>
                          <p:cTn id="114" fill="hold">
                            <p:stCondLst>
                              <p:cond delay="10500"/>
                            </p:stCondLst>
                            <p:childTnLst>
                              <p:par>
                                <p:cTn id="115" presetID="18" presetClass="entr" presetSubtype="3" fill="hold" grpId="0" nodeType="afterEffect">
                                  <p:stCondLst>
                                    <p:cond delay="0"/>
                                  </p:stCondLst>
                                  <p:childTnLst>
                                    <p:set>
                                      <p:cBhvr>
                                        <p:cTn id="116" dur="1" fill="hold">
                                          <p:stCondLst>
                                            <p:cond delay="0"/>
                                          </p:stCondLst>
                                        </p:cTn>
                                        <p:tgtEl>
                                          <p:spTgt spid="38"/>
                                        </p:tgtEl>
                                        <p:attrNameLst>
                                          <p:attrName>style.visibility</p:attrName>
                                        </p:attrNameLst>
                                      </p:cBhvr>
                                      <p:to>
                                        <p:strVal val="visible"/>
                                      </p:to>
                                    </p:set>
                                    <p:animEffect transition="in" filter="strips(upRight)">
                                      <p:cBhvr>
                                        <p:cTn id="117"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7" grpId="0" animBg="1"/>
      <p:bldP spid="32" grpId="0" animBg="1"/>
      <p:bldP spid="33" grpId="0" animBg="1"/>
      <p:bldP spid="35" grpId="0" animBg="1"/>
      <p:bldP spid="36" grpId="0" animBg="1"/>
      <p:bldP spid="38" grpId="0" animBg="1"/>
      <p:bldP spid="39" grpId="0" animBg="1"/>
      <p:bldP spid="43" grpId="0"/>
      <p:bldP spid="52" grpId="0"/>
      <p:bldP spid="53" grpId="0"/>
      <p:bldP spid="54" grpId="0"/>
      <p:bldP spid="67" grpId="0"/>
      <p:bldP spid="73" grpId="0" animBg="1"/>
      <p:bldP spid="9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1574</TotalTime>
  <Words>1270</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320</cp:revision>
  <dcterms:created xsi:type="dcterms:W3CDTF">2016-09-28T22:08:47Z</dcterms:created>
  <dcterms:modified xsi:type="dcterms:W3CDTF">2017-01-25T23:02:01Z</dcterms:modified>
</cp:coreProperties>
</file>