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Freeform 52"/>
          <p:cNvSpPr>
            <a:spLocks noChangeAspect="1"/>
          </p:cNvSpPr>
          <p:nvPr/>
        </p:nvSpPr>
        <p:spPr>
          <a:xfrm rot="18009566">
            <a:off x="3566062" y="34008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rot="18009566">
            <a:off x="3661848" y="34824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a:spLocks noChangeAspect="1"/>
          </p:cNvSpPr>
          <p:nvPr/>
        </p:nvSpPr>
        <p:spPr>
          <a:xfrm rot="18009566">
            <a:off x="4503797" y="498335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rot="18009566">
            <a:off x="4599583" y="506493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rot="18009566">
            <a:off x="6298904" y="49705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rot="18009566">
            <a:off x="6394690" y="50521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a:spLocks noChangeAspect="1"/>
          </p:cNvSpPr>
          <p:nvPr/>
        </p:nvSpPr>
        <p:spPr>
          <a:xfrm rot="18009566">
            <a:off x="7223303" y="3392003"/>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8009566">
            <a:off x="7319089" y="347359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6285322" y="1753244"/>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8009566">
            <a:off x="6381108" y="1834831"/>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4543201" y="1688300"/>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rot="18009566">
            <a:off x="4638987" y="176988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EF342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B5B5B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62768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709012" y="225205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682771" y="542555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671102" y="39135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3952273" y="389480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53263" y="542321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59642" y="214339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8359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500" fill="hold"/>
                                        <p:tgtEl>
                                          <p:spTgt spid="44"/>
                                        </p:tgtEl>
                                        <p:attrNameLst>
                                          <p:attrName>ppt_w</p:attrName>
                                        </p:attrNameLst>
                                      </p:cBhvr>
                                      <p:tavLst>
                                        <p:tav tm="0">
                                          <p:val>
                                            <p:fltVal val="0"/>
                                          </p:val>
                                        </p:tav>
                                        <p:tav tm="100000">
                                          <p:val>
                                            <p:strVal val="#ppt_w"/>
                                          </p:val>
                                        </p:tav>
                                      </p:tavLst>
                                    </p:anim>
                                    <p:anim calcmode="lin" valueType="num">
                                      <p:cBhvr>
                                        <p:cTn id="23" dur="500" fill="hold"/>
                                        <p:tgtEl>
                                          <p:spTgt spid="44"/>
                                        </p:tgtEl>
                                        <p:attrNameLst>
                                          <p:attrName>ppt_h</p:attrName>
                                        </p:attrNameLst>
                                      </p:cBhvr>
                                      <p:tavLst>
                                        <p:tav tm="0">
                                          <p:val>
                                            <p:fltVal val="0"/>
                                          </p:val>
                                        </p:tav>
                                        <p:tav tm="100000">
                                          <p:val>
                                            <p:strVal val="#ppt_h"/>
                                          </p:val>
                                        </p:tav>
                                      </p:tavLst>
                                    </p:anim>
                                    <p:animEffect transition="in" filter="fade">
                                      <p:cBhvr>
                                        <p:cTn id="24" dur="500"/>
                                        <p:tgtEl>
                                          <p:spTgt spid="44"/>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 calcmode="lin" valueType="num">
                                      <p:cBhvr>
                                        <p:cTn id="28" dur="500" fill="hold"/>
                                        <p:tgtEl>
                                          <p:spTgt spid="40"/>
                                        </p:tgtEl>
                                        <p:attrNameLst>
                                          <p:attrName>ppt_w</p:attrName>
                                        </p:attrNameLst>
                                      </p:cBhvr>
                                      <p:tavLst>
                                        <p:tav tm="0">
                                          <p:val>
                                            <p:fltVal val="0"/>
                                          </p:val>
                                        </p:tav>
                                        <p:tav tm="100000">
                                          <p:val>
                                            <p:strVal val="#ppt_w"/>
                                          </p:val>
                                        </p:tav>
                                      </p:tavLst>
                                    </p:anim>
                                    <p:anim calcmode="lin" valueType="num">
                                      <p:cBhvr>
                                        <p:cTn id="29" dur="500" fill="hold"/>
                                        <p:tgtEl>
                                          <p:spTgt spid="40"/>
                                        </p:tgtEl>
                                        <p:attrNameLst>
                                          <p:attrName>ppt_h</p:attrName>
                                        </p:attrNameLst>
                                      </p:cBhvr>
                                      <p:tavLst>
                                        <p:tav tm="0">
                                          <p:val>
                                            <p:fltVal val="0"/>
                                          </p:val>
                                        </p:tav>
                                        <p:tav tm="100000">
                                          <p:val>
                                            <p:strVal val="#ppt_h"/>
                                          </p:val>
                                        </p:tav>
                                      </p:tavLst>
                                    </p:anim>
                                    <p:animEffect transition="in" filter="fade">
                                      <p:cBhvr>
                                        <p:cTn id="30" dur="500"/>
                                        <p:tgtEl>
                                          <p:spTgt spid="40"/>
                                        </p:tgtEl>
                                      </p:cBhvr>
                                    </p:animEffect>
                                  </p:childTnLst>
                                </p:cTn>
                              </p:par>
                            </p:childTnLst>
                          </p:cTn>
                        </p:par>
                        <p:par>
                          <p:cTn id="31" fill="hold">
                            <p:stCondLst>
                              <p:cond delay="2000"/>
                            </p:stCondLst>
                            <p:childTnLst>
                              <p:par>
                                <p:cTn id="32" presetID="22" presetClass="entr" presetSubtype="2" fill="hold" grpId="0" nodeType="after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ipe(right)">
                                      <p:cBhvr>
                                        <p:cTn id="34" dur="500"/>
                                        <p:tgtEl>
                                          <p:spTgt spid="32"/>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45"/>
                                        </p:tgtEl>
                                        <p:attrNameLst>
                                          <p:attrName>style.visibility</p:attrName>
                                        </p:attrNameLst>
                                      </p:cBhvr>
                                      <p:to>
                                        <p:strVal val="visible"/>
                                      </p:to>
                                    </p:set>
                                    <p:anim calcmode="lin" valueType="num">
                                      <p:cBhvr>
                                        <p:cTn id="38" dur="500" fill="hold"/>
                                        <p:tgtEl>
                                          <p:spTgt spid="45"/>
                                        </p:tgtEl>
                                        <p:attrNameLst>
                                          <p:attrName>ppt_w</p:attrName>
                                        </p:attrNameLst>
                                      </p:cBhvr>
                                      <p:tavLst>
                                        <p:tav tm="0">
                                          <p:val>
                                            <p:fltVal val="0"/>
                                          </p:val>
                                        </p:tav>
                                        <p:tav tm="100000">
                                          <p:val>
                                            <p:strVal val="#ppt_w"/>
                                          </p:val>
                                        </p:tav>
                                      </p:tavLst>
                                    </p:anim>
                                    <p:anim calcmode="lin" valueType="num">
                                      <p:cBhvr>
                                        <p:cTn id="39" dur="500" fill="hold"/>
                                        <p:tgtEl>
                                          <p:spTgt spid="45"/>
                                        </p:tgtEl>
                                        <p:attrNameLst>
                                          <p:attrName>ppt_h</p:attrName>
                                        </p:attrNameLst>
                                      </p:cBhvr>
                                      <p:tavLst>
                                        <p:tav tm="0">
                                          <p:val>
                                            <p:fltVal val="0"/>
                                          </p:val>
                                        </p:tav>
                                        <p:tav tm="100000">
                                          <p:val>
                                            <p:strVal val="#ppt_h"/>
                                          </p:val>
                                        </p:tav>
                                      </p:tavLst>
                                    </p:anim>
                                    <p:animEffect transition="in" filter="fade">
                                      <p:cBhvr>
                                        <p:cTn id="40" dur="500"/>
                                        <p:tgtEl>
                                          <p:spTgt spid="4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p:cTn id="43" dur="500" fill="hold"/>
                                        <p:tgtEl>
                                          <p:spTgt spid="46"/>
                                        </p:tgtEl>
                                        <p:attrNameLst>
                                          <p:attrName>ppt_w</p:attrName>
                                        </p:attrNameLst>
                                      </p:cBhvr>
                                      <p:tavLst>
                                        <p:tav tm="0">
                                          <p:val>
                                            <p:fltVal val="0"/>
                                          </p:val>
                                        </p:tav>
                                        <p:tav tm="100000">
                                          <p:val>
                                            <p:strVal val="#ppt_w"/>
                                          </p:val>
                                        </p:tav>
                                      </p:tavLst>
                                    </p:anim>
                                    <p:anim calcmode="lin" valueType="num">
                                      <p:cBhvr>
                                        <p:cTn id="44" dur="500" fill="hold"/>
                                        <p:tgtEl>
                                          <p:spTgt spid="46"/>
                                        </p:tgtEl>
                                        <p:attrNameLst>
                                          <p:attrName>ppt_h</p:attrName>
                                        </p:attrNameLst>
                                      </p:cBhvr>
                                      <p:tavLst>
                                        <p:tav tm="0">
                                          <p:val>
                                            <p:fltVal val="0"/>
                                          </p:val>
                                        </p:tav>
                                        <p:tav tm="100000">
                                          <p:val>
                                            <p:strVal val="#ppt_h"/>
                                          </p:val>
                                        </p:tav>
                                      </p:tavLst>
                                    </p:anim>
                                    <p:animEffect transition="in" filter="fade">
                                      <p:cBhvr>
                                        <p:cTn id="45" dur="500"/>
                                        <p:tgtEl>
                                          <p:spTgt spid="46"/>
                                        </p:tgtEl>
                                      </p:cBhvr>
                                    </p:animEffect>
                                  </p:childTnLst>
                                </p:cTn>
                              </p:par>
                            </p:childTnLst>
                          </p:cTn>
                        </p:par>
                        <p:par>
                          <p:cTn id="46" fill="hold">
                            <p:stCondLst>
                              <p:cond delay="3000"/>
                            </p:stCondLst>
                            <p:childTnLst>
                              <p:par>
                                <p:cTn id="47" presetID="53" presetClass="entr" presetSubtype="16"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childTnLst>
                          </p:cTn>
                        </p:par>
                        <p:par>
                          <p:cTn id="52" fill="hold">
                            <p:stCondLst>
                              <p:cond delay="3500"/>
                            </p:stCondLst>
                            <p:childTnLst>
                              <p:par>
                                <p:cTn id="53" presetID="22" presetClass="entr" presetSubtype="8"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wipe(left)">
                                      <p:cBhvr>
                                        <p:cTn id="55" dur="500"/>
                                        <p:tgtEl>
                                          <p:spTgt spid="34"/>
                                        </p:tgtEl>
                                      </p:cBhvr>
                                    </p:animEffect>
                                  </p:childTnLst>
                                </p:cTn>
                              </p:par>
                            </p:childTnLst>
                          </p:cTn>
                        </p:par>
                        <p:par>
                          <p:cTn id="56" fill="hold">
                            <p:stCondLst>
                              <p:cond delay="4000"/>
                            </p:stCondLst>
                            <p:childTnLst>
                              <p:par>
                                <p:cTn id="57" presetID="53" presetClass="entr" presetSubtype="16"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childTnLst>
                          </p:cTn>
                        </p:par>
                        <p:par>
                          <p:cTn id="67" fill="hold">
                            <p:stCondLst>
                              <p:cond delay="4500"/>
                            </p:stCondLst>
                            <p:childTnLst>
                              <p:par>
                                <p:cTn id="68" presetID="5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animEffect transition="in" filter="fade">
                                      <p:cBhvr>
                                        <p:cTn id="72" dur="500"/>
                                        <p:tgtEl>
                                          <p:spTgt spid="41"/>
                                        </p:tgtEl>
                                      </p:cBhvr>
                                    </p:animEffect>
                                  </p:childTnLst>
                                </p:cTn>
                              </p:par>
                            </p:childTnLst>
                          </p:cTn>
                        </p:par>
                        <p:par>
                          <p:cTn id="73" fill="hold">
                            <p:stCondLst>
                              <p:cond delay="50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500"/>
                            </p:stCondLst>
                            <p:childTnLst>
                              <p:par>
                                <p:cTn id="78" presetID="53" presetClass="entr" presetSubtype="16" fill="hold" grpId="0" nodeType="after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p:cTn id="80" dur="500" fill="hold"/>
                                        <p:tgtEl>
                                          <p:spTgt spid="49"/>
                                        </p:tgtEl>
                                        <p:attrNameLst>
                                          <p:attrName>ppt_w</p:attrName>
                                        </p:attrNameLst>
                                      </p:cBhvr>
                                      <p:tavLst>
                                        <p:tav tm="0">
                                          <p:val>
                                            <p:fltVal val="0"/>
                                          </p:val>
                                        </p:tav>
                                        <p:tav tm="100000">
                                          <p:val>
                                            <p:strVal val="#ppt_w"/>
                                          </p:val>
                                        </p:tav>
                                      </p:tavLst>
                                    </p:anim>
                                    <p:anim calcmode="lin" valueType="num">
                                      <p:cBhvr>
                                        <p:cTn id="81" dur="500" fill="hold"/>
                                        <p:tgtEl>
                                          <p:spTgt spid="49"/>
                                        </p:tgtEl>
                                        <p:attrNameLst>
                                          <p:attrName>ppt_h</p:attrName>
                                        </p:attrNameLst>
                                      </p:cBhvr>
                                      <p:tavLst>
                                        <p:tav tm="0">
                                          <p:val>
                                            <p:fltVal val="0"/>
                                          </p:val>
                                        </p:tav>
                                        <p:tav tm="100000">
                                          <p:val>
                                            <p:strVal val="#ppt_h"/>
                                          </p:val>
                                        </p:tav>
                                      </p:tavLst>
                                    </p:anim>
                                    <p:animEffect transition="in" filter="fade">
                                      <p:cBhvr>
                                        <p:cTn id="82" dur="500"/>
                                        <p:tgtEl>
                                          <p:spTgt spid="49"/>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500" fill="hold"/>
                                        <p:tgtEl>
                                          <p:spTgt spid="50"/>
                                        </p:tgtEl>
                                        <p:attrNameLst>
                                          <p:attrName>ppt_w</p:attrName>
                                        </p:attrNameLst>
                                      </p:cBhvr>
                                      <p:tavLst>
                                        <p:tav tm="0">
                                          <p:val>
                                            <p:fltVal val="0"/>
                                          </p:val>
                                        </p:tav>
                                        <p:tav tm="100000">
                                          <p:val>
                                            <p:strVal val="#ppt_w"/>
                                          </p:val>
                                        </p:tav>
                                      </p:tavLst>
                                    </p:anim>
                                    <p:anim calcmode="lin" valueType="num">
                                      <p:cBhvr>
                                        <p:cTn id="86" dur="500" fill="hold"/>
                                        <p:tgtEl>
                                          <p:spTgt spid="50"/>
                                        </p:tgtEl>
                                        <p:attrNameLst>
                                          <p:attrName>ppt_h</p:attrName>
                                        </p:attrNameLst>
                                      </p:cBhvr>
                                      <p:tavLst>
                                        <p:tav tm="0">
                                          <p:val>
                                            <p:fltVal val="0"/>
                                          </p:val>
                                        </p:tav>
                                        <p:tav tm="100000">
                                          <p:val>
                                            <p:strVal val="#ppt_h"/>
                                          </p:val>
                                        </p:tav>
                                      </p:tavLst>
                                    </p:anim>
                                    <p:animEffect transition="in" filter="fade">
                                      <p:cBhvr>
                                        <p:cTn id="87" dur="500"/>
                                        <p:tgtEl>
                                          <p:spTgt spid="50"/>
                                        </p:tgtEl>
                                      </p:cBhvr>
                                    </p:animEffect>
                                  </p:childTnLst>
                                </p:cTn>
                              </p:par>
                            </p:childTnLst>
                          </p:cTn>
                        </p:par>
                        <p:par>
                          <p:cTn id="88" fill="hold">
                            <p:stCondLst>
                              <p:cond delay="6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6500"/>
                            </p:stCondLst>
                            <p:childTnLst>
                              <p:par>
                                <p:cTn id="95" presetID="22" presetClass="entr" presetSubtype="8" fill="hold" grpId="0" nodeType="afterEffect">
                                  <p:stCondLst>
                                    <p:cond delay="0"/>
                                  </p:stCondLst>
                                  <p:childTnLst>
                                    <p:set>
                                      <p:cBhvr>
                                        <p:cTn id="96" dur="1" fill="hold">
                                          <p:stCondLst>
                                            <p:cond delay="0"/>
                                          </p:stCondLst>
                                        </p:cTn>
                                        <p:tgtEl>
                                          <p:spTgt spid="37"/>
                                        </p:tgtEl>
                                        <p:attrNameLst>
                                          <p:attrName>style.visibility</p:attrName>
                                        </p:attrNameLst>
                                      </p:cBhvr>
                                      <p:to>
                                        <p:strVal val="visible"/>
                                      </p:to>
                                    </p:set>
                                    <p:animEffect transition="in" filter="wipe(left)">
                                      <p:cBhvr>
                                        <p:cTn id="97" dur="500"/>
                                        <p:tgtEl>
                                          <p:spTgt spid="37"/>
                                        </p:tgtEl>
                                      </p:cBhvr>
                                    </p:animEffect>
                                  </p:childTnLst>
                                </p:cTn>
                              </p:par>
                            </p:childTnLst>
                          </p:cTn>
                        </p:par>
                        <p:par>
                          <p:cTn id="98" fill="hold">
                            <p:stCondLst>
                              <p:cond delay="7000"/>
                            </p:stCondLst>
                            <p:childTnLst>
                              <p:par>
                                <p:cTn id="99" presetID="53" presetClass="entr" presetSubtype="16"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p:cTn id="106" dur="500" fill="hold"/>
                                        <p:tgtEl>
                                          <p:spTgt spid="52"/>
                                        </p:tgtEl>
                                        <p:attrNameLst>
                                          <p:attrName>ppt_w</p:attrName>
                                        </p:attrNameLst>
                                      </p:cBhvr>
                                      <p:tavLst>
                                        <p:tav tm="0">
                                          <p:val>
                                            <p:fltVal val="0"/>
                                          </p:val>
                                        </p:tav>
                                        <p:tav tm="100000">
                                          <p:val>
                                            <p:strVal val="#ppt_w"/>
                                          </p:val>
                                        </p:tav>
                                      </p:tavLst>
                                    </p:anim>
                                    <p:anim calcmode="lin" valueType="num">
                                      <p:cBhvr>
                                        <p:cTn id="107" dur="500" fill="hold"/>
                                        <p:tgtEl>
                                          <p:spTgt spid="52"/>
                                        </p:tgtEl>
                                        <p:attrNameLst>
                                          <p:attrName>ppt_h</p:attrName>
                                        </p:attrNameLst>
                                      </p:cBhvr>
                                      <p:tavLst>
                                        <p:tav tm="0">
                                          <p:val>
                                            <p:fltVal val="0"/>
                                          </p:val>
                                        </p:tav>
                                        <p:tav tm="100000">
                                          <p:val>
                                            <p:strVal val="#ppt_h"/>
                                          </p:val>
                                        </p:tav>
                                      </p:tavLst>
                                    </p:anim>
                                    <p:animEffect transition="in" filter="fade">
                                      <p:cBhvr>
                                        <p:cTn id="108" dur="500"/>
                                        <p:tgtEl>
                                          <p:spTgt spid="52"/>
                                        </p:tgtEl>
                                      </p:cBhvr>
                                    </p:animEffect>
                                  </p:childTnLst>
                                </p:cTn>
                              </p:par>
                            </p:childTnLst>
                          </p:cTn>
                        </p:par>
                        <p:par>
                          <p:cTn id="109" fill="hold">
                            <p:stCondLst>
                              <p:cond delay="7500"/>
                            </p:stCondLst>
                            <p:childTnLst>
                              <p:par>
                                <p:cTn id="110" presetID="53" presetClass="entr" presetSubtype="16" fill="hold" grpId="0" nodeType="after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p:cTn id="112" dur="500" fill="hold"/>
                                        <p:tgtEl>
                                          <p:spTgt spid="43"/>
                                        </p:tgtEl>
                                        <p:attrNameLst>
                                          <p:attrName>ppt_w</p:attrName>
                                        </p:attrNameLst>
                                      </p:cBhvr>
                                      <p:tavLst>
                                        <p:tav tm="0">
                                          <p:val>
                                            <p:fltVal val="0"/>
                                          </p:val>
                                        </p:tav>
                                        <p:tav tm="100000">
                                          <p:val>
                                            <p:strVal val="#ppt_w"/>
                                          </p:val>
                                        </p:tav>
                                      </p:tavLst>
                                    </p:anim>
                                    <p:anim calcmode="lin" valueType="num">
                                      <p:cBhvr>
                                        <p:cTn id="113" dur="500" fill="hold"/>
                                        <p:tgtEl>
                                          <p:spTgt spid="43"/>
                                        </p:tgtEl>
                                        <p:attrNameLst>
                                          <p:attrName>ppt_h</p:attrName>
                                        </p:attrNameLst>
                                      </p:cBhvr>
                                      <p:tavLst>
                                        <p:tav tm="0">
                                          <p:val>
                                            <p:fltVal val="0"/>
                                          </p:val>
                                        </p:tav>
                                        <p:tav tm="100000">
                                          <p:val>
                                            <p:strVal val="#ppt_h"/>
                                          </p:val>
                                        </p:tav>
                                      </p:tavLst>
                                    </p:anim>
                                    <p:animEffect transition="in" filter="fade">
                                      <p:cBhvr>
                                        <p:cTn id="114" dur="500"/>
                                        <p:tgtEl>
                                          <p:spTgt spid="43"/>
                                        </p:tgtEl>
                                      </p:cBhvr>
                                    </p:animEffect>
                                  </p:childTnLst>
                                </p:cTn>
                              </p:par>
                            </p:childTnLst>
                          </p:cTn>
                        </p:par>
                        <p:par>
                          <p:cTn id="115" fill="hold">
                            <p:stCondLst>
                              <p:cond delay="8000"/>
                            </p:stCondLst>
                            <p:childTnLst>
                              <p:par>
                                <p:cTn id="116" presetID="22" presetClass="entr" presetSubtype="2"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Effect transition="in" filter="wipe(right)">
                                      <p:cBhvr>
                                        <p:cTn id="118" dur="500"/>
                                        <p:tgtEl>
                                          <p:spTgt spid="36"/>
                                        </p:tgtEl>
                                      </p:cBhvr>
                                    </p:animEffect>
                                  </p:childTnLst>
                                </p:cTn>
                              </p:par>
                            </p:childTnLst>
                          </p:cTn>
                        </p:par>
                        <p:par>
                          <p:cTn id="119" fill="hold">
                            <p:stCondLst>
                              <p:cond delay="8500"/>
                            </p:stCondLst>
                            <p:childTnLst>
                              <p:par>
                                <p:cTn id="120" presetID="53" presetClass="entr" presetSubtype="16" fill="hold" grpId="0" nodeType="afterEffect">
                                  <p:stCondLst>
                                    <p:cond delay="0"/>
                                  </p:stCondLst>
                                  <p:childTnLst>
                                    <p:set>
                                      <p:cBhvr>
                                        <p:cTn id="121" dur="1" fill="hold">
                                          <p:stCondLst>
                                            <p:cond delay="0"/>
                                          </p:stCondLst>
                                        </p:cTn>
                                        <p:tgtEl>
                                          <p:spTgt spid="53"/>
                                        </p:tgtEl>
                                        <p:attrNameLst>
                                          <p:attrName>style.visibility</p:attrName>
                                        </p:attrNameLst>
                                      </p:cBhvr>
                                      <p:to>
                                        <p:strVal val="visible"/>
                                      </p:to>
                                    </p:set>
                                    <p:anim calcmode="lin" valueType="num">
                                      <p:cBhvr>
                                        <p:cTn id="122" dur="500" fill="hold"/>
                                        <p:tgtEl>
                                          <p:spTgt spid="53"/>
                                        </p:tgtEl>
                                        <p:attrNameLst>
                                          <p:attrName>ppt_w</p:attrName>
                                        </p:attrNameLst>
                                      </p:cBhvr>
                                      <p:tavLst>
                                        <p:tav tm="0">
                                          <p:val>
                                            <p:fltVal val="0"/>
                                          </p:val>
                                        </p:tav>
                                        <p:tav tm="100000">
                                          <p:val>
                                            <p:strVal val="#ppt_w"/>
                                          </p:val>
                                        </p:tav>
                                      </p:tavLst>
                                    </p:anim>
                                    <p:anim calcmode="lin" valueType="num">
                                      <p:cBhvr>
                                        <p:cTn id="123" dur="500" fill="hold"/>
                                        <p:tgtEl>
                                          <p:spTgt spid="53"/>
                                        </p:tgtEl>
                                        <p:attrNameLst>
                                          <p:attrName>ppt_h</p:attrName>
                                        </p:attrNameLst>
                                      </p:cBhvr>
                                      <p:tavLst>
                                        <p:tav tm="0">
                                          <p:val>
                                            <p:fltVal val="0"/>
                                          </p:val>
                                        </p:tav>
                                        <p:tav tm="100000">
                                          <p:val>
                                            <p:strVal val="#ppt_h"/>
                                          </p:val>
                                        </p:tav>
                                      </p:tavLst>
                                    </p:anim>
                                    <p:animEffect transition="in" filter="fade">
                                      <p:cBhvr>
                                        <p:cTn id="124" dur="500"/>
                                        <p:tgtEl>
                                          <p:spTgt spid="53"/>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54"/>
                                        </p:tgtEl>
                                        <p:attrNameLst>
                                          <p:attrName>style.visibility</p:attrName>
                                        </p:attrNameLst>
                                      </p:cBhvr>
                                      <p:to>
                                        <p:strVal val="visible"/>
                                      </p:to>
                                    </p:set>
                                    <p:anim calcmode="lin" valueType="num">
                                      <p:cBhvr>
                                        <p:cTn id="127" dur="500" fill="hold"/>
                                        <p:tgtEl>
                                          <p:spTgt spid="54"/>
                                        </p:tgtEl>
                                        <p:attrNameLst>
                                          <p:attrName>ppt_w</p:attrName>
                                        </p:attrNameLst>
                                      </p:cBhvr>
                                      <p:tavLst>
                                        <p:tav tm="0">
                                          <p:val>
                                            <p:fltVal val="0"/>
                                          </p:val>
                                        </p:tav>
                                        <p:tav tm="100000">
                                          <p:val>
                                            <p:strVal val="#ppt_w"/>
                                          </p:val>
                                        </p:tav>
                                      </p:tavLst>
                                    </p:anim>
                                    <p:anim calcmode="lin" valueType="num">
                                      <p:cBhvr>
                                        <p:cTn id="128" dur="500" fill="hold"/>
                                        <p:tgtEl>
                                          <p:spTgt spid="54"/>
                                        </p:tgtEl>
                                        <p:attrNameLst>
                                          <p:attrName>ppt_h</p:attrName>
                                        </p:attrNameLst>
                                      </p:cBhvr>
                                      <p:tavLst>
                                        <p:tav tm="0">
                                          <p:val>
                                            <p:fltVal val="0"/>
                                          </p:val>
                                        </p:tav>
                                        <p:tav tm="100000">
                                          <p:val>
                                            <p:strVal val="#ppt_h"/>
                                          </p:val>
                                        </p:tav>
                                      </p:tavLst>
                                    </p:anim>
                                    <p:animEffect transition="in" filter="fade">
                                      <p:cBhvr>
                                        <p:cTn id="129" dur="500"/>
                                        <p:tgtEl>
                                          <p:spTgt spid="54"/>
                                        </p:tgtEl>
                                      </p:cBhvr>
                                    </p:animEffect>
                                  </p:childTnLst>
                                </p:cTn>
                              </p:par>
                            </p:childTnLst>
                          </p:cTn>
                        </p:par>
                        <p:par>
                          <p:cTn id="130" fill="hold">
                            <p:stCondLst>
                              <p:cond delay="9000"/>
                            </p:stCondLst>
                            <p:childTnLst>
                              <p:par>
                                <p:cTn id="131" presetID="53" presetClass="entr" presetSubtype="16" fill="hold" grpId="0" nodeType="afterEffect">
                                  <p:stCondLst>
                                    <p:cond delay="0"/>
                                  </p:stCondLst>
                                  <p:childTnLst>
                                    <p:set>
                                      <p:cBhvr>
                                        <p:cTn id="132" dur="1" fill="hold">
                                          <p:stCondLst>
                                            <p:cond delay="0"/>
                                          </p:stCondLst>
                                        </p:cTn>
                                        <p:tgtEl>
                                          <p:spTgt spid="42"/>
                                        </p:tgtEl>
                                        <p:attrNameLst>
                                          <p:attrName>style.visibility</p:attrName>
                                        </p:attrNameLst>
                                      </p:cBhvr>
                                      <p:to>
                                        <p:strVal val="visible"/>
                                      </p:to>
                                    </p:set>
                                    <p:anim calcmode="lin" valueType="num">
                                      <p:cBhvr>
                                        <p:cTn id="133" dur="500" fill="hold"/>
                                        <p:tgtEl>
                                          <p:spTgt spid="42"/>
                                        </p:tgtEl>
                                        <p:attrNameLst>
                                          <p:attrName>ppt_w</p:attrName>
                                        </p:attrNameLst>
                                      </p:cBhvr>
                                      <p:tavLst>
                                        <p:tav tm="0">
                                          <p:val>
                                            <p:fltVal val="0"/>
                                          </p:val>
                                        </p:tav>
                                        <p:tav tm="100000">
                                          <p:val>
                                            <p:strVal val="#ppt_w"/>
                                          </p:val>
                                        </p:tav>
                                      </p:tavLst>
                                    </p:anim>
                                    <p:anim calcmode="lin" valueType="num">
                                      <p:cBhvr>
                                        <p:cTn id="134" dur="500" fill="hold"/>
                                        <p:tgtEl>
                                          <p:spTgt spid="42"/>
                                        </p:tgtEl>
                                        <p:attrNameLst>
                                          <p:attrName>ppt_h</p:attrName>
                                        </p:attrNameLst>
                                      </p:cBhvr>
                                      <p:tavLst>
                                        <p:tav tm="0">
                                          <p:val>
                                            <p:fltVal val="0"/>
                                          </p:val>
                                        </p:tav>
                                        <p:tav tm="100000">
                                          <p:val>
                                            <p:strVal val="#ppt_h"/>
                                          </p:val>
                                        </p:tav>
                                      </p:tavLst>
                                    </p:anim>
                                    <p:animEffect transition="in" filter="fade">
                                      <p:cBhvr>
                                        <p:cTn id="135" dur="500"/>
                                        <p:tgtEl>
                                          <p:spTgt spid="42"/>
                                        </p:tgtEl>
                                      </p:cBhvr>
                                    </p:animEffect>
                                  </p:childTnLst>
                                </p:cTn>
                              </p:par>
                            </p:childTnLst>
                          </p:cTn>
                        </p:par>
                        <p:par>
                          <p:cTn id="136" fill="hold">
                            <p:stCondLst>
                              <p:cond delay="9500"/>
                            </p:stCondLst>
                            <p:childTnLst>
                              <p:par>
                                <p:cTn id="137" presetID="22" presetClass="entr" presetSubtype="2" fill="hold" grpId="0" nodeType="afterEffect">
                                  <p:stCondLst>
                                    <p:cond delay="0"/>
                                  </p:stCondLst>
                                  <p:childTnLst>
                                    <p:set>
                                      <p:cBhvr>
                                        <p:cTn id="138" dur="1" fill="hold">
                                          <p:stCondLst>
                                            <p:cond delay="0"/>
                                          </p:stCondLst>
                                        </p:cTn>
                                        <p:tgtEl>
                                          <p:spTgt spid="35"/>
                                        </p:tgtEl>
                                        <p:attrNameLst>
                                          <p:attrName>style.visibility</p:attrName>
                                        </p:attrNameLst>
                                      </p:cBhvr>
                                      <p:to>
                                        <p:strVal val="visible"/>
                                      </p:to>
                                    </p:set>
                                    <p:animEffect transition="in" filter="wipe(right)">
                                      <p:cBhvr>
                                        <p:cTn id="13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1" grpId="0" animBg="1"/>
      <p:bldP spid="52" grpId="0" animBg="1"/>
      <p:bldP spid="49" grpId="0" animBg="1"/>
      <p:bldP spid="50" grpId="0" animBg="1"/>
      <p:bldP spid="47" grpId="0" animBg="1"/>
      <p:bldP spid="48" grpId="0" animBg="1"/>
      <p:bldP spid="45" grpId="0" animBg="1"/>
      <p:bldP spid="46" grpId="0" animBg="1"/>
      <p:bldP spid="16" grpId="0" animBg="1"/>
      <p:bldP spid="44" grpId="0" animBg="1"/>
      <p:bldP spid="7" grpId="0"/>
      <p:bldP spid="32" grpId="0"/>
      <p:bldP spid="33" grpId="0"/>
      <p:bldP spid="34" grpId="0"/>
      <p:bldP spid="35" grpId="0"/>
      <p:bldP spid="36" grpId="0"/>
      <p:bldP spid="37" grpId="0"/>
      <p:bldP spid="38" grpId="0" animBg="1"/>
      <p:bldP spid="39" grpId="0" animBg="1"/>
      <p:bldP spid="41" grpId="0" animBg="1"/>
      <p:bldP spid="42" grpId="0" animBg="1"/>
      <p:bldP spid="43"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2017-01-25T23:01:09Z</dcterms:modified>
</cp:coreProperties>
</file>