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91797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5884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6874108" y="4966841"/>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rgbClr val="96969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6847687" y="4121366"/>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rgbClr val="92929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4152734" y="3759398"/>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rgbClr val="8A8A8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5761779" y="3254754"/>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rgbClr val="8E8E8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3571470" y="1347151"/>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rgbClr val="86868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7822625" y="5386937"/>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rgbClr val="999999"/>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7709015" y="5006473"/>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rgbClr val="9C9C9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7923025" y="4467483"/>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rgbClr val="9F9F9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8435595" y="4816241"/>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rgbClr val="A2A2A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8535995" y="5526968"/>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9386754" y="5093662"/>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rgbClr val="A8A8A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9080270" y="4792461"/>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rgbClr val="AAAAA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8369543" y="4282535"/>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rgbClr val="ACACA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7970583" y="3230976"/>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rgbClr val="AEAEA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7817341" y="3244185"/>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rgbClr val="B0B0B0"/>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6213581" y="2620648"/>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rgbClr val="B2B2B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9687955" y="4647146"/>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rgbClr val="B5B5B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9265217" y="4102872"/>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rgbClr val="B8B8B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9460734" y="3989260"/>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rgbClr val="BBBBB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8615258" y="3767323"/>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rgbClr val="BEBEB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8615258" y="2990543"/>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9275786" y="3447629"/>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9061776" y="2662921"/>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rgbClr val="C5C5C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9381470" y="2964122"/>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rgbClr val="C8C8C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9500366" y="3096227"/>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rgbClr val="C7C7C7"/>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9804208" y="2488542"/>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rgbClr val="CBCBC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10195240" y="1941626"/>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rgbClr val="CFCFC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6826550" y="427697"/>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rgbClr val="D4D4D4"/>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10142398" y="380139"/>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10089556" y="4573167"/>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9114618" y="5933853"/>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8393321" y="6335453"/>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118" name="Group 117"/>
          <p:cNvGrpSpPr/>
          <p:nvPr/>
        </p:nvGrpSpPr>
        <p:grpSpPr>
          <a:xfrm>
            <a:off x="306197" y="1905520"/>
            <a:ext cx="2845919" cy="646331"/>
            <a:chOff x="725552" y="1998699"/>
            <a:chExt cx="2845919" cy="646331"/>
          </a:xfrm>
        </p:grpSpPr>
        <p:sp>
          <p:nvSpPr>
            <p:cNvPr id="119"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29" name="Group 128"/>
          <p:cNvGrpSpPr/>
          <p:nvPr/>
        </p:nvGrpSpPr>
        <p:grpSpPr>
          <a:xfrm>
            <a:off x="292342" y="2863330"/>
            <a:ext cx="2845919" cy="646331"/>
            <a:chOff x="725552" y="1998699"/>
            <a:chExt cx="2845919" cy="646331"/>
          </a:xfrm>
        </p:grpSpPr>
        <p:sp>
          <p:nvSpPr>
            <p:cNvPr id="13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33" name="Group 132"/>
          <p:cNvGrpSpPr/>
          <p:nvPr/>
        </p:nvGrpSpPr>
        <p:grpSpPr>
          <a:xfrm>
            <a:off x="252359" y="3831734"/>
            <a:ext cx="2845919" cy="646331"/>
            <a:chOff x="725552" y="1998699"/>
            <a:chExt cx="2845919" cy="646331"/>
          </a:xfrm>
        </p:grpSpPr>
        <p:sp>
          <p:nvSpPr>
            <p:cNvPr id="134"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37" name="Group 136"/>
          <p:cNvGrpSpPr/>
          <p:nvPr/>
        </p:nvGrpSpPr>
        <p:grpSpPr>
          <a:xfrm>
            <a:off x="241978" y="4800138"/>
            <a:ext cx="2845919" cy="646331"/>
            <a:chOff x="725552" y="1998699"/>
            <a:chExt cx="2845919" cy="646331"/>
          </a:xfrm>
        </p:grpSpPr>
        <p:sp>
          <p:nvSpPr>
            <p:cNvPr id="138"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62768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141" name="Group 140"/>
          <p:cNvGrpSpPr/>
          <p:nvPr/>
        </p:nvGrpSpPr>
        <p:grpSpPr>
          <a:xfrm>
            <a:off x="221093" y="5768542"/>
            <a:ext cx="2845919" cy="646331"/>
            <a:chOff x="725552" y="1998699"/>
            <a:chExt cx="2845919" cy="646331"/>
          </a:xfrm>
        </p:grpSpPr>
        <p:sp>
          <p:nvSpPr>
            <p:cNvPr id="14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5B5B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sp>
        <p:nvSpPr>
          <p:cNvPr id="192" name="Block Arc 191"/>
          <p:cNvSpPr>
            <a:spLocks noChangeAspect="1"/>
          </p:cNvSpPr>
          <p:nvPr/>
        </p:nvSpPr>
        <p:spPr>
          <a:xfrm rot="16200000" flipH="1">
            <a:off x="4743361" y="1793916"/>
            <a:ext cx="1188720" cy="1188682"/>
          </a:xfrm>
          <a:prstGeom prst="blockArc">
            <a:avLst>
              <a:gd name="adj1" fmla="val 18177909"/>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3" name="Oval 192"/>
          <p:cNvSpPr>
            <a:spLocks noChangeAspect="1"/>
          </p:cNvSpPr>
          <p:nvPr/>
        </p:nvSpPr>
        <p:spPr>
          <a:xfrm>
            <a:off x="4866681" y="191951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4" name="Isosceles Triangle 193"/>
          <p:cNvSpPr/>
          <p:nvPr/>
        </p:nvSpPr>
        <p:spPr bwMode="auto">
          <a:xfrm flipV="1">
            <a:off x="5257114" y="2951577"/>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5" name="Block Arc 194"/>
          <p:cNvSpPr>
            <a:spLocks noChangeAspect="1"/>
          </p:cNvSpPr>
          <p:nvPr/>
        </p:nvSpPr>
        <p:spPr>
          <a:xfrm rot="16200000" flipH="1">
            <a:off x="10702976" y="474427"/>
            <a:ext cx="1188720" cy="1188682"/>
          </a:xfrm>
          <a:prstGeom prst="blockArc">
            <a:avLst>
              <a:gd name="adj1" fmla="val 1817790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6" name="Oval 195"/>
          <p:cNvSpPr>
            <a:spLocks noChangeAspect="1"/>
          </p:cNvSpPr>
          <p:nvPr/>
        </p:nvSpPr>
        <p:spPr>
          <a:xfrm>
            <a:off x="10826296" y="60003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7" name="Isosceles Triangle 196"/>
          <p:cNvSpPr/>
          <p:nvPr/>
        </p:nvSpPr>
        <p:spPr bwMode="auto">
          <a:xfrm flipV="1">
            <a:off x="11216729" y="1632088"/>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8" name="Block Arc 197"/>
          <p:cNvSpPr>
            <a:spLocks noChangeAspect="1"/>
          </p:cNvSpPr>
          <p:nvPr/>
        </p:nvSpPr>
        <p:spPr>
          <a:xfrm rot="16200000" flipH="1">
            <a:off x="9317108" y="3676194"/>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9" name="Oval 198"/>
          <p:cNvSpPr>
            <a:spLocks noChangeAspect="1"/>
          </p:cNvSpPr>
          <p:nvPr/>
        </p:nvSpPr>
        <p:spPr>
          <a:xfrm>
            <a:off x="9440428" y="380179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0" name="Isosceles Triangle 199"/>
          <p:cNvSpPr/>
          <p:nvPr/>
        </p:nvSpPr>
        <p:spPr bwMode="auto">
          <a:xfrm flipV="1">
            <a:off x="9830861" y="4833855"/>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1" name="Block Arc 200"/>
          <p:cNvSpPr>
            <a:spLocks noChangeAspect="1"/>
          </p:cNvSpPr>
          <p:nvPr/>
        </p:nvSpPr>
        <p:spPr>
          <a:xfrm rot="16200000" flipH="1">
            <a:off x="8010464" y="1625931"/>
            <a:ext cx="1188720" cy="1188682"/>
          </a:xfrm>
          <a:prstGeom prst="blockArc">
            <a:avLst>
              <a:gd name="adj1" fmla="val 18177909"/>
              <a:gd name="adj2" fmla="val 10822413"/>
              <a:gd name="adj3" fmla="val 14427"/>
            </a:avLst>
          </a:pr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2" name="Oval 201"/>
          <p:cNvSpPr>
            <a:spLocks noChangeAspect="1"/>
          </p:cNvSpPr>
          <p:nvPr/>
        </p:nvSpPr>
        <p:spPr>
          <a:xfrm>
            <a:off x="8133784" y="175153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3" name="Isosceles Triangle 202"/>
          <p:cNvSpPr/>
          <p:nvPr/>
        </p:nvSpPr>
        <p:spPr bwMode="auto">
          <a:xfrm flipV="1">
            <a:off x="8524217" y="2783592"/>
            <a:ext cx="203200" cy="203200"/>
          </a:xfrm>
          <a:prstGeom prst="triangle">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4" name="Block Arc 203"/>
          <p:cNvSpPr>
            <a:spLocks noChangeAspect="1"/>
          </p:cNvSpPr>
          <p:nvPr/>
        </p:nvSpPr>
        <p:spPr>
          <a:xfrm rot="16200000" flipH="1">
            <a:off x="6725100" y="4290001"/>
            <a:ext cx="1188720" cy="1188682"/>
          </a:xfrm>
          <a:prstGeom prst="blockArc">
            <a:avLst>
              <a:gd name="adj1" fmla="val 18177909"/>
              <a:gd name="adj2" fmla="val 10822413"/>
              <a:gd name="adj3" fmla="val 14427"/>
            </a:avLst>
          </a:pr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5" name="Oval 204"/>
          <p:cNvSpPr>
            <a:spLocks noChangeAspect="1"/>
          </p:cNvSpPr>
          <p:nvPr/>
        </p:nvSpPr>
        <p:spPr>
          <a:xfrm>
            <a:off x="6848420" y="441560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6" name="Isosceles Triangle 205"/>
          <p:cNvSpPr/>
          <p:nvPr/>
        </p:nvSpPr>
        <p:spPr bwMode="auto">
          <a:xfrm flipV="1">
            <a:off x="7238853" y="5447662"/>
            <a:ext cx="203200" cy="203200"/>
          </a:xfrm>
          <a:prstGeom prst="triangle">
            <a:avLst/>
          </a:prstGeom>
          <a:solidFill>
            <a:srgbClr val="B5B5B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08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37" presetClass="entr" presetSubtype="0"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1000"/>
                                        <p:tgtEl>
                                          <p:spTgt spid="118"/>
                                        </p:tgtEl>
                                      </p:cBhvr>
                                    </p:animEffect>
                                    <p:anim calcmode="lin" valueType="num">
                                      <p:cBhvr>
                                        <p:cTn id="172" dur="1000" fill="hold"/>
                                        <p:tgtEl>
                                          <p:spTgt spid="118"/>
                                        </p:tgtEl>
                                        <p:attrNameLst>
                                          <p:attrName>ppt_x</p:attrName>
                                        </p:attrNameLst>
                                      </p:cBhvr>
                                      <p:tavLst>
                                        <p:tav tm="0">
                                          <p:val>
                                            <p:strVal val="#ppt_x"/>
                                          </p:val>
                                        </p:tav>
                                        <p:tav tm="100000">
                                          <p:val>
                                            <p:strVal val="#ppt_x"/>
                                          </p:val>
                                        </p:tav>
                                      </p:tavLst>
                                    </p:anim>
                                    <p:anim calcmode="lin" valueType="num">
                                      <p:cBhvr>
                                        <p:cTn id="173" dur="900" decel="100000" fill="hold"/>
                                        <p:tgtEl>
                                          <p:spTgt spid="118"/>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childTnLst>
                          </p:cTn>
                        </p:par>
                        <p:par>
                          <p:cTn id="175" fill="hold">
                            <p:stCondLst>
                              <p:cond delay="6550"/>
                            </p:stCondLst>
                            <p:childTnLst>
                              <p:par>
                                <p:cTn id="176" presetID="45" presetClass="entr" presetSubtype="0" fill="hold" grpId="0" nodeType="afterEffect">
                                  <p:stCondLst>
                                    <p:cond delay="0"/>
                                  </p:stCondLst>
                                  <p:childTnLst>
                                    <p:set>
                                      <p:cBhvr>
                                        <p:cTn id="177" dur="1" fill="hold">
                                          <p:stCondLst>
                                            <p:cond delay="0"/>
                                          </p:stCondLst>
                                        </p:cTn>
                                        <p:tgtEl>
                                          <p:spTgt spid="194"/>
                                        </p:tgtEl>
                                        <p:attrNameLst>
                                          <p:attrName>style.visibility</p:attrName>
                                        </p:attrNameLst>
                                      </p:cBhvr>
                                      <p:to>
                                        <p:strVal val="visible"/>
                                      </p:to>
                                    </p:set>
                                    <p:animEffect transition="in" filter="fade">
                                      <p:cBhvr>
                                        <p:cTn id="178" dur="2000"/>
                                        <p:tgtEl>
                                          <p:spTgt spid="194"/>
                                        </p:tgtEl>
                                      </p:cBhvr>
                                    </p:animEffect>
                                    <p:anim calcmode="lin" valueType="num">
                                      <p:cBhvr>
                                        <p:cTn id="179" dur="2000" fill="hold"/>
                                        <p:tgtEl>
                                          <p:spTgt spid="194"/>
                                        </p:tgtEl>
                                        <p:attrNameLst>
                                          <p:attrName>ppt_w</p:attrName>
                                        </p:attrNameLst>
                                      </p:cBhvr>
                                      <p:tavLst>
                                        <p:tav tm="0" fmla="#ppt_w*sin(2.5*pi*$)">
                                          <p:val>
                                            <p:fltVal val="0"/>
                                          </p:val>
                                        </p:tav>
                                        <p:tav tm="100000">
                                          <p:val>
                                            <p:fltVal val="1"/>
                                          </p:val>
                                        </p:tav>
                                      </p:tavLst>
                                    </p:anim>
                                    <p:anim calcmode="lin" valueType="num">
                                      <p:cBhvr>
                                        <p:cTn id="180" dur="2000" fill="hold"/>
                                        <p:tgtEl>
                                          <p:spTgt spid="194"/>
                                        </p:tgtEl>
                                        <p:attrNameLst>
                                          <p:attrName>ppt_h</p:attrName>
                                        </p:attrNameLst>
                                      </p:cBhvr>
                                      <p:tavLst>
                                        <p:tav tm="0">
                                          <p:val>
                                            <p:strVal val="#ppt_h"/>
                                          </p:val>
                                        </p:tav>
                                        <p:tav tm="100000">
                                          <p:val>
                                            <p:strVal val="#ppt_h"/>
                                          </p:val>
                                        </p:tav>
                                      </p:tavLst>
                                    </p:anim>
                                  </p:childTnLst>
                                </p:cTn>
                              </p:par>
                              <p:par>
                                <p:cTn id="181" presetID="45"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2000"/>
                                        <p:tgtEl>
                                          <p:spTgt spid="193"/>
                                        </p:tgtEl>
                                      </p:cBhvr>
                                    </p:animEffect>
                                    <p:anim calcmode="lin" valueType="num">
                                      <p:cBhvr>
                                        <p:cTn id="184" dur="2000" fill="hold"/>
                                        <p:tgtEl>
                                          <p:spTgt spid="193"/>
                                        </p:tgtEl>
                                        <p:attrNameLst>
                                          <p:attrName>ppt_w</p:attrName>
                                        </p:attrNameLst>
                                      </p:cBhvr>
                                      <p:tavLst>
                                        <p:tav tm="0" fmla="#ppt_w*sin(2.5*pi*$)">
                                          <p:val>
                                            <p:fltVal val="0"/>
                                          </p:val>
                                        </p:tav>
                                        <p:tav tm="100000">
                                          <p:val>
                                            <p:fltVal val="1"/>
                                          </p:val>
                                        </p:tav>
                                      </p:tavLst>
                                    </p:anim>
                                    <p:anim calcmode="lin" valueType="num">
                                      <p:cBhvr>
                                        <p:cTn id="185" dur="2000" fill="hold"/>
                                        <p:tgtEl>
                                          <p:spTgt spid="193"/>
                                        </p:tgtEl>
                                        <p:attrNameLst>
                                          <p:attrName>ppt_h</p:attrName>
                                        </p:attrNameLst>
                                      </p:cBhvr>
                                      <p:tavLst>
                                        <p:tav tm="0">
                                          <p:val>
                                            <p:strVal val="#ppt_h"/>
                                          </p:val>
                                        </p:tav>
                                        <p:tav tm="100000">
                                          <p:val>
                                            <p:strVal val="#ppt_h"/>
                                          </p:val>
                                        </p:tav>
                                      </p:tavLst>
                                    </p:anim>
                                  </p:childTnLst>
                                </p:cTn>
                              </p:par>
                            </p:childTnLst>
                          </p:cTn>
                        </p:par>
                        <p:par>
                          <p:cTn id="186" fill="hold">
                            <p:stCondLst>
                              <p:cond delay="8550"/>
                            </p:stCondLst>
                            <p:childTnLst>
                              <p:par>
                                <p:cTn id="187" presetID="21" presetClass="entr" presetSubtype="1" fill="hold" grpId="0" nodeType="afterEffect">
                                  <p:stCondLst>
                                    <p:cond delay="0"/>
                                  </p:stCondLst>
                                  <p:childTnLst>
                                    <p:set>
                                      <p:cBhvr>
                                        <p:cTn id="188" dur="1" fill="hold">
                                          <p:stCondLst>
                                            <p:cond delay="0"/>
                                          </p:stCondLst>
                                        </p:cTn>
                                        <p:tgtEl>
                                          <p:spTgt spid="192"/>
                                        </p:tgtEl>
                                        <p:attrNameLst>
                                          <p:attrName>style.visibility</p:attrName>
                                        </p:attrNameLst>
                                      </p:cBhvr>
                                      <p:to>
                                        <p:strVal val="visible"/>
                                      </p:to>
                                    </p:set>
                                    <p:animEffect transition="in" filter="wheel(1)">
                                      <p:cBhvr>
                                        <p:cTn id="189" dur="2000"/>
                                        <p:tgtEl>
                                          <p:spTgt spid="192"/>
                                        </p:tgtEl>
                                      </p:cBhvr>
                                    </p:animEffect>
                                  </p:childTnLst>
                                </p:cTn>
                              </p:par>
                            </p:childTnLst>
                          </p:cTn>
                        </p:par>
                        <p:par>
                          <p:cTn id="190" fill="hold">
                            <p:stCondLst>
                              <p:cond delay="10550"/>
                            </p:stCondLst>
                            <p:childTnLst>
                              <p:par>
                                <p:cTn id="191" presetID="37" presetClass="entr" presetSubtype="0" fill="hold" nodeType="afterEffect">
                                  <p:stCondLst>
                                    <p:cond delay="0"/>
                                  </p:stCondLst>
                                  <p:childTnLst>
                                    <p:set>
                                      <p:cBhvr>
                                        <p:cTn id="192" dur="1" fill="hold">
                                          <p:stCondLst>
                                            <p:cond delay="0"/>
                                          </p:stCondLst>
                                        </p:cTn>
                                        <p:tgtEl>
                                          <p:spTgt spid="129"/>
                                        </p:tgtEl>
                                        <p:attrNameLst>
                                          <p:attrName>style.visibility</p:attrName>
                                        </p:attrNameLst>
                                      </p:cBhvr>
                                      <p:to>
                                        <p:strVal val="visible"/>
                                      </p:to>
                                    </p:set>
                                    <p:animEffect transition="in" filter="fade">
                                      <p:cBhvr>
                                        <p:cTn id="193" dur="1000"/>
                                        <p:tgtEl>
                                          <p:spTgt spid="129"/>
                                        </p:tgtEl>
                                      </p:cBhvr>
                                    </p:animEffect>
                                    <p:anim calcmode="lin" valueType="num">
                                      <p:cBhvr>
                                        <p:cTn id="194" dur="1000" fill="hold"/>
                                        <p:tgtEl>
                                          <p:spTgt spid="129"/>
                                        </p:tgtEl>
                                        <p:attrNameLst>
                                          <p:attrName>ppt_x</p:attrName>
                                        </p:attrNameLst>
                                      </p:cBhvr>
                                      <p:tavLst>
                                        <p:tav tm="0">
                                          <p:val>
                                            <p:strVal val="#ppt_x"/>
                                          </p:val>
                                        </p:tav>
                                        <p:tav tm="100000">
                                          <p:val>
                                            <p:strVal val="#ppt_x"/>
                                          </p:val>
                                        </p:tav>
                                      </p:tavLst>
                                    </p:anim>
                                    <p:anim calcmode="lin" valueType="num">
                                      <p:cBhvr>
                                        <p:cTn id="195" dur="900" decel="100000" fill="hold"/>
                                        <p:tgtEl>
                                          <p:spTgt spid="129"/>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197" fill="hold">
                            <p:stCondLst>
                              <p:cond delay="11550"/>
                            </p:stCondLst>
                            <p:childTnLst>
                              <p:par>
                                <p:cTn id="198" presetID="45" presetClass="entr" presetSubtype="0" fill="hold" grpId="0" nodeType="after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fade">
                                      <p:cBhvr>
                                        <p:cTn id="200" dur="2000"/>
                                        <p:tgtEl>
                                          <p:spTgt spid="197"/>
                                        </p:tgtEl>
                                      </p:cBhvr>
                                    </p:animEffect>
                                    <p:anim calcmode="lin" valueType="num">
                                      <p:cBhvr>
                                        <p:cTn id="201" dur="2000" fill="hold"/>
                                        <p:tgtEl>
                                          <p:spTgt spid="197"/>
                                        </p:tgtEl>
                                        <p:attrNameLst>
                                          <p:attrName>ppt_w</p:attrName>
                                        </p:attrNameLst>
                                      </p:cBhvr>
                                      <p:tavLst>
                                        <p:tav tm="0" fmla="#ppt_w*sin(2.5*pi*$)">
                                          <p:val>
                                            <p:fltVal val="0"/>
                                          </p:val>
                                        </p:tav>
                                        <p:tav tm="100000">
                                          <p:val>
                                            <p:fltVal val="1"/>
                                          </p:val>
                                        </p:tav>
                                      </p:tavLst>
                                    </p:anim>
                                    <p:anim calcmode="lin" valueType="num">
                                      <p:cBhvr>
                                        <p:cTn id="202" dur="2000" fill="hold"/>
                                        <p:tgtEl>
                                          <p:spTgt spid="197"/>
                                        </p:tgtEl>
                                        <p:attrNameLst>
                                          <p:attrName>ppt_h</p:attrName>
                                        </p:attrNameLst>
                                      </p:cBhvr>
                                      <p:tavLst>
                                        <p:tav tm="0">
                                          <p:val>
                                            <p:strVal val="#ppt_h"/>
                                          </p:val>
                                        </p:tav>
                                        <p:tav tm="100000">
                                          <p:val>
                                            <p:strVal val="#ppt_h"/>
                                          </p:val>
                                        </p:tav>
                                      </p:tavLst>
                                    </p:anim>
                                  </p:childTnLst>
                                </p:cTn>
                              </p:par>
                              <p:par>
                                <p:cTn id="203" presetID="45" presetClass="entr" presetSubtype="0" fill="hold" grpId="0" nodeType="withEffect">
                                  <p:stCondLst>
                                    <p:cond delay="0"/>
                                  </p:stCondLst>
                                  <p:childTnLst>
                                    <p:set>
                                      <p:cBhvr>
                                        <p:cTn id="204" dur="1" fill="hold">
                                          <p:stCondLst>
                                            <p:cond delay="0"/>
                                          </p:stCondLst>
                                        </p:cTn>
                                        <p:tgtEl>
                                          <p:spTgt spid="196"/>
                                        </p:tgtEl>
                                        <p:attrNameLst>
                                          <p:attrName>style.visibility</p:attrName>
                                        </p:attrNameLst>
                                      </p:cBhvr>
                                      <p:to>
                                        <p:strVal val="visible"/>
                                      </p:to>
                                    </p:set>
                                    <p:animEffect transition="in" filter="fade">
                                      <p:cBhvr>
                                        <p:cTn id="205" dur="2000"/>
                                        <p:tgtEl>
                                          <p:spTgt spid="196"/>
                                        </p:tgtEl>
                                      </p:cBhvr>
                                    </p:animEffect>
                                    <p:anim calcmode="lin" valueType="num">
                                      <p:cBhvr>
                                        <p:cTn id="206" dur="2000" fill="hold"/>
                                        <p:tgtEl>
                                          <p:spTgt spid="196"/>
                                        </p:tgtEl>
                                        <p:attrNameLst>
                                          <p:attrName>ppt_w</p:attrName>
                                        </p:attrNameLst>
                                      </p:cBhvr>
                                      <p:tavLst>
                                        <p:tav tm="0" fmla="#ppt_w*sin(2.5*pi*$)">
                                          <p:val>
                                            <p:fltVal val="0"/>
                                          </p:val>
                                        </p:tav>
                                        <p:tav tm="100000">
                                          <p:val>
                                            <p:fltVal val="1"/>
                                          </p:val>
                                        </p:tav>
                                      </p:tavLst>
                                    </p:anim>
                                    <p:anim calcmode="lin" valueType="num">
                                      <p:cBhvr>
                                        <p:cTn id="207" dur="2000" fill="hold"/>
                                        <p:tgtEl>
                                          <p:spTgt spid="196"/>
                                        </p:tgtEl>
                                        <p:attrNameLst>
                                          <p:attrName>ppt_h</p:attrName>
                                        </p:attrNameLst>
                                      </p:cBhvr>
                                      <p:tavLst>
                                        <p:tav tm="0">
                                          <p:val>
                                            <p:strVal val="#ppt_h"/>
                                          </p:val>
                                        </p:tav>
                                        <p:tav tm="100000">
                                          <p:val>
                                            <p:strVal val="#ppt_h"/>
                                          </p:val>
                                        </p:tav>
                                      </p:tavLst>
                                    </p:anim>
                                  </p:childTnLst>
                                </p:cTn>
                              </p:par>
                            </p:childTnLst>
                          </p:cTn>
                        </p:par>
                        <p:par>
                          <p:cTn id="208" fill="hold">
                            <p:stCondLst>
                              <p:cond delay="13550"/>
                            </p:stCondLst>
                            <p:childTnLst>
                              <p:par>
                                <p:cTn id="209" presetID="21" presetClass="entr" presetSubtype="1" fill="hold" grpId="0" nodeType="afterEffect">
                                  <p:stCondLst>
                                    <p:cond delay="0"/>
                                  </p:stCondLst>
                                  <p:childTnLst>
                                    <p:set>
                                      <p:cBhvr>
                                        <p:cTn id="210" dur="1" fill="hold">
                                          <p:stCondLst>
                                            <p:cond delay="0"/>
                                          </p:stCondLst>
                                        </p:cTn>
                                        <p:tgtEl>
                                          <p:spTgt spid="195"/>
                                        </p:tgtEl>
                                        <p:attrNameLst>
                                          <p:attrName>style.visibility</p:attrName>
                                        </p:attrNameLst>
                                      </p:cBhvr>
                                      <p:to>
                                        <p:strVal val="visible"/>
                                      </p:to>
                                    </p:set>
                                    <p:animEffect transition="in" filter="wheel(1)">
                                      <p:cBhvr>
                                        <p:cTn id="211" dur="2000"/>
                                        <p:tgtEl>
                                          <p:spTgt spid="195"/>
                                        </p:tgtEl>
                                      </p:cBhvr>
                                    </p:animEffect>
                                  </p:childTnLst>
                                </p:cTn>
                              </p:par>
                            </p:childTnLst>
                          </p:cTn>
                        </p:par>
                        <p:par>
                          <p:cTn id="212" fill="hold">
                            <p:stCondLst>
                              <p:cond delay="15550"/>
                            </p:stCondLst>
                            <p:childTnLst>
                              <p:par>
                                <p:cTn id="213" presetID="37" presetClass="entr" presetSubtype="0" fill="hold" nodeType="afterEffect">
                                  <p:stCondLst>
                                    <p:cond delay="0"/>
                                  </p:stCondLst>
                                  <p:childTnLst>
                                    <p:set>
                                      <p:cBhvr>
                                        <p:cTn id="214" dur="1" fill="hold">
                                          <p:stCondLst>
                                            <p:cond delay="0"/>
                                          </p:stCondLst>
                                        </p:cTn>
                                        <p:tgtEl>
                                          <p:spTgt spid="133"/>
                                        </p:tgtEl>
                                        <p:attrNameLst>
                                          <p:attrName>style.visibility</p:attrName>
                                        </p:attrNameLst>
                                      </p:cBhvr>
                                      <p:to>
                                        <p:strVal val="visible"/>
                                      </p:to>
                                    </p:set>
                                    <p:animEffect transition="in" filter="fade">
                                      <p:cBhvr>
                                        <p:cTn id="215" dur="1000"/>
                                        <p:tgtEl>
                                          <p:spTgt spid="133"/>
                                        </p:tgtEl>
                                      </p:cBhvr>
                                    </p:animEffect>
                                    <p:anim calcmode="lin" valueType="num">
                                      <p:cBhvr>
                                        <p:cTn id="216" dur="1000" fill="hold"/>
                                        <p:tgtEl>
                                          <p:spTgt spid="133"/>
                                        </p:tgtEl>
                                        <p:attrNameLst>
                                          <p:attrName>ppt_x</p:attrName>
                                        </p:attrNameLst>
                                      </p:cBhvr>
                                      <p:tavLst>
                                        <p:tav tm="0">
                                          <p:val>
                                            <p:strVal val="#ppt_x"/>
                                          </p:val>
                                        </p:tav>
                                        <p:tav tm="100000">
                                          <p:val>
                                            <p:strVal val="#ppt_x"/>
                                          </p:val>
                                        </p:tav>
                                      </p:tavLst>
                                    </p:anim>
                                    <p:anim calcmode="lin" valueType="num">
                                      <p:cBhvr>
                                        <p:cTn id="217" dur="900" decel="100000" fill="hold"/>
                                        <p:tgtEl>
                                          <p:spTgt spid="13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childTnLst>
                          </p:cTn>
                        </p:par>
                        <p:par>
                          <p:cTn id="219" fill="hold">
                            <p:stCondLst>
                              <p:cond delay="16550"/>
                            </p:stCondLst>
                            <p:childTnLst>
                              <p:par>
                                <p:cTn id="220" presetID="45" presetClass="entr" presetSubtype="0" fill="hold" grpId="0" nodeType="afterEffect">
                                  <p:stCondLst>
                                    <p:cond delay="0"/>
                                  </p:stCondLst>
                                  <p:childTnLst>
                                    <p:set>
                                      <p:cBhvr>
                                        <p:cTn id="221" dur="1" fill="hold">
                                          <p:stCondLst>
                                            <p:cond delay="0"/>
                                          </p:stCondLst>
                                        </p:cTn>
                                        <p:tgtEl>
                                          <p:spTgt spid="200"/>
                                        </p:tgtEl>
                                        <p:attrNameLst>
                                          <p:attrName>style.visibility</p:attrName>
                                        </p:attrNameLst>
                                      </p:cBhvr>
                                      <p:to>
                                        <p:strVal val="visible"/>
                                      </p:to>
                                    </p:set>
                                    <p:animEffect transition="in" filter="fade">
                                      <p:cBhvr>
                                        <p:cTn id="222" dur="2000"/>
                                        <p:tgtEl>
                                          <p:spTgt spid="200"/>
                                        </p:tgtEl>
                                      </p:cBhvr>
                                    </p:animEffect>
                                    <p:anim calcmode="lin" valueType="num">
                                      <p:cBhvr>
                                        <p:cTn id="223" dur="2000" fill="hold"/>
                                        <p:tgtEl>
                                          <p:spTgt spid="200"/>
                                        </p:tgtEl>
                                        <p:attrNameLst>
                                          <p:attrName>ppt_w</p:attrName>
                                        </p:attrNameLst>
                                      </p:cBhvr>
                                      <p:tavLst>
                                        <p:tav tm="0" fmla="#ppt_w*sin(2.5*pi*$)">
                                          <p:val>
                                            <p:fltVal val="0"/>
                                          </p:val>
                                        </p:tav>
                                        <p:tav tm="100000">
                                          <p:val>
                                            <p:fltVal val="1"/>
                                          </p:val>
                                        </p:tav>
                                      </p:tavLst>
                                    </p:anim>
                                    <p:anim calcmode="lin" valueType="num">
                                      <p:cBhvr>
                                        <p:cTn id="224" dur="2000" fill="hold"/>
                                        <p:tgtEl>
                                          <p:spTgt spid="200"/>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199"/>
                                        </p:tgtEl>
                                        <p:attrNameLst>
                                          <p:attrName>style.visibility</p:attrName>
                                        </p:attrNameLst>
                                      </p:cBhvr>
                                      <p:to>
                                        <p:strVal val="visible"/>
                                      </p:to>
                                    </p:set>
                                    <p:animEffect transition="in" filter="fade">
                                      <p:cBhvr>
                                        <p:cTn id="227" dur="2000"/>
                                        <p:tgtEl>
                                          <p:spTgt spid="199"/>
                                        </p:tgtEl>
                                      </p:cBhvr>
                                    </p:animEffect>
                                    <p:anim calcmode="lin" valueType="num">
                                      <p:cBhvr>
                                        <p:cTn id="228" dur="2000" fill="hold"/>
                                        <p:tgtEl>
                                          <p:spTgt spid="199"/>
                                        </p:tgtEl>
                                        <p:attrNameLst>
                                          <p:attrName>ppt_w</p:attrName>
                                        </p:attrNameLst>
                                      </p:cBhvr>
                                      <p:tavLst>
                                        <p:tav tm="0" fmla="#ppt_w*sin(2.5*pi*$)">
                                          <p:val>
                                            <p:fltVal val="0"/>
                                          </p:val>
                                        </p:tav>
                                        <p:tav tm="100000">
                                          <p:val>
                                            <p:fltVal val="1"/>
                                          </p:val>
                                        </p:tav>
                                      </p:tavLst>
                                    </p:anim>
                                    <p:anim calcmode="lin" valueType="num">
                                      <p:cBhvr>
                                        <p:cTn id="229" dur="2000" fill="hold"/>
                                        <p:tgtEl>
                                          <p:spTgt spid="199"/>
                                        </p:tgtEl>
                                        <p:attrNameLst>
                                          <p:attrName>ppt_h</p:attrName>
                                        </p:attrNameLst>
                                      </p:cBhvr>
                                      <p:tavLst>
                                        <p:tav tm="0">
                                          <p:val>
                                            <p:strVal val="#ppt_h"/>
                                          </p:val>
                                        </p:tav>
                                        <p:tav tm="100000">
                                          <p:val>
                                            <p:strVal val="#ppt_h"/>
                                          </p:val>
                                        </p:tav>
                                      </p:tavLst>
                                    </p:anim>
                                  </p:childTnLst>
                                </p:cTn>
                              </p:par>
                            </p:childTnLst>
                          </p:cTn>
                        </p:par>
                        <p:par>
                          <p:cTn id="230" fill="hold">
                            <p:stCondLst>
                              <p:cond delay="18550"/>
                            </p:stCondLst>
                            <p:childTnLst>
                              <p:par>
                                <p:cTn id="231" presetID="21" presetClass="entr" presetSubtype="1" fill="hold" grpId="0" nodeType="afterEffect">
                                  <p:stCondLst>
                                    <p:cond delay="0"/>
                                  </p:stCondLst>
                                  <p:childTnLst>
                                    <p:set>
                                      <p:cBhvr>
                                        <p:cTn id="232" dur="1" fill="hold">
                                          <p:stCondLst>
                                            <p:cond delay="0"/>
                                          </p:stCondLst>
                                        </p:cTn>
                                        <p:tgtEl>
                                          <p:spTgt spid="198"/>
                                        </p:tgtEl>
                                        <p:attrNameLst>
                                          <p:attrName>style.visibility</p:attrName>
                                        </p:attrNameLst>
                                      </p:cBhvr>
                                      <p:to>
                                        <p:strVal val="visible"/>
                                      </p:to>
                                    </p:set>
                                    <p:animEffect transition="in" filter="wheel(1)">
                                      <p:cBhvr>
                                        <p:cTn id="233" dur="2000"/>
                                        <p:tgtEl>
                                          <p:spTgt spid="198"/>
                                        </p:tgtEl>
                                      </p:cBhvr>
                                    </p:animEffect>
                                  </p:childTnLst>
                                </p:cTn>
                              </p:par>
                            </p:childTnLst>
                          </p:cTn>
                        </p:par>
                        <p:par>
                          <p:cTn id="234" fill="hold">
                            <p:stCondLst>
                              <p:cond delay="20550"/>
                            </p:stCondLst>
                            <p:childTnLst>
                              <p:par>
                                <p:cTn id="235" presetID="37" presetClass="entr" presetSubtype="0" fill="hold" nodeType="afterEffect">
                                  <p:stCondLst>
                                    <p:cond delay="0"/>
                                  </p:stCondLst>
                                  <p:childTnLst>
                                    <p:set>
                                      <p:cBhvr>
                                        <p:cTn id="236" dur="1" fill="hold">
                                          <p:stCondLst>
                                            <p:cond delay="0"/>
                                          </p:stCondLst>
                                        </p:cTn>
                                        <p:tgtEl>
                                          <p:spTgt spid="137"/>
                                        </p:tgtEl>
                                        <p:attrNameLst>
                                          <p:attrName>style.visibility</p:attrName>
                                        </p:attrNameLst>
                                      </p:cBhvr>
                                      <p:to>
                                        <p:strVal val="visible"/>
                                      </p:to>
                                    </p:set>
                                    <p:animEffect transition="in" filter="fade">
                                      <p:cBhvr>
                                        <p:cTn id="237" dur="1000"/>
                                        <p:tgtEl>
                                          <p:spTgt spid="137"/>
                                        </p:tgtEl>
                                      </p:cBhvr>
                                    </p:animEffect>
                                    <p:anim calcmode="lin" valueType="num">
                                      <p:cBhvr>
                                        <p:cTn id="238" dur="1000" fill="hold"/>
                                        <p:tgtEl>
                                          <p:spTgt spid="137"/>
                                        </p:tgtEl>
                                        <p:attrNameLst>
                                          <p:attrName>ppt_x</p:attrName>
                                        </p:attrNameLst>
                                      </p:cBhvr>
                                      <p:tavLst>
                                        <p:tav tm="0">
                                          <p:val>
                                            <p:strVal val="#ppt_x"/>
                                          </p:val>
                                        </p:tav>
                                        <p:tav tm="100000">
                                          <p:val>
                                            <p:strVal val="#ppt_x"/>
                                          </p:val>
                                        </p:tav>
                                      </p:tavLst>
                                    </p:anim>
                                    <p:anim calcmode="lin" valueType="num">
                                      <p:cBhvr>
                                        <p:cTn id="239" dur="900" decel="100000" fill="hold"/>
                                        <p:tgtEl>
                                          <p:spTgt spid="137"/>
                                        </p:tgtEl>
                                        <p:attrNameLst>
                                          <p:attrName>ppt_y</p:attrName>
                                        </p:attrNameLst>
                                      </p:cBhvr>
                                      <p:tavLst>
                                        <p:tav tm="0">
                                          <p:val>
                                            <p:strVal val="#ppt_y+1"/>
                                          </p:val>
                                        </p:tav>
                                        <p:tav tm="100000">
                                          <p:val>
                                            <p:strVal val="#ppt_y-.03"/>
                                          </p:val>
                                        </p:tav>
                                      </p:tavLst>
                                    </p:anim>
                                    <p:anim calcmode="lin" valueType="num">
                                      <p:cBhvr>
                                        <p:cTn id="240"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241" fill="hold">
                            <p:stCondLst>
                              <p:cond delay="21550"/>
                            </p:stCondLst>
                            <p:childTnLst>
                              <p:par>
                                <p:cTn id="242" presetID="45" presetClass="entr" presetSubtype="0" fill="hold" grpId="0" nodeType="afterEffect">
                                  <p:stCondLst>
                                    <p:cond delay="0"/>
                                  </p:stCondLst>
                                  <p:childTnLst>
                                    <p:set>
                                      <p:cBhvr>
                                        <p:cTn id="243" dur="1" fill="hold">
                                          <p:stCondLst>
                                            <p:cond delay="0"/>
                                          </p:stCondLst>
                                        </p:cTn>
                                        <p:tgtEl>
                                          <p:spTgt spid="203"/>
                                        </p:tgtEl>
                                        <p:attrNameLst>
                                          <p:attrName>style.visibility</p:attrName>
                                        </p:attrNameLst>
                                      </p:cBhvr>
                                      <p:to>
                                        <p:strVal val="visible"/>
                                      </p:to>
                                    </p:set>
                                    <p:animEffect transition="in" filter="fade">
                                      <p:cBhvr>
                                        <p:cTn id="244" dur="2000"/>
                                        <p:tgtEl>
                                          <p:spTgt spid="203"/>
                                        </p:tgtEl>
                                      </p:cBhvr>
                                    </p:animEffect>
                                    <p:anim calcmode="lin" valueType="num">
                                      <p:cBhvr>
                                        <p:cTn id="245" dur="2000" fill="hold"/>
                                        <p:tgtEl>
                                          <p:spTgt spid="203"/>
                                        </p:tgtEl>
                                        <p:attrNameLst>
                                          <p:attrName>ppt_w</p:attrName>
                                        </p:attrNameLst>
                                      </p:cBhvr>
                                      <p:tavLst>
                                        <p:tav tm="0" fmla="#ppt_w*sin(2.5*pi*$)">
                                          <p:val>
                                            <p:fltVal val="0"/>
                                          </p:val>
                                        </p:tav>
                                        <p:tav tm="100000">
                                          <p:val>
                                            <p:fltVal val="1"/>
                                          </p:val>
                                        </p:tav>
                                      </p:tavLst>
                                    </p:anim>
                                    <p:anim calcmode="lin" valueType="num">
                                      <p:cBhvr>
                                        <p:cTn id="246" dur="2000" fill="hold"/>
                                        <p:tgtEl>
                                          <p:spTgt spid="203"/>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202"/>
                                        </p:tgtEl>
                                        <p:attrNameLst>
                                          <p:attrName>style.visibility</p:attrName>
                                        </p:attrNameLst>
                                      </p:cBhvr>
                                      <p:to>
                                        <p:strVal val="visible"/>
                                      </p:to>
                                    </p:set>
                                    <p:animEffect transition="in" filter="fade">
                                      <p:cBhvr>
                                        <p:cTn id="249" dur="2000"/>
                                        <p:tgtEl>
                                          <p:spTgt spid="202"/>
                                        </p:tgtEl>
                                      </p:cBhvr>
                                    </p:animEffect>
                                    <p:anim calcmode="lin" valueType="num">
                                      <p:cBhvr>
                                        <p:cTn id="250" dur="2000" fill="hold"/>
                                        <p:tgtEl>
                                          <p:spTgt spid="202"/>
                                        </p:tgtEl>
                                        <p:attrNameLst>
                                          <p:attrName>ppt_w</p:attrName>
                                        </p:attrNameLst>
                                      </p:cBhvr>
                                      <p:tavLst>
                                        <p:tav tm="0" fmla="#ppt_w*sin(2.5*pi*$)">
                                          <p:val>
                                            <p:fltVal val="0"/>
                                          </p:val>
                                        </p:tav>
                                        <p:tav tm="100000">
                                          <p:val>
                                            <p:fltVal val="1"/>
                                          </p:val>
                                        </p:tav>
                                      </p:tavLst>
                                    </p:anim>
                                    <p:anim calcmode="lin" valueType="num">
                                      <p:cBhvr>
                                        <p:cTn id="251" dur="2000" fill="hold"/>
                                        <p:tgtEl>
                                          <p:spTgt spid="202"/>
                                        </p:tgtEl>
                                        <p:attrNameLst>
                                          <p:attrName>ppt_h</p:attrName>
                                        </p:attrNameLst>
                                      </p:cBhvr>
                                      <p:tavLst>
                                        <p:tav tm="0">
                                          <p:val>
                                            <p:strVal val="#ppt_h"/>
                                          </p:val>
                                        </p:tav>
                                        <p:tav tm="100000">
                                          <p:val>
                                            <p:strVal val="#ppt_h"/>
                                          </p:val>
                                        </p:tav>
                                      </p:tavLst>
                                    </p:anim>
                                  </p:childTnLst>
                                </p:cTn>
                              </p:par>
                            </p:childTnLst>
                          </p:cTn>
                        </p:par>
                        <p:par>
                          <p:cTn id="252" fill="hold">
                            <p:stCondLst>
                              <p:cond delay="23550"/>
                            </p:stCondLst>
                            <p:childTnLst>
                              <p:par>
                                <p:cTn id="253" presetID="21" presetClass="entr" presetSubtype="1" fill="hold" grpId="0" nodeType="afterEffect">
                                  <p:stCondLst>
                                    <p:cond delay="0"/>
                                  </p:stCondLst>
                                  <p:childTnLst>
                                    <p:set>
                                      <p:cBhvr>
                                        <p:cTn id="254" dur="1" fill="hold">
                                          <p:stCondLst>
                                            <p:cond delay="0"/>
                                          </p:stCondLst>
                                        </p:cTn>
                                        <p:tgtEl>
                                          <p:spTgt spid="201"/>
                                        </p:tgtEl>
                                        <p:attrNameLst>
                                          <p:attrName>style.visibility</p:attrName>
                                        </p:attrNameLst>
                                      </p:cBhvr>
                                      <p:to>
                                        <p:strVal val="visible"/>
                                      </p:to>
                                    </p:set>
                                    <p:animEffect transition="in" filter="wheel(1)">
                                      <p:cBhvr>
                                        <p:cTn id="255" dur="2000"/>
                                        <p:tgtEl>
                                          <p:spTgt spid="201"/>
                                        </p:tgtEl>
                                      </p:cBhvr>
                                    </p:animEffect>
                                  </p:childTnLst>
                                </p:cTn>
                              </p:par>
                            </p:childTnLst>
                          </p:cTn>
                        </p:par>
                        <p:par>
                          <p:cTn id="256" fill="hold">
                            <p:stCondLst>
                              <p:cond delay="25550"/>
                            </p:stCondLst>
                            <p:childTnLst>
                              <p:par>
                                <p:cTn id="257" presetID="37" presetClass="entr" presetSubtype="0" fill="hold" nodeType="afterEffect">
                                  <p:stCondLst>
                                    <p:cond delay="0"/>
                                  </p:stCondLst>
                                  <p:childTnLst>
                                    <p:set>
                                      <p:cBhvr>
                                        <p:cTn id="258" dur="1" fill="hold">
                                          <p:stCondLst>
                                            <p:cond delay="0"/>
                                          </p:stCondLst>
                                        </p:cTn>
                                        <p:tgtEl>
                                          <p:spTgt spid="141"/>
                                        </p:tgtEl>
                                        <p:attrNameLst>
                                          <p:attrName>style.visibility</p:attrName>
                                        </p:attrNameLst>
                                      </p:cBhvr>
                                      <p:to>
                                        <p:strVal val="visible"/>
                                      </p:to>
                                    </p:set>
                                    <p:animEffect transition="in" filter="fade">
                                      <p:cBhvr>
                                        <p:cTn id="259" dur="1000"/>
                                        <p:tgtEl>
                                          <p:spTgt spid="141"/>
                                        </p:tgtEl>
                                      </p:cBhvr>
                                    </p:animEffect>
                                    <p:anim calcmode="lin" valueType="num">
                                      <p:cBhvr>
                                        <p:cTn id="260" dur="1000" fill="hold"/>
                                        <p:tgtEl>
                                          <p:spTgt spid="141"/>
                                        </p:tgtEl>
                                        <p:attrNameLst>
                                          <p:attrName>ppt_x</p:attrName>
                                        </p:attrNameLst>
                                      </p:cBhvr>
                                      <p:tavLst>
                                        <p:tav tm="0">
                                          <p:val>
                                            <p:strVal val="#ppt_x"/>
                                          </p:val>
                                        </p:tav>
                                        <p:tav tm="100000">
                                          <p:val>
                                            <p:strVal val="#ppt_x"/>
                                          </p:val>
                                        </p:tav>
                                      </p:tavLst>
                                    </p:anim>
                                    <p:anim calcmode="lin" valueType="num">
                                      <p:cBhvr>
                                        <p:cTn id="261" dur="900" decel="100000" fill="hold"/>
                                        <p:tgtEl>
                                          <p:spTgt spid="141"/>
                                        </p:tgtEl>
                                        <p:attrNameLst>
                                          <p:attrName>ppt_y</p:attrName>
                                        </p:attrNameLst>
                                      </p:cBhvr>
                                      <p:tavLst>
                                        <p:tav tm="0">
                                          <p:val>
                                            <p:strVal val="#ppt_y+1"/>
                                          </p:val>
                                        </p:tav>
                                        <p:tav tm="100000">
                                          <p:val>
                                            <p:strVal val="#ppt_y-.03"/>
                                          </p:val>
                                        </p:tav>
                                      </p:tavLst>
                                    </p:anim>
                                    <p:anim calcmode="lin" valueType="num">
                                      <p:cBhvr>
                                        <p:cTn id="262"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263" fill="hold">
                            <p:stCondLst>
                              <p:cond delay="26550"/>
                            </p:stCondLst>
                            <p:childTnLst>
                              <p:par>
                                <p:cTn id="264" presetID="45" presetClass="entr" presetSubtype="0" fill="hold" grpId="0" nodeType="afterEffect">
                                  <p:stCondLst>
                                    <p:cond delay="0"/>
                                  </p:stCondLst>
                                  <p:childTnLst>
                                    <p:set>
                                      <p:cBhvr>
                                        <p:cTn id="265" dur="1" fill="hold">
                                          <p:stCondLst>
                                            <p:cond delay="0"/>
                                          </p:stCondLst>
                                        </p:cTn>
                                        <p:tgtEl>
                                          <p:spTgt spid="206"/>
                                        </p:tgtEl>
                                        <p:attrNameLst>
                                          <p:attrName>style.visibility</p:attrName>
                                        </p:attrNameLst>
                                      </p:cBhvr>
                                      <p:to>
                                        <p:strVal val="visible"/>
                                      </p:to>
                                    </p:set>
                                    <p:animEffect transition="in" filter="fade">
                                      <p:cBhvr>
                                        <p:cTn id="266" dur="2000"/>
                                        <p:tgtEl>
                                          <p:spTgt spid="206"/>
                                        </p:tgtEl>
                                      </p:cBhvr>
                                    </p:animEffect>
                                    <p:anim calcmode="lin" valueType="num">
                                      <p:cBhvr>
                                        <p:cTn id="267" dur="2000" fill="hold"/>
                                        <p:tgtEl>
                                          <p:spTgt spid="206"/>
                                        </p:tgtEl>
                                        <p:attrNameLst>
                                          <p:attrName>ppt_w</p:attrName>
                                        </p:attrNameLst>
                                      </p:cBhvr>
                                      <p:tavLst>
                                        <p:tav tm="0" fmla="#ppt_w*sin(2.5*pi*$)">
                                          <p:val>
                                            <p:fltVal val="0"/>
                                          </p:val>
                                        </p:tav>
                                        <p:tav tm="100000">
                                          <p:val>
                                            <p:fltVal val="1"/>
                                          </p:val>
                                        </p:tav>
                                      </p:tavLst>
                                    </p:anim>
                                    <p:anim calcmode="lin" valueType="num">
                                      <p:cBhvr>
                                        <p:cTn id="268" dur="2000" fill="hold"/>
                                        <p:tgtEl>
                                          <p:spTgt spid="206"/>
                                        </p:tgtEl>
                                        <p:attrNameLst>
                                          <p:attrName>ppt_h</p:attrName>
                                        </p:attrNameLst>
                                      </p:cBhvr>
                                      <p:tavLst>
                                        <p:tav tm="0">
                                          <p:val>
                                            <p:strVal val="#ppt_h"/>
                                          </p:val>
                                        </p:tav>
                                        <p:tav tm="100000">
                                          <p:val>
                                            <p:strVal val="#ppt_h"/>
                                          </p:val>
                                        </p:tav>
                                      </p:tavLst>
                                    </p:anim>
                                  </p:childTnLst>
                                </p:cTn>
                              </p:par>
                              <p:par>
                                <p:cTn id="269" presetID="45" presetClass="entr" presetSubtype="0" fill="hold" grpId="0" nodeType="withEffect">
                                  <p:stCondLst>
                                    <p:cond delay="0"/>
                                  </p:stCondLst>
                                  <p:childTnLst>
                                    <p:set>
                                      <p:cBhvr>
                                        <p:cTn id="270" dur="1" fill="hold">
                                          <p:stCondLst>
                                            <p:cond delay="0"/>
                                          </p:stCondLst>
                                        </p:cTn>
                                        <p:tgtEl>
                                          <p:spTgt spid="205"/>
                                        </p:tgtEl>
                                        <p:attrNameLst>
                                          <p:attrName>style.visibility</p:attrName>
                                        </p:attrNameLst>
                                      </p:cBhvr>
                                      <p:to>
                                        <p:strVal val="visible"/>
                                      </p:to>
                                    </p:set>
                                    <p:animEffect transition="in" filter="fade">
                                      <p:cBhvr>
                                        <p:cTn id="271" dur="2000"/>
                                        <p:tgtEl>
                                          <p:spTgt spid="205"/>
                                        </p:tgtEl>
                                      </p:cBhvr>
                                    </p:animEffect>
                                    <p:anim calcmode="lin" valueType="num">
                                      <p:cBhvr>
                                        <p:cTn id="272" dur="2000" fill="hold"/>
                                        <p:tgtEl>
                                          <p:spTgt spid="205"/>
                                        </p:tgtEl>
                                        <p:attrNameLst>
                                          <p:attrName>ppt_w</p:attrName>
                                        </p:attrNameLst>
                                      </p:cBhvr>
                                      <p:tavLst>
                                        <p:tav tm="0" fmla="#ppt_w*sin(2.5*pi*$)">
                                          <p:val>
                                            <p:fltVal val="0"/>
                                          </p:val>
                                        </p:tav>
                                        <p:tav tm="100000">
                                          <p:val>
                                            <p:fltVal val="1"/>
                                          </p:val>
                                        </p:tav>
                                      </p:tavLst>
                                    </p:anim>
                                    <p:anim calcmode="lin" valueType="num">
                                      <p:cBhvr>
                                        <p:cTn id="273" dur="2000" fill="hold"/>
                                        <p:tgtEl>
                                          <p:spTgt spid="205"/>
                                        </p:tgtEl>
                                        <p:attrNameLst>
                                          <p:attrName>ppt_h</p:attrName>
                                        </p:attrNameLst>
                                      </p:cBhvr>
                                      <p:tavLst>
                                        <p:tav tm="0">
                                          <p:val>
                                            <p:strVal val="#ppt_h"/>
                                          </p:val>
                                        </p:tav>
                                        <p:tav tm="100000">
                                          <p:val>
                                            <p:strVal val="#ppt_h"/>
                                          </p:val>
                                        </p:tav>
                                      </p:tavLst>
                                    </p:anim>
                                  </p:childTnLst>
                                </p:cTn>
                              </p:par>
                            </p:childTnLst>
                          </p:cTn>
                        </p:par>
                        <p:par>
                          <p:cTn id="274" fill="hold">
                            <p:stCondLst>
                              <p:cond delay="28550"/>
                            </p:stCondLst>
                            <p:childTnLst>
                              <p:par>
                                <p:cTn id="275" presetID="21" presetClass="entr" presetSubtype="1" fill="hold" grpId="0" nodeType="afterEffect">
                                  <p:stCondLst>
                                    <p:cond delay="0"/>
                                  </p:stCondLst>
                                  <p:childTnLst>
                                    <p:set>
                                      <p:cBhvr>
                                        <p:cTn id="276" dur="1" fill="hold">
                                          <p:stCondLst>
                                            <p:cond delay="0"/>
                                          </p:stCondLst>
                                        </p:cTn>
                                        <p:tgtEl>
                                          <p:spTgt spid="204"/>
                                        </p:tgtEl>
                                        <p:attrNameLst>
                                          <p:attrName>style.visibility</p:attrName>
                                        </p:attrNameLst>
                                      </p:cBhvr>
                                      <p:to>
                                        <p:strVal val="visible"/>
                                      </p:to>
                                    </p:set>
                                    <p:animEffect transition="in" filter="wheel(1)">
                                      <p:cBhvr>
                                        <p:cTn id="277" dur="2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1256</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2017-01-25T22:58:01Z</dcterms:modified>
</cp:coreProperties>
</file>