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p:grpSpPr>
        <p:sp>
          <p:nvSpPr>
            <p:cNvPr id="98" name="Rectangle 97"/>
            <p:cNvSpPr/>
            <p:nvPr/>
          </p:nvSpPr>
          <p:spPr>
            <a:xfrm>
              <a:off x="8871164"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8397B1"/>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8397B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8397B1"/>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EF3425"/>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EF3425"/>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EF3425"/>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672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2017-01-25T22:55:57Z</dcterms:modified>
</cp:coreProperties>
</file>