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91"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2" d="100"/>
          <a:sy n="92" d="100"/>
        </p:scale>
        <p:origin x="84" y="34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1/25/2017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1/25/2017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1/25/2017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1/25/2017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1/25/2017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1/25/2017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Freeform 10"/>
          <p:cNvSpPr>
            <a:spLocks/>
          </p:cNvSpPr>
          <p:nvPr/>
        </p:nvSpPr>
        <p:spPr bwMode="auto">
          <a:xfrm>
            <a:off x="2384008" y="2478018"/>
            <a:ext cx="1495640" cy="455988"/>
          </a:xfrm>
          <a:custGeom>
            <a:avLst/>
            <a:gdLst>
              <a:gd name="T0" fmla="*/ 906 w 1640"/>
              <a:gd name="T1" fmla="*/ 3 h 500"/>
              <a:gd name="T2" fmla="*/ 1098 w 1640"/>
              <a:gd name="T3" fmla="*/ 33 h 500"/>
              <a:gd name="T4" fmla="*/ 1284 w 1640"/>
              <a:gd name="T5" fmla="*/ 94 h 500"/>
              <a:gd name="T6" fmla="*/ 1455 w 1640"/>
              <a:gd name="T7" fmla="*/ 183 h 500"/>
              <a:gd name="T8" fmla="*/ 1571 w 1640"/>
              <a:gd name="T9" fmla="*/ 200 h 500"/>
              <a:gd name="T10" fmla="*/ 1599 w 1640"/>
              <a:gd name="T11" fmla="*/ 189 h 500"/>
              <a:gd name="T12" fmla="*/ 1623 w 1640"/>
              <a:gd name="T13" fmla="*/ 205 h 500"/>
              <a:gd name="T14" fmla="*/ 1640 w 1640"/>
              <a:gd name="T15" fmla="*/ 439 h 500"/>
              <a:gd name="T16" fmla="*/ 1632 w 1640"/>
              <a:gd name="T17" fmla="*/ 464 h 500"/>
              <a:gd name="T18" fmla="*/ 1607 w 1640"/>
              <a:gd name="T19" fmla="*/ 476 h 500"/>
              <a:gd name="T20" fmla="*/ 1377 w 1640"/>
              <a:gd name="T21" fmla="*/ 472 h 500"/>
              <a:gd name="T22" fmla="*/ 1360 w 1640"/>
              <a:gd name="T23" fmla="*/ 448 h 500"/>
              <a:gd name="T24" fmla="*/ 1368 w 1640"/>
              <a:gd name="T25" fmla="*/ 418 h 500"/>
              <a:gd name="T26" fmla="*/ 1348 w 1640"/>
              <a:gd name="T27" fmla="*/ 326 h 500"/>
              <a:gd name="T28" fmla="*/ 1206 w 1640"/>
              <a:gd name="T29" fmla="*/ 255 h 500"/>
              <a:gd name="T30" fmla="*/ 1056 w 1640"/>
              <a:gd name="T31" fmla="*/ 205 h 500"/>
              <a:gd name="T32" fmla="*/ 874 w 1640"/>
              <a:gd name="T33" fmla="*/ 178 h 500"/>
              <a:gd name="T34" fmla="*/ 698 w 1640"/>
              <a:gd name="T35" fmla="*/ 189 h 500"/>
              <a:gd name="T36" fmla="*/ 529 w 1640"/>
              <a:gd name="T37" fmla="*/ 234 h 500"/>
              <a:gd name="T38" fmla="*/ 370 w 1640"/>
              <a:gd name="T39" fmla="*/ 311 h 500"/>
              <a:gd name="T40" fmla="*/ 222 w 1640"/>
              <a:gd name="T41" fmla="*/ 414 h 500"/>
              <a:gd name="T42" fmla="*/ 131 w 1640"/>
              <a:gd name="T43" fmla="*/ 490 h 500"/>
              <a:gd name="T44" fmla="*/ 86 w 1640"/>
              <a:gd name="T45" fmla="*/ 500 h 500"/>
              <a:gd name="T46" fmla="*/ 45 w 1640"/>
              <a:gd name="T47" fmla="*/ 484 h 500"/>
              <a:gd name="T48" fmla="*/ 14 w 1640"/>
              <a:gd name="T49" fmla="*/ 454 h 500"/>
              <a:gd name="T50" fmla="*/ 0 w 1640"/>
              <a:gd name="T51" fmla="*/ 414 h 500"/>
              <a:gd name="T52" fmla="*/ 11 w 1640"/>
              <a:gd name="T53" fmla="*/ 370 h 500"/>
              <a:gd name="T54" fmla="*/ 90 w 1640"/>
              <a:gd name="T55" fmla="*/ 294 h 500"/>
              <a:gd name="T56" fmla="*/ 223 w 1640"/>
              <a:gd name="T57" fmla="*/ 192 h 500"/>
              <a:gd name="T58" fmla="*/ 368 w 1640"/>
              <a:gd name="T59" fmla="*/ 108 h 500"/>
              <a:gd name="T60" fmla="*/ 525 w 1640"/>
              <a:gd name="T61" fmla="*/ 45 h 500"/>
              <a:gd name="T62" fmla="*/ 712 w 1640"/>
              <a:gd name="T63" fmla="*/ 6 h 5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1640" h="500">
                <a:moveTo>
                  <a:pt x="809" y="0"/>
                </a:moveTo>
                <a:lnTo>
                  <a:pt x="906" y="3"/>
                </a:lnTo>
                <a:lnTo>
                  <a:pt x="1003" y="14"/>
                </a:lnTo>
                <a:lnTo>
                  <a:pt x="1098" y="33"/>
                </a:lnTo>
                <a:lnTo>
                  <a:pt x="1192" y="60"/>
                </a:lnTo>
                <a:lnTo>
                  <a:pt x="1284" y="94"/>
                </a:lnTo>
                <a:lnTo>
                  <a:pt x="1371" y="134"/>
                </a:lnTo>
                <a:lnTo>
                  <a:pt x="1455" y="183"/>
                </a:lnTo>
                <a:lnTo>
                  <a:pt x="1535" y="239"/>
                </a:lnTo>
                <a:lnTo>
                  <a:pt x="1571" y="200"/>
                </a:lnTo>
                <a:lnTo>
                  <a:pt x="1584" y="191"/>
                </a:lnTo>
                <a:lnTo>
                  <a:pt x="1599" y="189"/>
                </a:lnTo>
                <a:lnTo>
                  <a:pt x="1612" y="194"/>
                </a:lnTo>
                <a:lnTo>
                  <a:pt x="1623" y="205"/>
                </a:lnTo>
                <a:lnTo>
                  <a:pt x="1627" y="220"/>
                </a:lnTo>
                <a:lnTo>
                  <a:pt x="1640" y="439"/>
                </a:lnTo>
                <a:lnTo>
                  <a:pt x="1638" y="453"/>
                </a:lnTo>
                <a:lnTo>
                  <a:pt x="1632" y="464"/>
                </a:lnTo>
                <a:lnTo>
                  <a:pt x="1621" y="473"/>
                </a:lnTo>
                <a:lnTo>
                  <a:pt x="1607" y="476"/>
                </a:lnTo>
                <a:lnTo>
                  <a:pt x="1393" y="476"/>
                </a:lnTo>
                <a:lnTo>
                  <a:pt x="1377" y="472"/>
                </a:lnTo>
                <a:lnTo>
                  <a:pt x="1366" y="462"/>
                </a:lnTo>
                <a:lnTo>
                  <a:pt x="1360" y="448"/>
                </a:lnTo>
                <a:lnTo>
                  <a:pt x="1360" y="433"/>
                </a:lnTo>
                <a:lnTo>
                  <a:pt x="1368" y="418"/>
                </a:lnTo>
                <a:lnTo>
                  <a:pt x="1413" y="369"/>
                </a:lnTo>
                <a:lnTo>
                  <a:pt x="1348" y="326"/>
                </a:lnTo>
                <a:lnTo>
                  <a:pt x="1279" y="289"/>
                </a:lnTo>
                <a:lnTo>
                  <a:pt x="1206" y="255"/>
                </a:lnTo>
                <a:lnTo>
                  <a:pt x="1132" y="228"/>
                </a:lnTo>
                <a:lnTo>
                  <a:pt x="1056" y="205"/>
                </a:lnTo>
                <a:lnTo>
                  <a:pt x="965" y="186"/>
                </a:lnTo>
                <a:lnTo>
                  <a:pt x="874" y="178"/>
                </a:lnTo>
                <a:lnTo>
                  <a:pt x="785" y="180"/>
                </a:lnTo>
                <a:lnTo>
                  <a:pt x="698" y="189"/>
                </a:lnTo>
                <a:lnTo>
                  <a:pt x="612" y="208"/>
                </a:lnTo>
                <a:lnTo>
                  <a:pt x="529" y="234"/>
                </a:lnTo>
                <a:lnTo>
                  <a:pt x="448" y="269"/>
                </a:lnTo>
                <a:lnTo>
                  <a:pt x="370" y="311"/>
                </a:lnTo>
                <a:lnTo>
                  <a:pt x="293" y="359"/>
                </a:lnTo>
                <a:lnTo>
                  <a:pt x="222" y="414"/>
                </a:lnTo>
                <a:lnTo>
                  <a:pt x="151" y="475"/>
                </a:lnTo>
                <a:lnTo>
                  <a:pt x="131" y="490"/>
                </a:lnTo>
                <a:lnTo>
                  <a:pt x="108" y="498"/>
                </a:lnTo>
                <a:lnTo>
                  <a:pt x="86" y="500"/>
                </a:lnTo>
                <a:lnTo>
                  <a:pt x="64" y="495"/>
                </a:lnTo>
                <a:lnTo>
                  <a:pt x="45" y="484"/>
                </a:lnTo>
                <a:lnTo>
                  <a:pt x="28" y="472"/>
                </a:lnTo>
                <a:lnTo>
                  <a:pt x="14" y="454"/>
                </a:lnTo>
                <a:lnTo>
                  <a:pt x="5" y="434"/>
                </a:lnTo>
                <a:lnTo>
                  <a:pt x="0" y="414"/>
                </a:lnTo>
                <a:lnTo>
                  <a:pt x="1" y="392"/>
                </a:lnTo>
                <a:lnTo>
                  <a:pt x="11" y="370"/>
                </a:lnTo>
                <a:lnTo>
                  <a:pt x="28" y="350"/>
                </a:lnTo>
                <a:lnTo>
                  <a:pt x="90" y="294"/>
                </a:lnTo>
                <a:lnTo>
                  <a:pt x="154" y="241"/>
                </a:lnTo>
                <a:lnTo>
                  <a:pt x="223" y="192"/>
                </a:lnTo>
                <a:lnTo>
                  <a:pt x="295" y="148"/>
                </a:lnTo>
                <a:lnTo>
                  <a:pt x="368" y="108"/>
                </a:lnTo>
                <a:lnTo>
                  <a:pt x="445" y="74"/>
                </a:lnTo>
                <a:lnTo>
                  <a:pt x="525" y="45"/>
                </a:lnTo>
                <a:lnTo>
                  <a:pt x="617" y="22"/>
                </a:lnTo>
                <a:lnTo>
                  <a:pt x="712" y="6"/>
                </a:lnTo>
                <a:lnTo>
                  <a:pt x="809" y="0"/>
                </a:lnTo>
                <a:close/>
              </a:path>
            </a:pathLst>
          </a:custGeom>
          <a:solidFill>
            <a:schemeClr val="bg1">
              <a:lumMod val="75000"/>
            </a:schemeClr>
          </a:solidFill>
          <a:ln w="0">
            <a:noFill/>
            <a:prstDash val="solid"/>
            <a:round/>
            <a:headEnd/>
            <a:tailEnd/>
          </a:ln>
        </p:spPr>
        <p:txBody>
          <a:bodyPr vert="horz" wrap="square" lIns="121920" tIns="60960" rIns="121920" bIns="60960" numCol="1" anchor="t" anchorCtr="0" compatLnSpc="1">
            <a:prstTxWarp prst="textNoShape">
              <a:avLst/>
            </a:prstTxWarp>
          </a:bodyPr>
          <a:lstStyle/>
          <a:p>
            <a:endParaRPr lang="ru-RU" sz="1872"/>
          </a:p>
        </p:txBody>
      </p:sp>
      <p:sp>
        <p:nvSpPr>
          <p:cNvPr id="13" name="Freeform 11"/>
          <p:cNvSpPr>
            <a:spLocks/>
          </p:cNvSpPr>
          <p:nvPr/>
        </p:nvSpPr>
        <p:spPr bwMode="auto">
          <a:xfrm>
            <a:off x="2416840" y="4915850"/>
            <a:ext cx="1495640" cy="455076"/>
          </a:xfrm>
          <a:custGeom>
            <a:avLst/>
            <a:gdLst>
              <a:gd name="T0" fmla="*/ 1576 w 1640"/>
              <a:gd name="T1" fmla="*/ 5 h 499"/>
              <a:gd name="T2" fmla="*/ 1612 w 1640"/>
              <a:gd name="T3" fmla="*/ 28 h 499"/>
              <a:gd name="T4" fmla="*/ 1635 w 1640"/>
              <a:gd name="T5" fmla="*/ 66 h 499"/>
              <a:gd name="T6" fmla="*/ 1638 w 1640"/>
              <a:gd name="T7" fmla="*/ 108 h 499"/>
              <a:gd name="T8" fmla="*/ 1612 w 1640"/>
              <a:gd name="T9" fmla="*/ 150 h 499"/>
              <a:gd name="T10" fmla="*/ 1484 w 1640"/>
              <a:gd name="T11" fmla="*/ 259 h 499"/>
              <a:gd name="T12" fmla="*/ 1345 w 1640"/>
              <a:gd name="T13" fmla="*/ 351 h 499"/>
              <a:gd name="T14" fmla="*/ 1195 w 1640"/>
              <a:gd name="T15" fmla="*/ 426 h 499"/>
              <a:gd name="T16" fmla="*/ 1023 w 1640"/>
              <a:gd name="T17" fmla="*/ 478 h 499"/>
              <a:gd name="T18" fmla="*/ 831 w 1640"/>
              <a:gd name="T19" fmla="*/ 499 h 499"/>
              <a:gd name="T20" fmla="*/ 637 w 1640"/>
              <a:gd name="T21" fmla="*/ 485 h 499"/>
              <a:gd name="T22" fmla="*/ 448 w 1640"/>
              <a:gd name="T23" fmla="*/ 440 h 499"/>
              <a:gd name="T24" fmla="*/ 268 w 1640"/>
              <a:gd name="T25" fmla="*/ 365 h 499"/>
              <a:gd name="T26" fmla="*/ 104 w 1640"/>
              <a:gd name="T27" fmla="*/ 261 h 499"/>
              <a:gd name="T28" fmla="*/ 56 w 1640"/>
              <a:gd name="T29" fmla="*/ 309 h 499"/>
              <a:gd name="T30" fmla="*/ 28 w 1640"/>
              <a:gd name="T31" fmla="*/ 306 h 499"/>
              <a:gd name="T32" fmla="*/ 12 w 1640"/>
              <a:gd name="T33" fmla="*/ 279 h 499"/>
              <a:gd name="T34" fmla="*/ 1 w 1640"/>
              <a:gd name="T35" fmla="*/ 47 h 499"/>
              <a:gd name="T36" fmla="*/ 19 w 1640"/>
              <a:gd name="T37" fmla="*/ 27 h 499"/>
              <a:gd name="T38" fmla="*/ 247 w 1640"/>
              <a:gd name="T39" fmla="*/ 25 h 499"/>
              <a:gd name="T40" fmla="*/ 273 w 1640"/>
              <a:gd name="T41" fmla="*/ 37 h 499"/>
              <a:gd name="T42" fmla="*/ 279 w 1640"/>
              <a:gd name="T43" fmla="*/ 67 h 499"/>
              <a:gd name="T44" fmla="*/ 226 w 1640"/>
              <a:gd name="T45" fmla="*/ 131 h 499"/>
              <a:gd name="T46" fmla="*/ 361 w 1640"/>
              <a:gd name="T47" fmla="*/ 211 h 499"/>
              <a:gd name="T48" fmla="*/ 507 w 1640"/>
              <a:gd name="T49" fmla="*/ 272 h 499"/>
              <a:gd name="T50" fmla="*/ 674 w 1640"/>
              <a:gd name="T51" fmla="*/ 314 h 499"/>
              <a:gd name="T52" fmla="*/ 854 w 1640"/>
              <a:gd name="T53" fmla="*/ 320 h 499"/>
              <a:gd name="T54" fmla="*/ 1027 w 1640"/>
              <a:gd name="T55" fmla="*/ 292 h 499"/>
              <a:gd name="T56" fmla="*/ 1191 w 1640"/>
              <a:gd name="T57" fmla="*/ 231 h 499"/>
              <a:gd name="T58" fmla="*/ 1346 w 1640"/>
              <a:gd name="T59" fmla="*/ 140 h 499"/>
              <a:gd name="T60" fmla="*/ 1488 w 1640"/>
              <a:gd name="T61" fmla="*/ 25 h 499"/>
              <a:gd name="T62" fmla="*/ 1532 w 1640"/>
              <a:gd name="T63" fmla="*/ 2 h 4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1640" h="499">
                <a:moveTo>
                  <a:pt x="1554" y="0"/>
                </a:moveTo>
                <a:lnTo>
                  <a:pt x="1576" y="5"/>
                </a:lnTo>
                <a:lnTo>
                  <a:pt x="1594" y="16"/>
                </a:lnTo>
                <a:lnTo>
                  <a:pt x="1612" y="28"/>
                </a:lnTo>
                <a:lnTo>
                  <a:pt x="1626" y="45"/>
                </a:lnTo>
                <a:lnTo>
                  <a:pt x="1635" y="66"/>
                </a:lnTo>
                <a:lnTo>
                  <a:pt x="1640" y="86"/>
                </a:lnTo>
                <a:lnTo>
                  <a:pt x="1638" y="108"/>
                </a:lnTo>
                <a:lnTo>
                  <a:pt x="1629" y="130"/>
                </a:lnTo>
                <a:lnTo>
                  <a:pt x="1612" y="150"/>
                </a:lnTo>
                <a:lnTo>
                  <a:pt x="1549" y="206"/>
                </a:lnTo>
                <a:lnTo>
                  <a:pt x="1484" y="259"/>
                </a:lnTo>
                <a:lnTo>
                  <a:pt x="1416" y="307"/>
                </a:lnTo>
                <a:lnTo>
                  <a:pt x="1345" y="351"/>
                </a:lnTo>
                <a:lnTo>
                  <a:pt x="1271" y="392"/>
                </a:lnTo>
                <a:lnTo>
                  <a:pt x="1195" y="426"/>
                </a:lnTo>
                <a:lnTo>
                  <a:pt x="1115" y="454"/>
                </a:lnTo>
                <a:lnTo>
                  <a:pt x="1023" y="478"/>
                </a:lnTo>
                <a:lnTo>
                  <a:pt x="928" y="493"/>
                </a:lnTo>
                <a:lnTo>
                  <a:pt x="831" y="499"/>
                </a:lnTo>
                <a:lnTo>
                  <a:pt x="734" y="496"/>
                </a:lnTo>
                <a:lnTo>
                  <a:pt x="637" y="485"/>
                </a:lnTo>
                <a:lnTo>
                  <a:pt x="542" y="467"/>
                </a:lnTo>
                <a:lnTo>
                  <a:pt x="448" y="440"/>
                </a:lnTo>
                <a:lnTo>
                  <a:pt x="356" y="406"/>
                </a:lnTo>
                <a:lnTo>
                  <a:pt x="268" y="365"/>
                </a:lnTo>
                <a:lnTo>
                  <a:pt x="184" y="317"/>
                </a:lnTo>
                <a:lnTo>
                  <a:pt x="104" y="261"/>
                </a:lnTo>
                <a:lnTo>
                  <a:pt x="69" y="300"/>
                </a:lnTo>
                <a:lnTo>
                  <a:pt x="56" y="309"/>
                </a:lnTo>
                <a:lnTo>
                  <a:pt x="40" y="311"/>
                </a:lnTo>
                <a:lnTo>
                  <a:pt x="28" y="306"/>
                </a:lnTo>
                <a:lnTo>
                  <a:pt x="17" y="295"/>
                </a:lnTo>
                <a:lnTo>
                  <a:pt x="12" y="279"/>
                </a:lnTo>
                <a:lnTo>
                  <a:pt x="0" y="61"/>
                </a:lnTo>
                <a:lnTo>
                  <a:pt x="1" y="47"/>
                </a:lnTo>
                <a:lnTo>
                  <a:pt x="8" y="36"/>
                </a:lnTo>
                <a:lnTo>
                  <a:pt x="19" y="27"/>
                </a:lnTo>
                <a:lnTo>
                  <a:pt x="33" y="25"/>
                </a:lnTo>
                <a:lnTo>
                  <a:pt x="247" y="25"/>
                </a:lnTo>
                <a:lnTo>
                  <a:pt x="262" y="28"/>
                </a:lnTo>
                <a:lnTo>
                  <a:pt x="273" y="37"/>
                </a:lnTo>
                <a:lnTo>
                  <a:pt x="279" y="51"/>
                </a:lnTo>
                <a:lnTo>
                  <a:pt x="279" y="67"/>
                </a:lnTo>
                <a:lnTo>
                  <a:pt x="272" y="81"/>
                </a:lnTo>
                <a:lnTo>
                  <a:pt x="226" y="131"/>
                </a:lnTo>
                <a:lnTo>
                  <a:pt x="292" y="173"/>
                </a:lnTo>
                <a:lnTo>
                  <a:pt x="361" y="211"/>
                </a:lnTo>
                <a:lnTo>
                  <a:pt x="432" y="245"/>
                </a:lnTo>
                <a:lnTo>
                  <a:pt x="507" y="272"/>
                </a:lnTo>
                <a:lnTo>
                  <a:pt x="584" y="295"/>
                </a:lnTo>
                <a:lnTo>
                  <a:pt x="674" y="314"/>
                </a:lnTo>
                <a:lnTo>
                  <a:pt x="765" y="321"/>
                </a:lnTo>
                <a:lnTo>
                  <a:pt x="854" y="320"/>
                </a:lnTo>
                <a:lnTo>
                  <a:pt x="942" y="311"/>
                </a:lnTo>
                <a:lnTo>
                  <a:pt x="1027" y="292"/>
                </a:lnTo>
                <a:lnTo>
                  <a:pt x="1110" y="265"/>
                </a:lnTo>
                <a:lnTo>
                  <a:pt x="1191" y="231"/>
                </a:lnTo>
                <a:lnTo>
                  <a:pt x="1270" y="189"/>
                </a:lnTo>
                <a:lnTo>
                  <a:pt x="1346" y="140"/>
                </a:lnTo>
                <a:lnTo>
                  <a:pt x="1418" y="86"/>
                </a:lnTo>
                <a:lnTo>
                  <a:pt x="1488" y="25"/>
                </a:lnTo>
                <a:lnTo>
                  <a:pt x="1509" y="9"/>
                </a:lnTo>
                <a:lnTo>
                  <a:pt x="1532" y="2"/>
                </a:lnTo>
                <a:lnTo>
                  <a:pt x="1554" y="0"/>
                </a:lnTo>
                <a:close/>
              </a:path>
            </a:pathLst>
          </a:custGeom>
          <a:solidFill>
            <a:schemeClr val="bg1">
              <a:lumMod val="75000"/>
            </a:schemeClr>
          </a:solidFill>
          <a:ln w="0">
            <a:noFill/>
            <a:prstDash val="solid"/>
            <a:round/>
            <a:headEnd/>
            <a:tailEnd/>
          </a:ln>
        </p:spPr>
        <p:txBody>
          <a:bodyPr vert="horz" wrap="square" lIns="121920" tIns="60960" rIns="121920" bIns="60960" numCol="1" anchor="t" anchorCtr="0" compatLnSpc="1">
            <a:prstTxWarp prst="textNoShape">
              <a:avLst/>
            </a:prstTxWarp>
          </a:bodyPr>
          <a:lstStyle/>
          <a:p>
            <a:endParaRPr lang="ru-RU" sz="1872"/>
          </a:p>
        </p:txBody>
      </p:sp>
      <p:sp>
        <p:nvSpPr>
          <p:cNvPr id="8" name="Freeform 7"/>
          <p:cNvSpPr>
            <a:spLocks noEditPoints="1"/>
          </p:cNvSpPr>
          <p:nvPr/>
        </p:nvSpPr>
        <p:spPr bwMode="auto">
          <a:xfrm>
            <a:off x="3245826" y="1945544"/>
            <a:ext cx="2244374" cy="1894175"/>
          </a:xfrm>
          <a:custGeom>
            <a:avLst/>
            <a:gdLst>
              <a:gd name="T0" fmla="*/ 300 w 2461"/>
              <a:gd name="T1" fmla="*/ 1354 h 2077"/>
              <a:gd name="T2" fmla="*/ 176 w 2461"/>
              <a:gd name="T3" fmla="*/ 1442 h 2077"/>
              <a:gd name="T4" fmla="*/ 111 w 2461"/>
              <a:gd name="T5" fmla="*/ 1579 h 2077"/>
              <a:gd name="T6" fmla="*/ 123 w 2461"/>
              <a:gd name="T7" fmla="*/ 1735 h 2077"/>
              <a:gd name="T8" fmla="*/ 209 w 2461"/>
              <a:gd name="T9" fmla="*/ 1860 h 2077"/>
              <a:gd name="T10" fmla="*/ 346 w 2461"/>
              <a:gd name="T11" fmla="*/ 1926 h 2077"/>
              <a:gd name="T12" fmla="*/ 503 w 2461"/>
              <a:gd name="T13" fmla="*/ 1913 h 2077"/>
              <a:gd name="T14" fmla="*/ 626 w 2461"/>
              <a:gd name="T15" fmla="*/ 1826 h 2077"/>
              <a:gd name="T16" fmla="*/ 692 w 2461"/>
              <a:gd name="T17" fmla="*/ 1688 h 2077"/>
              <a:gd name="T18" fmla="*/ 679 w 2461"/>
              <a:gd name="T19" fmla="*/ 1531 h 2077"/>
              <a:gd name="T20" fmla="*/ 593 w 2461"/>
              <a:gd name="T21" fmla="*/ 1408 h 2077"/>
              <a:gd name="T22" fmla="*/ 456 w 2461"/>
              <a:gd name="T23" fmla="*/ 1342 h 2077"/>
              <a:gd name="T24" fmla="*/ 1699 w 2461"/>
              <a:gd name="T25" fmla="*/ 3 h 2077"/>
              <a:gd name="T26" fmla="*/ 2330 w 2461"/>
              <a:gd name="T27" fmla="*/ 354 h 2077"/>
              <a:gd name="T28" fmla="*/ 2427 w 2461"/>
              <a:gd name="T29" fmla="*/ 451 h 2077"/>
              <a:gd name="T30" fmla="*/ 2461 w 2461"/>
              <a:gd name="T31" fmla="*/ 580 h 2077"/>
              <a:gd name="T32" fmla="*/ 2441 w 2461"/>
              <a:gd name="T33" fmla="*/ 1305 h 2077"/>
              <a:gd name="T34" fmla="*/ 2361 w 2461"/>
              <a:gd name="T35" fmla="*/ 1414 h 2077"/>
              <a:gd name="T36" fmla="*/ 1732 w 2461"/>
              <a:gd name="T37" fmla="*/ 1774 h 2077"/>
              <a:gd name="T38" fmla="*/ 1599 w 2461"/>
              <a:gd name="T39" fmla="*/ 1785 h 2077"/>
              <a:gd name="T40" fmla="*/ 979 w 2461"/>
              <a:gd name="T41" fmla="*/ 1442 h 2077"/>
              <a:gd name="T42" fmla="*/ 885 w 2461"/>
              <a:gd name="T43" fmla="*/ 1445 h 2077"/>
              <a:gd name="T44" fmla="*/ 831 w 2461"/>
              <a:gd name="T45" fmla="*/ 1482 h 2077"/>
              <a:gd name="T46" fmla="*/ 804 w 2461"/>
              <a:gd name="T47" fmla="*/ 1528 h 2077"/>
              <a:gd name="T48" fmla="*/ 796 w 2461"/>
              <a:gd name="T49" fmla="*/ 1557 h 2077"/>
              <a:gd name="T50" fmla="*/ 792 w 2461"/>
              <a:gd name="T51" fmla="*/ 1820 h 2077"/>
              <a:gd name="T52" fmla="*/ 754 w 2461"/>
              <a:gd name="T53" fmla="*/ 1888 h 2077"/>
              <a:gd name="T54" fmla="*/ 431 w 2461"/>
              <a:gd name="T55" fmla="*/ 2072 h 2077"/>
              <a:gd name="T56" fmla="*/ 334 w 2461"/>
              <a:gd name="T57" fmla="*/ 2060 h 2077"/>
              <a:gd name="T58" fmla="*/ 25 w 2461"/>
              <a:gd name="T59" fmla="*/ 1865 h 2077"/>
              <a:gd name="T60" fmla="*/ 0 w 2461"/>
              <a:gd name="T61" fmla="*/ 1788 h 2077"/>
              <a:gd name="T62" fmla="*/ 14 w 2461"/>
              <a:gd name="T63" fmla="*/ 1422 h 2077"/>
              <a:gd name="T64" fmla="*/ 67 w 2461"/>
              <a:gd name="T65" fmla="*/ 1364 h 2077"/>
              <a:gd name="T66" fmla="*/ 403 w 2461"/>
              <a:gd name="T67" fmla="*/ 1191 h 2077"/>
              <a:gd name="T68" fmla="*/ 664 w 2461"/>
              <a:gd name="T69" fmla="*/ 1320 h 2077"/>
              <a:gd name="T70" fmla="*/ 681 w 2461"/>
              <a:gd name="T71" fmla="*/ 1326 h 2077"/>
              <a:gd name="T72" fmla="*/ 724 w 2461"/>
              <a:gd name="T73" fmla="*/ 1336 h 2077"/>
              <a:gd name="T74" fmla="*/ 776 w 2461"/>
              <a:gd name="T75" fmla="*/ 1331 h 2077"/>
              <a:gd name="T76" fmla="*/ 824 w 2461"/>
              <a:gd name="T77" fmla="*/ 1294 h 2077"/>
              <a:gd name="T78" fmla="*/ 851 w 2461"/>
              <a:gd name="T79" fmla="*/ 1208 h 2077"/>
              <a:gd name="T80" fmla="*/ 865 w 2461"/>
              <a:gd name="T81" fmla="*/ 496 h 2077"/>
              <a:gd name="T82" fmla="*/ 920 w 2461"/>
              <a:gd name="T83" fmla="*/ 396 h 2077"/>
              <a:gd name="T84" fmla="*/ 1524 w 2461"/>
              <a:gd name="T85" fmla="*/ 34 h 2077"/>
              <a:gd name="T86" fmla="*/ 1654 w 2461"/>
              <a:gd name="T87" fmla="*/ 0 h 20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2461" h="2077">
                <a:moveTo>
                  <a:pt x="403" y="1337"/>
                </a:moveTo>
                <a:lnTo>
                  <a:pt x="350" y="1342"/>
                </a:lnTo>
                <a:lnTo>
                  <a:pt x="300" y="1354"/>
                </a:lnTo>
                <a:lnTo>
                  <a:pt x="253" y="1376"/>
                </a:lnTo>
                <a:lnTo>
                  <a:pt x="212" y="1406"/>
                </a:lnTo>
                <a:lnTo>
                  <a:pt x="176" y="1442"/>
                </a:lnTo>
                <a:lnTo>
                  <a:pt x="147" y="1482"/>
                </a:lnTo>
                <a:lnTo>
                  <a:pt x="125" y="1529"/>
                </a:lnTo>
                <a:lnTo>
                  <a:pt x="111" y="1579"/>
                </a:lnTo>
                <a:lnTo>
                  <a:pt x="104" y="1632"/>
                </a:lnTo>
                <a:lnTo>
                  <a:pt x="109" y="1685"/>
                </a:lnTo>
                <a:lnTo>
                  <a:pt x="123" y="1735"/>
                </a:lnTo>
                <a:lnTo>
                  <a:pt x="145" y="1782"/>
                </a:lnTo>
                <a:lnTo>
                  <a:pt x="173" y="1824"/>
                </a:lnTo>
                <a:lnTo>
                  <a:pt x="209" y="1860"/>
                </a:lnTo>
                <a:lnTo>
                  <a:pt x="250" y="1890"/>
                </a:lnTo>
                <a:lnTo>
                  <a:pt x="297" y="1912"/>
                </a:lnTo>
                <a:lnTo>
                  <a:pt x="346" y="1926"/>
                </a:lnTo>
                <a:lnTo>
                  <a:pt x="400" y="1930"/>
                </a:lnTo>
                <a:lnTo>
                  <a:pt x="453" y="1926"/>
                </a:lnTo>
                <a:lnTo>
                  <a:pt x="503" y="1913"/>
                </a:lnTo>
                <a:lnTo>
                  <a:pt x="550" y="1891"/>
                </a:lnTo>
                <a:lnTo>
                  <a:pt x="590" y="1862"/>
                </a:lnTo>
                <a:lnTo>
                  <a:pt x="626" y="1826"/>
                </a:lnTo>
                <a:lnTo>
                  <a:pt x="656" y="1785"/>
                </a:lnTo>
                <a:lnTo>
                  <a:pt x="678" y="1738"/>
                </a:lnTo>
                <a:lnTo>
                  <a:pt x="692" y="1688"/>
                </a:lnTo>
                <a:lnTo>
                  <a:pt x="696" y="1635"/>
                </a:lnTo>
                <a:lnTo>
                  <a:pt x="693" y="1582"/>
                </a:lnTo>
                <a:lnTo>
                  <a:pt x="679" y="1531"/>
                </a:lnTo>
                <a:lnTo>
                  <a:pt x="657" y="1486"/>
                </a:lnTo>
                <a:lnTo>
                  <a:pt x="629" y="1443"/>
                </a:lnTo>
                <a:lnTo>
                  <a:pt x="593" y="1408"/>
                </a:lnTo>
                <a:lnTo>
                  <a:pt x="553" y="1378"/>
                </a:lnTo>
                <a:lnTo>
                  <a:pt x="506" y="1356"/>
                </a:lnTo>
                <a:lnTo>
                  <a:pt x="456" y="1342"/>
                </a:lnTo>
                <a:lnTo>
                  <a:pt x="403" y="1337"/>
                </a:lnTo>
                <a:close/>
                <a:moveTo>
                  <a:pt x="1654" y="0"/>
                </a:moveTo>
                <a:lnTo>
                  <a:pt x="1699" y="3"/>
                </a:lnTo>
                <a:lnTo>
                  <a:pt x="1743" y="15"/>
                </a:lnTo>
                <a:lnTo>
                  <a:pt x="1783" y="34"/>
                </a:lnTo>
                <a:lnTo>
                  <a:pt x="2330" y="354"/>
                </a:lnTo>
                <a:lnTo>
                  <a:pt x="2367" y="381"/>
                </a:lnTo>
                <a:lnTo>
                  <a:pt x="2400" y="413"/>
                </a:lnTo>
                <a:lnTo>
                  <a:pt x="2427" y="451"/>
                </a:lnTo>
                <a:lnTo>
                  <a:pt x="2446" y="491"/>
                </a:lnTo>
                <a:lnTo>
                  <a:pt x="2458" y="535"/>
                </a:lnTo>
                <a:lnTo>
                  <a:pt x="2461" y="580"/>
                </a:lnTo>
                <a:lnTo>
                  <a:pt x="2458" y="1216"/>
                </a:lnTo>
                <a:lnTo>
                  <a:pt x="2453" y="1261"/>
                </a:lnTo>
                <a:lnTo>
                  <a:pt x="2441" y="1305"/>
                </a:lnTo>
                <a:lnTo>
                  <a:pt x="2421" y="1345"/>
                </a:lnTo>
                <a:lnTo>
                  <a:pt x="2394" y="1383"/>
                </a:lnTo>
                <a:lnTo>
                  <a:pt x="2361" y="1414"/>
                </a:lnTo>
                <a:lnTo>
                  <a:pt x="2324" y="1440"/>
                </a:lnTo>
                <a:lnTo>
                  <a:pt x="1774" y="1754"/>
                </a:lnTo>
                <a:lnTo>
                  <a:pt x="1732" y="1774"/>
                </a:lnTo>
                <a:lnTo>
                  <a:pt x="1688" y="1785"/>
                </a:lnTo>
                <a:lnTo>
                  <a:pt x="1643" y="1788"/>
                </a:lnTo>
                <a:lnTo>
                  <a:pt x="1599" y="1785"/>
                </a:lnTo>
                <a:lnTo>
                  <a:pt x="1554" y="1773"/>
                </a:lnTo>
                <a:lnTo>
                  <a:pt x="1513" y="1752"/>
                </a:lnTo>
                <a:lnTo>
                  <a:pt x="979" y="1442"/>
                </a:lnTo>
                <a:lnTo>
                  <a:pt x="943" y="1437"/>
                </a:lnTo>
                <a:lnTo>
                  <a:pt x="912" y="1439"/>
                </a:lnTo>
                <a:lnTo>
                  <a:pt x="885" y="1445"/>
                </a:lnTo>
                <a:lnTo>
                  <a:pt x="863" y="1454"/>
                </a:lnTo>
                <a:lnTo>
                  <a:pt x="845" y="1467"/>
                </a:lnTo>
                <a:lnTo>
                  <a:pt x="831" y="1482"/>
                </a:lnTo>
                <a:lnTo>
                  <a:pt x="820" y="1498"/>
                </a:lnTo>
                <a:lnTo>
                  <a:pt x="810" y="1514"/>
                </a:lnTo>
                <a:lnTo>
                  <a:pt x="804" y="1528"/>
                </a:lnTo>
                <a:lnTo>
                  <a:pt x="799" y="1540"/>
                </a:lnTo>
                <a:lnTo>
                  <a:pt x="798" y="1551"/>
                </a:lnTo>
                <a:lnTo>
                  <a:pt x="796" y="1557"/>
                </a:lnTo>
                <a:lnTo>
                  <a:pt x="796" y="1560"/>
                </a:lnTo>
                <a:lnTo>
                  <a:pt x="795" y="1793"/>
                </a:lnTo>
                <a:lnTo>
                  <a:pt x="792" y="1820"/>
                </a:lnTo>
                <a:lnTo>
                  <a:pt x="784" y="1846"/>
                </a:lnTo>
                <a:lnTo>
                  <a:pt x="771" y="1868"/>
                </a:lnTo>
                <a:lnTo>
                  <a:pt x="754" y="1888"/>
                </a:lnTo>
                <a:lnTo>
                  <a:pt x="732" y="1904"/>
                </a:lnTo>
                <a:lnTo>
                  <a:pt x="462" y="2060"/>
                </a:lnTo>
                <a:lnTo>
                  <a:pt x="431" y="2072"/>
                </a:lnTo>
                <a:lnTo>
                  <a:pt x="398" y="2077"/>
                </a:lnTo>
                <a:lnTo>
                  <a:pt x="365" y="2072"/>
                </a:lnTo>
                <a:lnTo>
                  <a:pt x="334" y="2060"/>
                </a:lnTo>
                <a:lnTo>
                  <a:pt x="64" y="1901"/>
                </a:lnTo>
                <a:lnTo>
                  <a:pt x="42" y="1885"/>
                </a:lnTo>
                <a:lnTo>
                  <a:pt x="25" y="1865"/>
                </a:lnTo>
                <a:lnTo>
                  <a:pt x="11" y="1841"/>
                </a:lnTo>
                <a:lnTo>
                  <a:pt x="3" y="1816"/>
                </a:lnTo>
                <a:lnTo>
                  <a:pt x="0" y="1788"/>
                </a:lnTo>
                <a:lnTo>
                  <a:pt x="1" y="1475"/>
                </a:lnTo>
                <a:lnTo>
                  <a:pt x="4" y="1448"/>
                </a:lnTo>
                <a:lnTo>
                  <a:pt x="14" y="1422"/>
                </a:lnTo>
                <a:lnTo>
                  <a:pt x="26" y="1400"/>
                </a:lnTo>
                <a:lnTo>
                  <a:pt x="45" y="1379"/>
                </a:lnTo>
                <a:lnTo>
                  <a:pt x="67" y="1364"/>
                </a:lnTo>
                <a:lnTo>
                  <a:pt x="339" y="1208"/>
                </a:lnTo>
                <a:lnTo>
                  <a:pt x="370" y="1195"/>
                </a:lnTo>
                <a:lnTo>
                  <a:pt x="403" y="1191"/>
                </a:lnTo>
                <a:lnTo>
                  <a:pt x="437" y="1195"/>
                </a:lnTo>
                <a:lnTo>
                  <a:pt x="468" y="1208"/>
                </a:lnTo>
                <a:lnTo>
                  <a:pt x="664" y="1320"/>
                </a:lnTo>
                <a:lnTo>
                  <a:pt x="665" y="1320"/>
                </a:lnTo>
                <a:lnTo>
                  <a:pt x="671" y="1323"/>
                </a:lnTo>
                <a:lnTo>
                  <a:pt x="681" y="1326"/>
                </a:lnTo>
                <a:lnTo>
                  <a:pt x="693" y="1331"/>
                </a:lnTo>
                <a:lnTo>
                  <a:pt x="707" y="1334"/>
                </a:lnTo>
                <a:lnTo>
                  <a:pt x="724" y="1336"/>
                </a:lnTo>
                <a:lnTo>
                  <a:pt x="742" y="1337"/>
                </a:lnTo>
                <a:lnTo>
                  <a:pt x="759" y="1334"/>
                </a:lnTo>
                <a:lnTo>
                  <a:pt x="776" y="1331"/>
                </a:lnTo>
                <a:lnTo>
                  <a:pt x="793" y="1322"/>
                </a:lnTo>
                <a:lnTo>
                  <a:pt x="810" y="1311"/>
                </a:lnTo>
                <a:lnTo>
                  <a:pt x="824" y="1294"/>
                </a:lnTo>
                <a:lnTo>
                  <a:pt x="835" y="1270"/>
                </a:lnTo>
                <a:lnTo>
                  <a:pt x="845" y="1242"/>
                </a:lnTo>
                <a:lnTo>
                  <a:pt x="851" y="1208"/>
                </a:lnTo>
                <a:lnTo>
                  <a:pt x="854" y="573"/>
                </a:lnTo>
                <a:lnTo>
                  <a:pt x="857" y="534"/>
                </a:lnTo>
                <a:lnTo>
                  <a:pt x="865" y="496"/>
                </a:lnTo>
                <a:lnTo>
                  <a:pt x="879" y="460"/>
                </a:lnTo>
                <a:lnTo>
                  <a:pt x="896" y="426"/>
                </a:lnTo>
                <a:lnTo>
                  <a:pt x="920" y="396"/>
                </a:lnTo>
                <a:lnTo>
                  <a:pt x="948" y="370"/>
                </a:lnTo>
                <a:lnTo>
                  <a:pt x="979" y="348"/>
                </a:lnTo>
                <a:lnTo>
                  <a:pt x="1524" y="34"/>
                </a:lnTo>
                <a:lnTo>
                  <a:pt x="1566" y="14"/>
                </a:lnTo>
                <a:lnTo>
                  <a:pt x="1610" y="3"/>
                </a:lnTo>
                <a:lnTo>
                  <a:pt x="1654" y="0"/>
                </a:lnTo>
                <a:close/>
              </a:path>
            </a:pathLst>
          </a:custGeom>
          <a:solidFill>
            <a:srgbClr val="8397B1"/>
          </a:solidFill>
          <a:ln w="0">
            <a:noFill/>
            <a:prstDash val="solid"/>
            <a:round/>
            <a:headEnd/>
            <a:tailEnd/>
          </a:ln>
        </p:spPr>
        <p:txBody>
          <a:bodyPr vert="horz" wrap="square" lIns="121920" tIns="60960" rIns="121920" bIns="60960" numCol="1" anchor="t" anchorCtr="0" compatLnSpc="1">
            <a:prstTxWarp prst="textNoShape">
              <a:avLst/>
            </a:prstTxWarp>
          </a:bodyPr>
          <a:lstStyle/>
          <a:p>
            <a:endParaRPr lang="ru-RU" sz="1872"/>
          </a:p>
        </p:txBody>
      </p:sp>
      <p:sp>
        <p:nvSpPr>
          <p:cNvPr id="48" name="TextBox 47"/>
          <p:cNvSpPr txBox="1"/>
          <p:nvPr/>
        </p:nvSpPr>
        <p:spPr>
          <a:xfrm>
            <a:off x="3245824" y="3156534"/>
            <a:ext cx="745627" cy="584774"/>
          </a:xfrm>
          <a:prstGeom prst="rect">
            <a:avLst/>
          </a:prstGeom>
          <a:noFill/>
        </p:spPr>
        <p:txBody>
          <a:bodyPr wrap="square" rtlCol="0">
            <a:spAutoFit/>
          </a:bodyPr>
          <a:lstStyle/>
          <a:p>
            <a:pPr algn="ctr"/>
            <a:r>
              <a:rPr lang="en-US" sz="3200" dirty="0">
                <a:solidFill>
                  <a:srgbClr val="8397B1"/>
                </a:solidFill>
                <a:latin typeface="Candara" panose="020E0502030303020204" pitchFamily="34" charset="0"/>
                <a:ea typeface="Roboto Light" panose="02000000000000000000" pitchFamily="2" charset="0"/>
              </a:rPr>
              <a:t>W</a:t>
            </a:r>
            <a:endParaRPr lang="ru-RU" sz="3200" dirty="0">
              <a:solidFill>
                <a:srgbClr val="8397B1"/>
              </a:solidFill>
              <a:latin typeface="Candara" panose="020E0502030303020204" pitchFamily="34" charset="0"/>
              <a:ea typeface="Roboto Light" panose="02000000000000000000" pitchFamily="2" charset="0"/>
            </a:endParaRPr>
          </a:p>
        </p:txBody>
      </p:sp>
      <p:sp>
        <p:nvSpPr>
          <p:cNvPr id="7" name="Freeform 6"/>
          <p:cNvSpPr>
            <a:spLocks noEditPoints="1"/>
          </p:cNvSpPr>
          <p:nvPr/>
        </p:nvSpPr>
        <p:spPr bwMode="auto">
          <a:xfrm>
            <a:off x="797170" y="1940984"/>
            <a:ext cx="2244373" cy="1906030"/>
          </a:xfrm>
          <a:custGeom>
            <a:avLst/>
            <a:gdLst>
              <a:gd name="T0" fmla="*/ 1957 w 2461"/>
              <a:gd name="T1" fmla="*/ 1367 h 2090"/>
              <a:gd name="T2" fmla="*/ 1834 w 2461"/>
              <a:gd name="T3" fmla="*/ 1455 h 2090"/>
              <a:gd name="T4" fmla="*/ 1766 w 2461"/>
              <a:gd name="T5" fmla="*/ 1592 h 2090"/>
              <a:gd name="T6" fmla="*/ 1780 w 2461"/>
              <a:gd name="T7" fmla="*/ 1748 h 2090"/>
              <a:gd name="T8" fmla="*/ 1866 w 2461"/>
              <a:gd name="T9" fmla="*/ 1873 h 2090"/>
              <a:gd name="T10" fmla="*/ 2004 w 2461"/>
              <a:gd name="T11" fmla="*/ 1939 h 2090"/>
              <a:gd name="T12" fmla="*/ 2162 w 2461"/>
              <a:gd name="T13" fmla="*/ 1926 h 2090"/>
              <a:gd name="T14" fmla="*/ 2285 w 2461"/>
              <a:gd name="T15" fmla="*/ 1839 h 2090"/>
              <a:gd name="T16" fmla="*/ 2351 w 2461"/>
              <a:gd name="T17" fmla="*/ 1701 h 2090"/>
              <a:gd name="T18" fmla="*/ 2338 w 2461"/>
              <a:gd name="T19" fmla="*/ 1544 h 2090"/>
              <a:gd name="T20" fmla="*/ 2252 w 2461"/>
              <a:gd name="T21" fmla="*/ 1420 h 2090"/>
              <a:gd name="T22" fmla="*/ 2115 w 2461"/>
              <a:gd name="T23" fmla="*/ 1355 h 2090"/>
              <a:gd name="T24" fmla="*/ 864 w 2461"/>
              <a:gd name="T25" fmla="*/ 3 h 2090"/>
              <a:gd name="T26" fmla="*/ 1492 w 2461"/>
              <a:gd name="T27" fmla="*/ 354 h 2090"/>
              <a:gd name="T28" fmla="*/ 1574 w 2461"/>
              <a:gd name="T29" fmla="*/ 434 h 2090"/>
              <a:gd name="T30" fmla="*/ 1613 w 2461"/>
              <a:gd name="T31" fmla="*/ 542 h 2090"/>
              <a:gd name="T32" fmla="*/ 1618 w 2461"/>
              <a:gd name="T33" fmla="*/ 1250 h 2090"/>
              <a:gd name="T34" fmla="*/ 1652 w 2461"/>
              <a:gd name="T35" fmla="*/ 1319 h 2090"/>
              <a:gd name="T36" fmla="*/ 1704 w 2461"/>
              <a:gd name="T37" fmla="*/ 1344 h 2090"/>
              <a:gd name="T38" fmla="*/ 1754 w 2461"/>
              <a:gd name="T39" fmla="*/ 1344 h 2090"/>
              <a:gd name="T40" fmla="*/ 1791 w 2461"/>
              <a:gd name="T41" fmla="*/ 1333 h 2090"/>
              <a:gd name="T42" fmla="*/ 1996 w 2461"/>
              <a:gd name="T43" fmla="*/ 1221 h 2090"/>
              <a:gd name="T44" fmla="*/ 2094 w 2461"/>
              <a:gd name="T45" fmla="*/ 1208 h 2090"/>
              <a:gd name="T46" fmla="*/ 2419 w 2461"/>
              <a:gd name="T47" fmla="*/ 1395 h 2090"/>
              <a:gd name="T48" fmla="*/ 2458 w 2461"/>
              <a:gd name="T49" fmla="*/ 1464 h 2090"/>
              <a:gd name="T50" fmla="*/ 2457 w 2461"/>
              <a:gd name="T51" fmla="*/ 1832 h 2090"/>
              <a:gd name="T52" fmla="*/ 2416 w 2461"/>
              <a:gd name="T53" fmla="*/ 1901 h 2090"/>
              <a:gd name="T54" fmla="*/ 2090 w 2461"/>
              <a:gd name="T55" fmla="*/ 2085 h 2090"/>
              <a:gd name="T56" fmla="*/ 1993 w 2461"/>
              <a:gd name="T57" fmla="*/ 2071 h 2090"/>
              <a:gd name="T58" fmla="*/ 1685 w 2461"/>
              <a:gd name="T59" fmla="*/ 1878 h 2090"/>
              <a:gd name="T60" fmla="*/ 1663 w 2461"/>
              <a:gd name="T61" fmla="*/ 1801 h 2090"/>
              <a:gd name="T62" fmla="*/ 1662 w 2461"/>
              <a:gd name="T63" fmla="*/ 1559 h 2090"/>
              <a:gd name="T64" fmla="*/ 1649 w 2461"/>
              <a:gd name="T65" fmla="*/ 1522 h 2090"/>
              <a:gd name="T66" fmla="*/ 1615 w 2461"/>
              <a:gd name="T67" fmla="*/ 1477 h 2090"/>
              <a:gd name="T68" fmla="*/ 1548 w 2461"/>
              <a:gd name="T69" fmla="*/ 1447 h 2090"/>
              <a:gd name="T70" fmla="*/ 943 w 2461"/>
              <a:gd name="T71" fmla="*/ 1754 h 2090"/>
              <a:gd name="T72" fmla="*/ 811 w 2461"/>
              <a:gd name="T73" fmla="*/ 1789 h 2090"/>
              <a:gd name="T74" fmla="*/ 679 w 2461"/>
              <a:gd name="T75" fmla="*/ 1753 h 2090"/>
              <a:gd name="T76" fmla="*/ 62 w 2461"/>
              <a:gd name="T77" fmla="*/ 1375 h 2090"/>
              <a:gd name="T78" fmla="*/ 5 w 2461"/>
              <a:gd name="T79" fmla="*/ 1253 h 2090"/>
              <a:gd name="T80" fmla="*/ 8 w 2461"/>
              <a:gd name="T81" fmla="*/ 528 h 2090"/>
              <a:gd name="T82" fmla="*/ 67 w 2461"/>
              <a:gd name="T83" fmla="*/ 406 h 2090"/>
              <a:gd name="T84" fmla="*/ 689 w 2461"/>
              <a:gd name="T85" fmla="*/ 34 h 2090"/>
              <a:gd name="T86" fmla="*/ 818 w 2461"/>
              <a:gd name="T87" fmla="*/ 0 h 20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2461" h="2090">
                <a:moveTo>
                  <a:pt x="2060" y="1350"/>
                </a:moveTo>
                <a:lnTo>
                  <a:pt x="2007" y="1355"/>
                </a:lnTo>
                <a:lnTo>
                  <a:pt x="1957" y="1367"/>
                </a:lnTo>
                <a:lnTo>
                  <a:pt x="1910" y="1389"/>
                </a:lnTo>
                <a:lnTo>
                  <a:pt x="1869" y="1419"/>
                </a:lnTo>
                <a:lnTo>
                  <a:pt x="1834" y="1455"/>
                </a:lnTo>
                <a:lnTo>
                  <a:pt x="1804" y="1495"/>
                </a:lnTo>
                <a:lnTo>
                  <a:pt x="1780" y="1542"/>
                </a:lnTo>
                <a:lnTo>
                  <a:pt x="1766" y="1592"/>
                </a:lnTo>
                <a:lnTo>
                  <a:pt x="1762" y="1645"/>
                </a:lnTo>
                <a:lnTo>
                  <a:pt x="1766" y="1698"/>
                </a:lnTo>
                <a:lnTo>
                  <a:pt x="1780" y="1748"/>
                </a:lnTo>
                <a:lnTo>
                  <a:pt x="1802" y="1795"/>
                </a:lnTo>
                <a:lnTo>
                  <a:pt x="1830" y="1837"/>
                </a:lnTo>
                <a:lnTo>
                  <a:pt x="1866" y="1873"/>
                </a:lnTo>
                <a:lnTo>
                  <a:pt x="1909" y="1903"/>
                </a:lnTo>
                <a:lnTo>
                  <a:pt x="1954" y="1924"/>
                </a:lnTo>
                <a:lnTo>
                  <a:pt x="2004" y="1939"/>
                </a:lnTo>
                <a:lnTo>
                  <a:pt x="2057" y="1943"/>
                </a:lnTo>
                <a:lnTo>
                  <a:pt x="2112" y="1939"/>
                </a:lnTo>
                <a:lnTo>
                  <a:pt x="2162" y="1926"/>
                </a:lnTo>
                <a:lnTo>
                  <a:pt x="2208" y="1904"/>
                </a:lnTo>
                <a:lnTo>
                  <a:pt x="2249" y="1875"/>
                </a:lnTo>
                <a:lnTo>
                  <a:pt x="2285" y="1839"/>
                </a:lnTo>
                <a:lnTo>
                  <a:pt x="2315" y="1798"/>
                </a:lnTo>
                <a:lnTo>
                  <a:pt x="2336" y="1751"/>
                </a:lnTo>
                <a:lnTo>
                  <a:pt x="2351" y="1701"/>
                </a:lnTo>
                <a:lnTo>
                  <a:pt x="2357" y="1648"/>
                </a:lnTo>
                <a:lnTo>
                  <a:pt x="2352" y="1595"/>
                </a:lnTo>
                <a:lnTo>
                  <a:pt x="2338" y="1544"/>
                </a:lnTo>
                <a:lnTo>
                  <a:pt x="2316" y="1498"/>
                </a:lnTo>
                <a:lnTo>
                  <a:pt x="2288" y="1456"/>
                </a:lnTo>
                <a:lnTo>
                  <a:pt x="2252" y="1420"/>
                </a:lnTo>
                <a:lnTo>
                  <a:pt x="2210" y="1391"/>
                </a:lnTo>
                <a:lnTo>
                  <a:pt x="2165" y="1369"/>
                </a:lnTo>
                <a:lnTo>
                  <a:pt x="2115" y="1355"/>
                </a:lnTo>
                <a:lnTo>
                  <a:pt x="2060" y="1350"/>
                </a:lnTo>
                <a:close/>
                <a:moveTo>
                  <a:pt x="818" y="0"/>
                </a:moveTo>
                <a:lnTo>
                  <a:pt x="864" y="3"/>
                </a:lnTo>
                <a:lnTo>
                  <a:pt x="907" y="16"/>
                </a:lnTo>
                <a:lnTo>
                  <a:pt x="950" y="34"/>
                </a:lnTo>
                <a:lnTo>
                  <a:pt x="1492" y="354"/>
                </a:lnTo>
                <a:lnTo>
                  <a:pt x="1524" y="376"/>
                </a:lnTo>
                <a:lnTo>
                  <a:pt x="1552" y="404"/>
                </a:lnTo>
                <a:lnTo>
                  <a:pt x="1574" y="434"/>
                </a:lnTo>
                <a:lnTo>
                  <a:pt x="1593" y="468"/>
                </a:lnTo>
                <a:lnTo>
                  <a:pt x="1606" y="504"/>
                </a:lnTo>
                <a:lnTo>
                  <a:pt x="1613" y="542"/>
                </a:lnTo>
                <a:lnTo>
                  <a:pt x="1616" y="581"/>
                </a:lnTo>
                <a:lnTo>
                  <a:pt x="1612" y="1216"/>
                </a:lnTo>
                <a:lnTo>
                  <a:pt x="1618" y="1250"/>
                </a:lnTo>
                <a:lnTo>
                  <a:pt x="1626" y="1278"/>
                </a:lnTo>
                <a:lnTo>
                  <a:pt x="1638" y="1302"/>
                </a:lnTo>
                <a:lnTo>
                  <a:pt x="1652" y="1319"/>
                </a:lnTo>
                <a:lnTo>
                  <a:pt x="1668" y="1331"/>
                </a:lnTo>
                <a:lnTo>
                  <a:pt x="1685" y="1339"/>
                </a:lnTo>
                <a:lnTo>
                  <a:pt x="1704" y="1344"/>
                </a:lnTo>
                <a:lnTo>
                  <a:pt x="1721" y="1345"/>
                </a:lnTo>
                <a:lnTo>
                  <a:pt x="1738" y="1345"/>
                </a:lnTo>
                <a:lnTo>
                  <a:pt x="1754" y="1344"/>
                </a:lnTo>
                <a:lnTo>
                  <a:pt x="1770" y="1341"/>
                </a:lnTo>
                <a:lnTo>
                  <a:pt x="1782" y="1336"/>
                </a:lnTo>
                <a:lnTo>
                  <a:pt x="1791" y="1333"/>
                </a:lnTo>
                <a:lnTo>
                  <a:pt x="1798" y="1331"/>
                </a:lnTo>
                <a:lnTo>
                  <a:pt x="1799" y="1330"/>
                </a:lnTo>
                <a:lnTo>
                  <a:pt x="1996" y="1221"/>
                </a:lnTo>
                <a:lnTo>
                  <a:pt x="2029" y="1208"/>
                </a:lnTo>
                <a:lnTo>
                  <a:pt x="2062" y="1203"/>
                </a:lnTo>
                <a:lnTo>
                  <a:pt x="2094" y="1208"/>
                </a:lnTo>
                <a:lnTo>
                  <a:pt x="2127" y="1221"/>
                </a:lnTo>
                <a:lnTo>
                  <a:pt x="2397" y="1380"/>
                </a:lnTo>
                <a:lnTo>
                  <a:pt x="2419" y="1395"/>
                </a:lnTo>
                <a:lnTo>
                  <a:pt x="2436" y="1416"/>
                </a:lnTo>
                <a:lnTo>
                  <a:pt x="2450" y="1439"/>
                </a:lnTo>
                <a:lnTo>
                  <a:pt x="2458" y="1464"/>
                </a:lnTo>
                <a:lnTo>
                  <a:pt x="2461" y="1492"/>
                </a:lnTo>
                <a:lnTo>
                  <a:pt x="2460" y="1806"/>
                </a:lnTo>
                <a:lnTo>
                  <a:pt x="2457" y="1832"/>
                </a:lnTo>
                <a:lnTo>
                  <a:pt x="2449" y="1859"/>
                </a:lnTo>
                <a:lnTo>
                  <a:pt x="2435" y="1881"/>
                </a:lnTo>
                <a:lnTo>
                  <a:pt x="2416" y="1901"/>
                </a:lnTo>
                <a:lnTo>
                  <a:pt x="2394" y="1917"/>
                </a:lnTo>
                <a:lnTo>
                  <a:pt x="2123" y="2073"/>
                </a:lnTo>
                <a:lnTo>
                  <a:pt x="2090" y="2085"/>
                </a:lnTo>
                <a:lnTo>
                  <a:pt x="2057" y="2090"/>
                </a:lnTo>
                <a:lnTo>
                  <a:pt x="2024" y="2085"/>
                </a:lnTo>
                <a:lnTo>
                  <a:pt x="1993" y="2071"/>
                </a:lnTo>
                <a:lnTo>
                  <a:pt x="1724" y="1914"/>
                </a:lnTo>
                <a:lnTo>
                  <a:pt x="1702" y="1898"/>
                </a:lnTo>
                <a:lnTo>
                  <a:pt x="1685" y="1878"/>
                </a:lnTo>
                <a:lnTo>
                  <a:pt x="1673" y="1854"/>
                </a:lnTo>
                <a:lnTo>
                  <a:pt x="1665" y="1829"/>
                </a:lnTo>
                <a:lnTo>
                  <a:pt x="1663" y="1801"/>
                </a:lnTo>
                <a:lnTo>
                  <a:pt x="1663" y="1569"/>
                </a:lnTo>
                <a:lnTo>
                  <a:pt x="1663" y="1567"/>
                </a:lnTo>
                <a:lnTo>
                  <a:pt x="1662" y="1559"/>
                </a:lnTo>
                <a:lnTo>
                  <a:pt x="1660" y="1550"/>
                </a:lnTo>
                <a:lnTo>
                  <a:pt x="1656" y="1536"/>
                </a:lnTo>
                <a:lnTo>
                  <a:pt x="1649" y="1522"/>
                </a:lnTo>
                <a:lnTo>
                  <a:pt x="1641" y="1506"/>
                </a:lnTo>
                <a:lnTo>
                  <a:pt x="1631" y="1491"/>
                </a:lnTo>
                <a:lnTo>
                  <a:pt x="1615" y="1477"/>
                </a:lnTo>
                <a:lnTo>
                  <a:pt x="1598" y="1462"/>
                </a:lnTo>
                <a:lnTo>
                  <a:pt x="1574" y="1453"/>
                </a:lnTo>
                <a:lnTo>
                  <a:pt x="1548" y="1447"/>
                </a:lnTo>
                <a:lnTo>
                  <a:pt x="1517" y="1445"/>
                </a:lnTo>
                <a:lnTo>
                  <a:pt x="1481" y="1448"/>
                </a:lnTo>
                <a:lnTo>
                  <a:pt x="943" y="1754"/>
                </a:lnTo>
                <a:lnTo>
                  <a:pt x="901" y="1775"/>
                </a:lnTo>
                <a:lnTo>
                  <a:pt x="856" y="1786"/>
                </a:lnTo>
                <a:lnTo>
                  <a:pt x="811" y="1789"/>
                </a:lnTo>
                <a:lnTo>
                  <a:pt x="765" y="1786"/>
                </a:lnTo>
                <a:lnTo>
                  <a:pt x="722" y="1773"/>
                </a:lnTo>
                <a:lnTo>
                  <a:pt x="679" y="1753"/>
                </a:lnTo>
                <a:lnTo>
                  <a:pt x="133" y="1434"/>
                </a:lnTo>
                <a:lnTo>
                  <a:pt x="95" y="1408"/>
                </a:lnTo>
                <a:lnTo>
                  <a:pt x="62" y="1375"/>
                </a:lnTo>
                <a:lnTo>
                  <a:pt x="36" y="1338"/>
                </a:lnTo>
                <a:lnTo>
                  <a:pt x="16" y="1297"/>
                </a:lnTo>
                <a:lnTo>
                  <a:pt x="5" y="1253"/>
                </a:lnTo>
                <a:lnTo>
                  <a:pt x="0" y="1207"/>
                </a:lnTo>
                <a:lnTo>
                  <a:pt x="3" y="573"/>
                </a:lnTo>
                <a:lnTo>
                  <a:pt x="8" y="528"/>
                </a:lnTo>
                <a:lnTo>
                  <a:pt x="20" y="484"/>
                </a:lnTo>
                <a:lnTo>
                  <a:pt x="41" y="443"/>
                </a:lnTo>
                <a:lnTo>
                  <a:pt x="67" y="406"/>
                </a:lnTo>
                <a:lnTo>
                  <a:pt x="100" y="373"/>
                </a:lnTo>
                <a:lnTo>
                  <a:pt x="137" y="348"/>
                </a:lnTo>
                <a:lnTo>
                  <a:pt x="689" y="34"/>
                </a:lnTo>
                <a:lnTo>
                  <a:pt x="731" y="14"/>
                </a:lnTo>
                <a:lnTo>
                  <a:pt x="775" y="3"/>
                </a:lnTo>
                <a:lnTo>
                  <a:pt x="818" y="0"/>
                </a:lnTo>
                <a:close/>
              </a:path>
            </a:pathLst>
          </a:custGeom>
          <a:solidFill>
            <a:srgbClr val="EF3425"/>
          </a:solidFill>
          <a:ln w="0">
            <a:noFill/>
            <a:prstDash val="solid"/>
            <a:round/>
            <a:headEnd/>
            <a:tailEnd/>
          </a:ln>
        </p:spPr>
        <p:txBody>
          <a:bodyPr vert="horz" wrap="square" lIns="121920" tIns="60960" rIns="121920" bIns="60960" numCol="1" anchor="t" anchorCtr="0" compatLnSpc="1">
            <a:prstTxWarp prst="textNoShape">
              <a:avLst/>
            </a:prstTxWarp>
          </a:bodyPr>
          <a:lstStyle/>
          <a:p>
            <a:endParaRPr lang="ru-RU" sz="1872"/>
          </a:p>
        </p:txBody>
      </p:sp>
      <p:sp>
        <p:nvSpPr>
          <p:cNvPr id="47" name="TextBox 46"/>
          <p:cNvSpPr txBox="1"/>
          <p:nvPr/>
        </p:nvSpPr>
        <p:spPr>
          <a:xfrm>
            <a:off x="2305750" y="3143834"/>
            <a:ext cx="745627" cy="584775"/>
          </a:xfrm>
          <a:prstGeom prst="rect">
            <a:avLst/>
          </a:prstGeom>
          <a:noFill/>
        </p:spPr>
        <p:txBody>
          <a:bodyPr wrap="square" rtlCol="0">
            <a:spAutoFit/>
          </a:bodyPr>
          <a:lstStyle/>
          <a:p>
            <a:pPr algn="ctr"/>
            <a:r>
              <a:rPr lang="en-US" sz="3200" dirty="0">
                <a:solidFill>
                  <a:srgbClr val="EF3425"/>
                </a:solidFill>
                <a:latin typeface="Candara" panose="020E0502030303020204" pitchFamily="34" charset="0"/>
                <a:ea typeface="Roboto Light" panose="02000000000000000000" pitchFamily="2" charset="0"/>
              </a:rPr>
              <a:t>S</a:t>
            </a:r>
            <a:endParaRPr lang="ru-RU" sz="3200" dirty="0">
              <a:solidFill>
                <a:srgbClr val="EF3425"/>
              </a:solidFill>
              <a:latin typeface="Candara" panose="020E0502030303020204" pitchFamily="34" charset="0"/>
              <a:ea typeface="Roboto Light" panose="02000000000000000000" pitchFamily="2" charset="0"/>
            </a:endParaRPr>
          </a:p>
        </p:txBody>
      </p:sp>
      <p:sp>
        <p:nvSpPr>
          <p:cNvPr id="11" name="Freeform 9"/>
          <p:cNvSpPr>
            <a:spLocks noEditPoints="1"/>
          </p:cNvSpPr>
          <p:nvPr/>
        </p:nvSpPr>
        <p:spPr bwMode="auto">
          <a:xfrm>
            <a:off x="3254032" y="3996579"/>
            <a:ext cx="2237989" cy="1881407"/>
          </a:xfrm>
          <a:custGeom>
            <a:avLst/>
            <a:gdLst>
              <a:gd name="T0" fmla="*/ 297 w 2454"/>
              <a:gd name="T1" fmla="*/ 161 h 2063"/>
              <a:gd name="T2" fmla="*/ 175 w 2454"/>
              <a:gd name="T3" fmla="*/ 243 h 2063"/>
              <a:gd name="T4" fmla="*/ 109 w 2454"/>
              <a:gd name="T5" fmla="*/ 379 h 2063"/>
              <a:gd name="T6" fmla="*/ 124 w 2454"/>
              <a:gd name="T7" fmla="*/ 532 h 2063"/>
              <a:gd name="T8" fmla="*/ 209 w 2454"/>
              <a:gd name="T9" fmla="*/ 655 h 2063"/>
              <a:gd name="T10" fmla="*/ 347 w 2454"/>
              <a:gd name="T11" fmla="*/ 721 h 2063"/>
              <a:gd name="T12" fmla="*/ 503 w 2454"/>
              <a:gd name="T13" fmla="*/ 710 h 2063"/>
              <a:gd name="T14" fmla="*/ 626 w 2454"/>
              <a:gd name="T15" fmla="*/ 626 h 2063"/>
              <a:gd name="T16" fmla="*/ 692 w 2454"/>
              <a:gd name="T17" fmla="*/ 491 h 2063"/>
              <a:gd name="T18" fmla="*/ 678 w 2454"/>
              <a:gd name="T19" fmla="*/ 337 h 2063"/>
              <a:gd name="T20" fmla="*/ 592 w 2454"/>
              <a:gd name="T21" fmla="*/ 214 h 2063"/>
              <a:gd name="T22" fmla="*/ 455 w 2454"/>
              <a:gd name="T23" fmla="*/ 148 h 2063"/>
              <a:gd name="T24" fmla="*/ 433 w 2454"/>
              <a:gd name="T25" fmla="*/ 4 h 2063"/>
              <a:gd name="T26" fmla="*/ 754 w 2454"/>
              <a:gd name="T27" fmla="*/ 192 h 2063"/>
              <a:gd name="T28" fmla="*/ 792 w 2454"/>
              <a:gd name="T29" fmla="*/ 259 h 2063"/>
              <a:gd name="T30" fmla="*/ 795 w 2454"/>
              <a:gd name="T31" fmla="*/ 516 h 2063"/>
              <a:gd name="T32" fmla="*/ 803 w 2454"/>
              <a:gd name="T33" fmla="*/ 546 h 2063"/>
              <a:gd name="T34" fmla="*/ 829 w 2454"/>
              <a:gd name="T35" fmla="*/ 591 h 2063"/>
              <a:gd name="T36" fmla="*/ 884 w 2454"/>
              <a:gd name="T37" fmla="*/ 629 h 2063"/>
              <a:gd name="T38" fmla="*/ 978 w 2454"/>
              <a:gd name="T39" fmla="*/ 633 h 2063"/>
              <a:gd name="T40" fmla="*/ 1599 w 2454"/>
              <a:gd name="T41" fmla="*/ 309 h 2063"/>
              <a:gd name="T42" fmla="*/ 1734 w 2454"/>
              <a:gd name="T43" fmla="*/ 321 h 2063"/>
              <a:gd name="T44" fmla="*/ 2360 w 2454"/>
              <a:gd name="T45" fmla="*/ 686 h 2063"/>
              <a:gd name="T46" fmla="*/ 2438 w 2454"/>
              <a:gd name="T47" fmla="*/ 796 h 2063"/>
              <a:gd name="T48" fmla="*/ 2454 w 2454"/>
              <a:gd name="T49" fmla="*/ 1507 h 2063"/>
              <a:gd name="T50" fmla="*/ 2418 w 2454"/>
              <a:gd name="T51" fmla="*/ 1634 h 2063"/>
              <a:gd name="T52" fmla="*/ 2321 w 2454"/>
              <a:gd name="T53" fmla="*/ 1727 h 2063"/>
              <a:gd name="T54" fmla="*/ 1687 w 2454"/>
              <a:gd name="T55" fmla="*/ 2060 h 2063"/>
              <a:gd name="T56" fmla="*/ 1554 w 2454"/>
              <a:gd name="T57" fmla="*/ 2046 h 2063"/>
              <a:gd name="T58" fmla="*/ 937 w 2454"/>
              <a:gd name="T59" fmla="*/ 1687 h 2063"/>
              <a:gd name="T60" fmla="*/ 870 w 2454"/>
              <a:gd name="T61" fmla="*/ 1596 h 2063"/>
              <a:gd name="T62" fmla="*/ 847 w 2454"/>
              <a:gd name="T63" fmla="*/ 1484 h 2063"/>
              <a:gd name="T64" fmla="*/ 833 w 2454"/>
              <a:gd name="T65" fmla="*/ 799 h 2063"/>
              <a:gd name="T66" fmla="*/ 790 w 2454"/>
              <a:gd name="T67" fmla="*/ 747 h 2063"/>
              <a:gd name="T68" fmla="*/ 739 w 2454"/>
              <a:gd name="T69" fmla="*/ 733 h 2063"/>
              <a:gd name="T70" fmla="*/ 690 w 2454"/>
              <a:gd name="T71" fmla="*/ 738 h 2063"/>
              <a:gd name="T72" fmla="*/ 662 w 2454"/>
              <a:gd name="T73" fmla="*/ 747 h 2063"/>
              <a:gd name="T74" fmla="*/ 433 w 2454"/>
              <a:gd name="T75" fmla="*/ 866 h 2063"/>
              <a:gd name="T76" fmla="*/ 334 w 2454"/>
              <a:gd name="T77" fmla="*/ 852 h 2063"/>
              <a:gd name="T78" fmla="*/ 25 w 2454"/>
              <a:gd name="T79" fmla="*/ 658 h 2063"/>
              <a:gd name="T80" fmla="*/ 0 w 2454"/>
              <a:gd name="T81" fmla="*/ 583 h 2063"/>
              <a:gd name="T82" fmla="*/ 13 w 2454"/>
              <a:gd name="T83" fmla="*/ 223 h 2063"/>
              <a:gd name="T84" fmla="*/ 66 w 2454"/>
              <a:gd name="T85" fmla="*/ 165 h 2063"/>
              <a:gd name="T86" fmla="*/ 400 w 2454"/>
              <a:gd name="T87" fmla="*/ 0 h 20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2454" h="2063">
                <a:moveTo>
                  <a:pt x="402" y="143"/>
                </a:moveTo>
                <a:lnTo>
                  <a:pt x="348" y="146"/>
                </a:lnTo>
                <a:lnTo>
                  <a:pt x="297" y="161"/>
                </a:lnTo>
                <a:lnTo>
                  <a:pt x="252" y="181"/>
                </a:lnTo>
                <a:lnTo>
                  <a:pt x="209" y="209"/>
                </a:lnTo>
                <a:lnTo>
                  <a:pt x="175" y="243"/>
                </a:lnTo>
                <a:lnTo>
                  <a:pt x="145" y="284"/>
                </a:lnTo>
                <a:lnTo>
                  <a:pt x="124" y="329"/>
                </a:lnTo>
                <a:lnTo>
                  <a:pt x="109" y="379"/>
                </a:lnTo>
                <a:lnTo>
                  <a:pt x="105" y="431"/>
                </a:lnTo>
                <a:lnTo>
                  <a:pt x="109" y="484"/>
                </a:lnTo>
                <a:lnTo>
                  <a:pt x="124" y="532"/>
                </a:lnTo>
                <a:lnTo>
                  <a:pt x="145" y="579"/>
                </a:lnTo>
                <a:lnTo>
                  <a:pt x="173" y="619"/>
                </a:lnTo>
                <a:lnTo>
                  <a:pt x="209" y="655"/>
                </a:lnTo>
                <a:lnTo>
                  <a:pt x="250" y="685"/>
                </a:lnTo>
                <a:lnTo>
                  <a:pt x="297" y="707"/>
                </a:lnTo>
                <a:lnTo>
                  <a:pt x="347" y="721"/>
                </a:lnTo>
                <a:lnTo>
                  <a:pt x="400" y="725"/>
                </a:lnTo>
                <a:lnTo>
                  <a:pt x="453" y="722"/>
                </a:lnTo>
                <a:lnTo>
                  <a:pt x="503" y="710"/>
                </a:lnTo>
                <a:lnTo>
                  <a:pt x="550" y="688"/>
                </a:lnTo>
                <a:lnTo>
                  <a:pt x="591" y="660"/>
                </a:lnTo>
                <a:lnTo>
                  <a:pt x="626" y="626"/>
                </a:lnTo>
                <a:lnTo>
                  <a:pt x="656" y="585"/>
                </a:lnTo>
                <a:lnTo>
                  <a:pt x="678" y="540"/>
                </a:lnTo>
                <a:lnTo>
                  <a:pt x="692" y="491"/>
                </a:lnTo>
                <a:lnTo>
                  <a:pt x="697" y="438"/>
                </a:lnTo>
                <a:lnTo>
                  <a:pt x="692" y="387"/>
                </a:lnTo>
                <a:lnTo>
                  <a:pt x="678" y="337"/>
                </a:lnTo>
                <a:lnTo>
                  <a:pt x="656" y="292"/>
                </a:lnTo>
                <a:lnTo>
                  <a:pt x="628" y="249"/>
                </a:lnTo>
                <a:lnTo>
                  <a:pt x="592" y="214"/>
                </a:lnTo>
                <a:lnTo>
                  <a:pt x="550" y="185"/>
                </a:lnTo>
                <a:lnTo>
                  <a:pt x="505" y="162"/>
                </a:lnTo>
                <a:lnTo>
                  <a:pt x="455" y="148"/>
                </a:lnTo>
                <a:lnTo>
                  <a:pt x="402" y="143"/>
                </a:lnTo>
                <a:close/>
                <a:moveTo>
                  <a:pt x="400" y="0"/>
                </a:moveTo>
                <a:lnTo>
                  <a:pt x="433" y="4"/>
                </a:lnTo>
                <a:lnTo>
                  <a:pt x="464" y="17"/>
                </a:lnTo>
                <a:lnTo>
                  <a:pt x="733" y="175"/>
                </a:lnTo>
                <a:lnTo>
                  <a:pt x="754" y="192"/>
                </a:lnTo>
                <a:lnTo>
                  <a:pt x="772" y="210"/>
                </a:lnTo>
                <a:lnTo>
                  <a:pt x="784" y="234"/>
                </a:lnTo>
                <a:lnTo>
                  <a:pt x="792" y="259"/>
                </a:lnTo>
                <a:lnTo>
                  <a:pt x="795" y="285"/>
                </a:lnTo>
                <a:lnTo>
                  <a:pt x="795" y="513"/>
                </a:lnTo>
                <a:lnTo>
                  <a:pt x="795" y="516"/>
                </a:lnTo>
                <a:lnTo>
                  <a:pt x="797" y="523"/>
                </a:lnTo>
                <a:lnTo>
                  <a:pt x="798" y="534"/>
                </a:lnTo>
                <a:lnTo>
                  <a:pt x="803" y="546"/>
                </a:lnTo>
                <a:lnTo>
                  <a:pt x="809" y="562"/>
                </a:lnTo>
                <a:lnTo>
                  <a:pt x="817" y="576"/>
                </a:lnTo>
                <a:lnTo>
                  <a:pt x="829" y="591"/>
                </a:lnTo>
                <a:lnTo>
                  <a:pt x="844" y="607"/>
                </a:lnTo>
                <a:lnTo>
                  <a:pt x="862" y="619"/>
                </a:lnTo>
                <a:lnTo>
                  <a:pt x="884" y="629"/>
                </a:lnTo>
                <a:lnTo>
                  <a:pt x="911" y="635"/>
                </a:lnTo>
                <a:lnTo>
                  <a:pt x="942" y="637"/>
                </a:lnTo>
                <a:lnTo>
                  <a:pt x="978" y="633"/>
                </a:lnTo>
                <a:lnTo>
                  <a:pt x="1514" y="338"/>
                </a:lnTo>
                <a:lnTo>
                  <a:pt x="1554" y="320"/>
                </a:lnTo>
                <a:lnTo>
                  <a:pt x="1599" y="309"/>
                </a:lnTo>
                <a:lnTo>
                  <a:pt x="1643" y="306"/>
                </a:lnTo>
                <a:lnTo>
                  <a:pt x="1688" y="310"/>
                </a:lnTo>
                <a:lnTo>
                  <a:pt x="1734" y="321"/>
                </a:lnTo>
                <a:lnTo>
                  <a:pt x="1774" y="342"/>
                </a:lnTo>
                <a:lnTo>
                  <a:pt x="2321" y="660"/>
                </a:lnTo>
                <a:lnTo>
                  <a:pt x="2360" y="686"/>
                </a:lnTo>
                <a:lnTo>
                  <a:pt x="2391" y="719"/>
                </a:lnTo>
                <a:lnTo>
                  <a:pt x="2418" y="755"/>
                </a:lnTo>
                <a:lnTo>
                  <a:pt x="2438" y="796"/>
                </a:lnTo>
                <a:lnTo>
                  <a:pt x="2451" y="839"/>
                </a:lnTo>
                <a:lnTo>
                  <a:pt x="2454" y="885"/>
                </a:lnTo>
                <a:lnTo>
                  <a:pt x="2454" y="1507"/>
                </a:lnTo>
                <a:lnTo>
                  <a:pt x="2449" y="1551"/>
                </a:lnTo>
                <a:lnTo>
                  <a:pt x="2437" y="1595"/>
                </a:lnTo>
                <a:lnTo>
                  <a:pt x="2418" y="1634"/>
                </a:lnTo>
                <a:lnTo>
                  <a:pt x="2391" y="1670"/>
                </a:lnTo>
                <a:lnTo>
                  <a:pt x="2358" y="1701"/>
                </a:lnTo>
                <a:lnTo>
                  <a:pt x="2321" y="1727"/>
                </a:lnTo>
                <a:lnTo>
                  <a:pt x="1773" y="2030"/>
                </a:lnTo>
                <a:lnTo>
                  <a:pt x="1731" y="2049"/>
                </a:lnTo>
                <a:lnTo>
                  <a:pt x="1687" y="2060"/>
                </a:lnTo>
                <a:lnTo>
                  <a:pt x="1642" y="2063"/>
                </a:lnTo>
                <a:lnTo>
                  <a:pt x="1598" y="2058"/>
                </a:lnTo>
                <a:lnTo>
                  <a:pt x="1554" y="2046"/>
                </a:lnTo>
                <a:lnTo>
                  <a:pt x="1512" y="2027"/>
                </a:lnTo>
                <a:lnTo>
                  <a:pt x="970" y="1709"/>
                </a:lnTo>
                <a:lnTo>
                  <a:pt x="937" y="1687"/>
                </a:lnTo>
                <a:lnTo>
                  <a:pt x="911" y="1660"/>
                </a:lnTo>
                <a:lnTo>
                  <a:pt x="887" y="1629"/>
                </a:lnTo>
                <a:lnTo>
                  <a:pt x="870" y="1596"/>
                </a:lnTo>
                <a:lnTo>
                  <a:pt x="856" y="1560"/>
                </a:lnTo>
                <a:lnTo>
                  <a:pt x="848" y="1523"/>
                </a:lnTo>
                <a:lnTo>
                  <a:pt x="847" y="1484"/>
                </a:lnTo>
                <a:lnTo>
                  <a:pt x="847" y="863"/>
                </a:lnTo>
                <a:lnTo>
                  <a:pt x="842" y="827"/>
                </a:lnTo>
                <a:lnTo>
                  <a:pt x="833" y="799"/>
                </a:lnTo>
                <a:lnTo>
                  <a:pt x="822" y="777"/>
                </a:lnTo>
                <a:lnTo>
                  <a:pt x="808" y="760"/>
                </a:lnTo>
                <a:lnTo>
                  <a:pt x="790" y="747"/>
                </a:lnTo>
                <a:lnTo>
                  <a:pt x="775" y="740"/>
                </a:lnTo>
                <a:lnTo>
                  <a:pt x="756" y="735"/>
                </a:lnTo>
                <a:lnTo>
                  <a:pt x="739" y="733"/>
                </a:lnTo>
                <a:lnTo>
                  <a:pt x="722" y="733"/>
                </a:lnTo>
                <a:lnTo>
                  <a:pt x="705" y="735"/>
                </a:lnTo>
                <a:lnTo>
                  <a:pt x="690" y="738"/>
                </a:lnTo>
                <a:lnTo>
                  <a:pt x="678" y="741"/>
                </a:lnTo>
                <a:lnTo>
                  <a:pt x="669" y="744"/>
                </a:lnTo>
                <a:lnTo>
                  <a:pt x="662" y="747"/>
                </a:lnTo>
                <a:lnTo>
                  <a:pt x="661" y="747"/>
                </a:lnTo>
                <a:lnTo>
                  <a:pt x="464" y="853"/>
                </a:lnTo>
                <a:lnTo>
                  <a:pt x="433" y="866"/>
                </a:lnTo>
                <a:lnTo>
                  <a:pt x="400" y="869"/>
                </a:lnTo>
                <a:lnTo>
                  <a:pt x="367" y="864"/>
                </a:lnTo>
                <a:lnTo>
                  <a:pt x="334" y="852"/>
                </a:lnTo>
                <a:lnTo>
                  <a:pt x="64" y="694"/>
                </a:lnTo>
                <a:lnTo>
                  <a:pt x="42" y="679"/>
                </a:lnTo>
                <a:lnTo>
                  <a:pt x="25" y="658"/>
                </a:lnTo>
                <a:lnTo>
                  <a:pt x="11" y="635"/>
                </a:lnTo>
                <a:lnTo>
                  <a:pt x="3" y="610"/>
                </a:lnTo>
                <a:lnTo>
                  <a:pt x="0" y="583"/>
                </a:lnTo>
                <a:lnTo>
                  <a:pt x="0" y="274"/>
                </a:lnTo>
                <a:lnTo>
                  <a:pt x="3" y="248"/>
                </a:lnTo>
                <a:lnTo>
                  <a:pt x="13" y="223"/>
                </a:lnTo>
                <a:lnTo>
                  <a:pt x="25" y="201"/>
                </a:lnTo>
                <a:lnTo>
                  <a:pt x="44" y="181"/>
                </a:lnTo>
                <a:lnTo>
                  <a:pt x="66" y="165"/>
                </a:lnTo>
                <a:lnTo>
                  <a:pt x="336" y="15"/>
                </a:lnTo>
                <a:lnTo>
                  <a:pt x="367" y="3"/>
                </a:lnTo>
                <a:lnTo>
                  <a:pt x="400" y="0"/>
                </a:lnTo>
                <a:close/>
              </a:path>
            </a:pathLst>
          </a:custGeom>
          <a:solidFill>
            <a:srgbClr val="44546B"/>
          </a:solidFill>
          <a:ln w="0">
            <a:noFill/>
            <a:prstDash val="solid"/>
            <a:round/>
            <a:headEnd/>
            <a:tailEnd/>
          </a:ln>
        </p:spPr>
        <p:txBody>
          <a:bodyPr vert="horz" wrap="square" lIns="121920" tIns="60960" rIns="121920" bIns="60960" numCol="1" anchor="t" anchorCtr="0" compatLnSpc="1">
            <a:prstTxWarp prst="textNoShape">
              <a:avLst/>
            </a:prstTxWarp>
          </a:bodyPr>
          <a:lstStyle/>
          <a:p>
            <a:endParaRPr lang="ru-RU" sz="1872"/>
          </a:p>
        </p:txBody>
      </p:sp>
      <p:sp>
        <p:nvSpPr>
          <p:cNvPr id="55" name="TextBox 54"/>
          <p:cNvSpPr txBox="1"/>
          <p:nvPr/>
        </p:nvSpPr>
        <p:spPr>
          <a:xfrm>
            <a:off x="3244199" y="4095670"/>
            <a:ext cx="745627" cy="584774"/>
          </a:xfrm>
          <a:prstGeom prst="rect">
            <a:avLst/>
          </a:prstGeom>
          <a:noFill/>
        </p:spPr>
        <p:txBody>
          <a:bodyPr wrap="square" rtlCol="0">
            <a:spAutoFit/>
          </a:bodyPr>
          <a:lstStyle/>
          <a:p>
            <a:pPr algn="ctr"/>
            <a:r>
              <a:rPr lang="en-US" sz="3200" dirty="0">
                <a:solidFill>
                  <a:srgbClr val="44546B"/>
                </a:solidFill>
                <a:latin typeface="Candara" panose="020E0502030303020204" pitchFamily="34" charset="0"/>
                <a:ea typeface="Roboto Light" panose="02000000000000000000" pitchFamily="2" charset="0"/>
              </a:rPr>
              <a:t>O</a:t>
            </a:r>
            <a:endParaRPr lang="ru-RU" sz="3200" dirty="0">
              <a:solidFill>
                <a:srgbClr val="44546B"/>
              </a:solidFill>
              <a:latin typeface="Candara" panose="020E0502030303020204" pitchFamily="34" charset="0"/>
              <a:ea typeface="Roboto Light" panose="02000000000000000000" pitchFamily="2" charset="0"/>
            </a:endParaRPr>
          </a:p>
        </p:txBody>
      </p:sp>
      <p:sp>
        <p:nvSpPr>
          <p:cNvPr id="10" name="Freeform 8"/>
          <p:cNvSpPr>
            <a:spLocks noEditPoints="1"/>
          </p:cNvSpPr>
          <p:nvPr/>
        </p:nvSpPr>
        <p:spPr bwMode="auto">
          <a:xfrm>
            <a:off x="801730" y="3993841"/>
            <a:ext cx="2247109" cy="1850400"/>
          </a:xfrm>
          <a:custGeom>
            <a:avLst/>
            <a:gdLst>
              <a:gd name="T0" fmla="*/ 1960 w 2464"/>
              <a:gd name="T1" fmla="*/ 160 h 2029"/>
              <a:gd name="T2" fmla="*/ 1836 w 2464"/>
              <a:gd name="T3" fmla="*/ 243 h 2029"/>
              <a:gd name="T4" fmla="*/ 1771 w 2464"/>
              <a:gd name="T5" fmla="*/ 379 h 2029"/>
              <a:gd name="T6" fmla="*/ 1783 w 2464"/>
              <a:gd name="T7" fmla="*/ 532 h 2029"/>
              <a:gd name="T8" fmla="*/ 1871 w 2464"/>
              <a:gd name="T9" fmla="*/ 655 h 2029"/>
              <a:gd name="T10" fmla="*/ 2008 w 2464"/>
              <a:gd name="T11" fmla="*/ 721 h 2029"/>
              <a:gd name="T12" fmla="*/ 2166 w 2464"/>
              <a:gd name="T13" fmla="*/ 710 h 2029"/>
              <a:gd name="T14" fmla="*/ 2289 w 2464"/>
              <a:gd name="T15" fmla="*/ 625 h 2029"/>
              <a:gd name="T16" fmla="*/ 2355 w 2464"/>
              <a:gd name="T17" fmla="*/ 491 h 2029"/>
              <a:gd name="T18" fmla="*/ 2341 w 2464"/>
              <a:gd name="T19" fmla="*/ 337 h 2029"/>
              <a:gd name="T20" fmla="*/ 2255 w 2464"/>
              <a:gd name="T21" fmla="*/ 213 h 2029"/>
              <a:gd name="T22" fmla="*/ 2116 w 2464"/>
              <a:gd name="T23" fmla="*/ 148 h 2029"/>
              <a:gd name="T24" fmla="*/ 2097 w 2464"/>
              <a:gd name="T25" fmla="*/ 4 h 2029"/>
              <a:gd name="T26" fmla="*/ 2422 w 2464"/>
              <a:gd name="T27" fmla="*/ 192 h 2029"/>
              <a:gd name="T28" fmla="*/ 2461 w 2464"/>
              <a:gd name="T29" fmla="*/ 259 h 2029"/>
              <a:gd name="T30" fmla="*/ 2461 w 2464"/>
              <a:gd name="T31" fmla="*/ 621 h 2029"/>
              <a:gd name="T32" fmla="*/ 2421 w 2464"/>
              <a:gd name="T33" fmla="*/ 688 h 2029"/>
              <a:gd name="T34" fmla="*/ 2096 w 2464"/>
              <a:gd name="T35" fmla="*/ 866 h 2029"/>
              <a:gd name="T36" fmla="*/ 1997 w 2464"/>
              <a:gd name="T37" fmla="*/ 852 h 2029"/>
              <a:gd name="T38" fmla="*/ 1793 w 2464"/>
              <a:gd name="T39" fmla="*/ 736 h 2029"/>
              <a:gd name="T40" fmla="*/ 1755 w 2464"/>
              <a:gd name="T41" fmla="*/ 727 h 2029"/>
              <a:gd name="T42" fmla="*/ 1705 w 2464"/>
              <a:gd name="T43" fmla="*/ 725 h 2029"/>
              <a:gd name="T44" fmla="*/ 1654 w 2464"/>
              <a:gd name="T45" fmla="*/ 749 h 2029"/>
              <a:gd name="T46" fmla="*/ 1619 w 2464"/>
              <a:gd name="T47" fmla="*/ 816 h 2029"/>
              <a:gd name="T48" fmla="*/ 1608 w 2464"/>
              <a:gd name="T49" fmla="*/ 1510 h 2029"/>
              <a:gd name="T50" fmla="*/ 1569 w 2464"/>
              <a:gd name="T51" fmla="*/ 1617 h 2029"/>
              <a:gd name="T52" fmla="*/ 1487 w 2464"/>
              <a:gd name="T53" fmla="*/ 1693 h 2029"/>
              <a:gd name="T54" fmla="*/ 856 w 2464"/>
              <a:gd name="T55" fmla="*/ 2025 h 2029"/>
              <a:gd name="T56" fmla="*/ 723 w 2464"/>
              <a:gd name="T57" fmla="*/ 2013 h 2029"/>
              <a:gd name="T58" fmla="*/ 93 w 2464"/>
              <a:gd name="T59" fmla="*/ 1648 h 2029"/>
              <a:gd name="T60" fmla="*/ 15 w 2464"/>
              <a:gd name="T61" fmla="*/ 1538 h 2029"/>
              <a:gd name="T62" fmla="*/ 1 w 2464"/>
              <a:gd name="T63" fmla="*/ 828 h 2029"/>
              <a:gd name="T64" fmla="*/ 37 w 2464"/>
              <a:gd name="T65" fmla="*/ 700 h 2029"/>
              <a:gd name="T66" fmla="*/ 134 w 2464"/>
              <a:gd name="T67" fmla="*/ 607 h 2029"/>
              <a:gd name="T68" fmla="*/ 770 w 2464"/>
              <a:gd name="T69" fmla="*/ 274 h 2029"/>
              <a:gd name="T70" fmla="*/ 906 w 2464"/>
              <a:gd name="T71" fmla="*/ 288 h 2029"/>
              <a:gd name="T72" fmla="*/ 1519 w 2464"/>
              <a:gd name="T73" fmla="*/ 622 h 2029"/>
              <a:gd name="T74" fmla="*/ 1599 w 2464"/>
              <a:gd name="T75" fmla="*/ 607 h 2029"/>
              <a:gd name="T76" fmla="*/ 1644 w 2464"/>
              <a:gd name="T77" fmla="*/ 565 h 2029"/>
              <a:gd name="T78" fmla="*/ 1663 w 2464"/>
              <a:gd name="T79" fmla="*/ 522 h 2029"/>
              <a:gd name="T80" fmla="*/ 1666 w 2464"/>
              <a:gd name="T81" fmla="*/ 504 h 2029"/>
              <a:gd name="T82" fmla="*/ 1677 w 2464"/>
              <a:gd name="T83" fmla="*/ 223 h 2029"/>
              <a:gd name="T84" fmla="*/ 1730 w 2464"/>
              <a:gd name="T85" fmla="*/ 167 h 2029"/>
              <a:gd name="T86" fmla="*/ 2064 w 2464"/>
              <a:gd name="T87" fmla="*/ 0 h 20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2464" h="2029">
                <a:moveTo>
                  <a:pt x="2063" y="143"/>
                </a:moveTo>
                <a:lnTo>
                  <a:pt x="2010" y="146"/>
                </a:lnTo>
                <a:lnTo>
                  <a:pt x="1960" y="160"/>
                </a:lnTo>
                <a:lnTo>
                  <a:pt x="1913" y="181"/>
                </a:lnTo>
                <a:lnTo>
                  <a:pt x="1872" y="209"/>
                </a:lnTo>
                <a:lnTo>
                  <a:pt x="1836" y="243"/>
                </a:lnTo>
                <a:lnTo>
                  <a:pt x="1807" y="284"/>
                </a:lnTo>
                <a:lnTo>
                  <a:pt x="1785" y="329"/>
                </a:lnTo>
                <a:lnTo>
                  <a:pt x="1771" y="379"/>
                </a:lnTo>
                <a:lnTo>
                  <a:pt x="1766" y="430"/>
                </a:lnTo>
                <a:lnTo>
                  <a:pt x="1771" y="483"/>
                </a:lnTo>
                <a:lnTo>
                  <a:pt x="1783" y="532"/>
                </a:lnTo>
                <a:lnTo>
                  <a:pt x="1805" y="579"/>
                </a:lnTo>
                <a:lnTo>
                  <a:pt x="1835" y="619"/>
                </a:lnTo>
                <a:lnTo>
                  <a:pt x="1871" y="655"/>
                </a:lnTo>
                <a:lnTo>
                  <a:pt x="1913" y="685"/>
                </a:lnTo>
                <a:lnTo>
                  <a:pt x="1958" y="707"/>
                </a:lnTo>
                <a:lnTo>
                  <a:pt x="2008" y="721"/>
                </a:lnTo>
                <a:lnTo>
                  <a:pt x="2063" y="725"/>
                </a:lnTo>
                <a:lnTo>
                  <a:pt x="2116" y="722"/>
                </a:lnTo>
                <a:lnTo>
                  <a:pt x="2166" y="710"/>
                </a:lnTo>
                <a:lnTo>
                  <a:pt x="2213" y="688"/>
                </a:lnTo>
                <a:lnTo>
                  <a:pt x="2253" y="660"/>
                </a:lnTo>
                <a:lnTo>
                  <a:pt x="2289" y="625"/>
                </a:lnTo>
                <a:lnTo>
                  <a:pt x="2319" y="585"/>
                </a:lnTo>
                <a:lnTo>
                  <a:pt x="2341" y="540"/>
                </a:lnTo>
                <a:lnTo>
                  <a:pt x="2355" y="491"/>
                </a:lnTo>
                <a:lnTo>
                  <a:pt x="2360" y="438"/>
                </a:lnTo>
                <a:lnTo>
                  <a:pt x="2355" y="387"/>
                </a:lnTo>
                <a:lnTo>
                  <a:pt x="2341" y="337"/>
                </a:lnTo>
                <a:lnTo>
                  <a:pt x="2319" y="291"/>
                </a:lnTo>
                <a:lnTo>
                  <a:pt x="2291" y="249"/>
                </a:lnTo>
                <a:lnTo>
                  <a:pt x="2255" y="213"/>
                </a:lnTo>
                <a:lnTo>
                  <a:pt x="2213" y="185"/>
                </a:lnTo>
                <a:lnTo>
                  <a:pt x="2167" y="162"/>
                </a:lnTo>
                <a:lnTo>
                  <a:pt x="2116" y="148"/>
                </a:lnTo>
                <a:lnTo>
                  <a:pt x="2063" y="143"/>
                </a:lnTo>
                <a:close/>
                <a:moveTo>
                  <a:pt x="2064" y="0"/>
                </a:moveTo>
                <a:lnTo>
                  <a:pt x="2097" y="4"/>
                </a:lnTo>
                <a:lnTo>
                  <a:pt x="2128" y="17"/>
                </a:lnTo>
                <a:lnTo>
                  <a:pt x="2400" y="174"/>
                </a:lnTo>
                <a:lnTo>
                  <a:pt x="2422" y="192"/>
                </a:lnTo>
                <a:lnTo>
                  <a:pt x="2439" y="210"/>
                </a:lnTo>
                <a:lnTo>
                  <a:pt x="2453" y="234"/>
                </a:lnTo>
                <a:lnTo>
                  <a:pt x="2461" y="259"/>
                </a:lnTo>
                <a:lnTo>
                  <a:pt x="2464" y="285"/>
                </a:lnTo>
                <a:lnTo>
                  <a:pt x="2464" y="594"/>
                </a:lnTo>
                <a:lnTo>
                  <a:pt x="2461" y="621"/>
                </a:lnTo>
                <a:lnTo>
                  <a:pt x="2453" y="646"/>
                </a:lnTo>
                <a:lnTo>
                  <a:pt x="2439" y="668"/>
                </a:lnTo>
                <a:lnTo>
                  <a:pt x="2421" y="688"/>
                </a:lnTo>
                <a:lnTo>
                  <a:pt x="2399" y="704"/>
                </a:lnTo>
                <a:lnTo>
                  <a:pt x="2127" y="853"/>
                </a:lnTo>
                <a:lnTo>
                  <a:pt x="2096" y="866"/>
                </a:lnTo>
                <a:lnTo>
                  <a:pt x="2061" y="869"/>
                </a:lnTo>
                <a:lnTo>
                  <a:pt x="2028" y="864"/>
                </a:lnTo>
                <a:lnTo>
                  <a:pt x="1997" y="852"/>
                </a:lnTo>
                <a:lnTo>
                  <a:pt x="1800" y="741"/>
                </a:lnTo>
                <a:lnTo>
                  <a:pt x="1799" y="739"/>
                </a:lnTo>
                <a:lnTo>
                  <a:pt x="1793" y="736"/>
                </a:lnTo>
                <a:lnTo>
                  <a:pt x="1783" y="733"/>
                </a:lnTo>
                <a:lnTo>
                  <a:pt x="1771" y="730"/>
                </a:lnTo>
                <a:lnTo>
                  <a:pt x="1755" y="727"/>
                </a:lnTo>
                <a:lnTo>
                  <a:pt x="1740" y="724"/>
                </a:lnTo>
                <a:lnTo>
                  <a:pt x="1722" y="724"/>
                </a:lnTo>
                <a:lnTo>
                  <a:pt x="1705" y="725"/>
                </a:lnTo>
                <a:lnTo>
                  <a:pt x="1686" y="728"/>
                </a:lnTo>
                <a:lnTo>
                  <a:pt x="1669" y="736"/>
                </a:lnTo>
                <a:lnTo>
                  <a:pt x="1654" y="749"/>
                </a:lnTo>
                <a:lnTo>
                  <a:pt x="1640" y="766"/>
                </a:lnTo>
                <a:lnTo>
                  <a:pt x="1627" y="788"/>
                </a:lnTo>
                <a:lnTo>
                  <a:pt x="1619" y="816"/>
                </a:lnTo>
                <a:lnTo>
                  <a:pt x="1613" y="850"/>
                </a:lnTo>
                <a:lnTo>
                  <a:pt x="1611" y="1473"/>
                </a:lnTo>
                <a:lnTo>
                  <a:pt x="1608" y="1510"/>
                </a:lnTo>
                <a:lnTo>
                  <a:pt x="1601" y="1548"/>
                </a:lnTo>
                <a:lnTo>
                  <a:pt x="1588" y="1584"/>
                </a:lnTo>
                <a:lnTo>
                  <a:pt x="1569" y="1617"/>
                </a:lnTo>
                <a:lnTo>
                  <a:pt x="1547" y="1646"/>
                </a:lnTo>
                <a:lnTo>
                  <a:pt x="1519" y="1671"/>
                </a:lnTo>
                <a:lnTo>
                  <a:pt x="1487" y="1693"/>
                </a:lnTo>
                <a:lnTo>
                  <a:pt x="941" y="1996"/>
                </a:lnTo>
                <a:lnTo>
                  <a:pt x="899" y="2014"/>
                </a:lnTo>
                <a:lnTo>
                  <a:pt x="856" y="2025"/>
                </a:lnTo>
                <a:lnTo>
                  <a:pt x="810" y="2029"/>
                </a:lnTo>
                <a:lnTo>
                  <a:pt x="767" y="2024"/>
                </a:lnTo>
                <a:lnTo>
                  <a:pt x="723" y="2013"/>
                </a:lnTo>
                <a:lnTo>
                  <a:pt x="681" y="1993"/>
                </a:lnTo>
                <a:lnTo>
                  <a:pt x="131" y="1674"/>
                </a:lnTo>
                <a:lnTo>
                  <a:pt x="93" y="1648"/>
                </a:lnTo>
                <a:lnTo>
                  <a:pt x="62" y="1617"/>
                </a:lnTo>
                <a:lnTo>
                  <a:pt x="36" y="1579"/>
                </a:lnTo>
                <a:lnTo>
                  <a:pt x="15" y="1538"/>
                </a:lnTo>
                <a:lnTo>
                  <a:pt x="3" y="1496"/>
                </a:lnTo>
                <a:lnTo>
                  <a:pt x="0" y="1451"/>
                </a:lnTo>
                <a:lnTo>
                  <a:pt x="1" y="828"/>
                </a:lnTo>
                <a:lnTo>
                  <a:pt x="4" y="783"/>
                </a:lnTo>
                <a:lnTo>
                  <a:pt x="17" y="739"/>
                </a:lnTo>
                <a:lnTo>
                  <a:pt x="37" y="700"/>
                </a:lnTo>
                <a:lnTo>
                  <a:pt x="64" y="664"/>
                </a:lnTo>
                <a:lnTo>
                  <a:pt x="97" y="633"/>
                </a:lnTo>
                <a:lnTo>
                  <a:pt x="134" y="607"/>
                </a:lnTo>
                <a:lnTo>
                  <a:pt x="684" y="304"/>
                </a:lnTo>
                <a:lnTo>
                  <a:pt x="726" y="285"/>
                </a:lnTo>
                <a:lnTo>
                  <a:pt x="770" y="274"/>
                </a:lnTo>
                <a:lnTo>
                  <a:pt x="815" y="271"/>
                </a:lnTo>
                <a:lnTo>
                  <a:pt x="860" y="276"/>
                </a:lnTo>
                <a:lnTo>
                  <a:pt x="906" y="288"/>
                </a:lnTo>
                <a:lnTo>
                  <a:pt x="948" y="307"/>
                </a:lnTo>
                <a:lnTo>
                  <a:pt x="1483" y="618"/>
                </a:lnTo>
                <a:lnTo>
                  <a:pt x="1519" y="622"/>
                </a:lnTo>
                <a:lnTo>
                  <a:pt x="1551" y="621"/>
                </a:lnTo>
                <a:lnTo>
                  <a:pt x="1577" y="616"/>
                </a:lnTo>
                <a:lnTo>
                  <a:pt x="1599" y="607"/>
                </a:lnTo>
                <a:lnTo>
                  <a:pt x="1618" y="594"/>
                </a:lnTo>
                <a:lnTo>
                  <a:pt x="1632" y="580"/>
                </a:lnTo>
                <a:lnTo>
                  <a:pt x="1644" y="565"/>
                </a:lnTo>
                <a:lnTo>
                  <a:pt x="1652" y="549"/>
                </a:lnTo>
                <a:lnTo>
                  <a:pt x="1658" y="535"/>
                </a:lnTo>
                <a:lnTo>
                  <a:pt x="1663" y="522"/>
                </a:lnTo>
                <a:lnTo>
                  <a:pt x="1665" y="512"/>
                </a:lnTo>
                <a:lnTo>
                  <a:pt x="1666" y="505"/>
                </a:lnTo>
                <a:lnTo>
                  <a:pt x="1666" y="504"/>
                </a:lnTo>
                <a:lnTo>
                  <a:pt x="1668" y="274"/>
                </a:lnTo>
                <a:lnTo>
                  <a:pt x="1669" y="248"/>
                </a:lnTo>
                <a:lnTo>
                  <a:pt x="1677" y="223"/>
                </a:lnTo>
                <a:lnTo>
                  <a:pt x="1691" y="201"/>
                </a:lnTo>
                <a:lnTo>
                  <a:pt x="1708" y="181"/>
                </a:lnTo>
                <a:lnTo>
                  <a:pt x="1730" y="167"/>
                </a:lnTo>
                <a:lnTo>
                  <a:pt x="2000" y="15"/>
                </a:lnTo>
                <a:lnTo>
                  <a:pt x="2032" y="3"/>
                </a:lnTo>
                <a:lnTo>
                  <a:pt x="2064" y="0"/>
                </a:lnTo>
                <a:close/>
              </a:path>
            </a:pathLst>
          </a:custGeom>
          <a:solidFill>
            <a:srgbClr val="62768F"/>
          </a:solidFill>
          <a:ln w="0">
            <a:noFill/>
            <a:prstDash val="solid"/>
            <a:round/>
            <a:headEnd/>
            <a:tailEnd/>
          </a:ln>
        </p:spPr>
        <p:txBody>
          <a:bodyPr vert="horz" wrap="square" lIns="121920" tIns="60960" rIns="121920" bIns="60960" numCol="1" anchor="t" anchorCtr="0" compatLnSpc="1">
            <a:prstTxWarp prst="textNoShape">
              <a:avLst/>
            </a:prstTxWarp>
          </a:bodyPr>
          <a:lstStyle/>
          <a:p>
            <a:endParaRPr lang="ru-RU" sz="1872"/>
          </a:p>
        </p:txBody>
      </p:sp>
      <p:sp>
        <p:nvSpPr>
          <p:cNvPr id="49" name="TextBox 48"/>
          <p:cNvSpPr txBox="1"/>
          <p:nvPr/>
        </p:nvSpPr>
        <p:spPr>
          <a:xfrm>
            <a:off x="2323792" y="4095671"/>
            <a:ext cx="745627" cy="584776"/>
          </a:xfrm>
          <a:prstGeom prst="rect">
            <a:avLst/>
          </a:prstGeom>
          <a:noFill/>
        </p:spPr>
        <p:txBody>
          <a:bodyPr wrap="square" rtlCol="0">
            <a:spAutoFit/>
          </a:bodyPr>
          <a:lstStyle/>
          <a:p>
            <a:pPr algn="ctr"/>
            <a:r>
              <a:rPr lang="en-US" sz="3200" dirty="0">
                <a:solidFill>
                  <a:srgbClr val="62768F"/>
                </a:solidFill>
                <a:latin typeface="Candara" panose="020E0502030303020204" pitchFamily="34" charset="0"/>
                <a:ea typeface="Roboto Light" panose="02000000000000000000" pitchFamily="2" charset="0"/>
              </a:rPr>
              <a:t>T</a:t>
            </a:r>
            <a:endParaRPr lang="ru-RU" sz="3200" dirty="0">
              <a:solidFill>
                <a:srgbClr val="62768F"/>
              </a:solidFill>
              <a:latin typeface="Candara" panose="020E0502030303020204" pitchFamily="34" charset="0"/>
              <a:ea typeface="Roboto Light" panose="02000000000000000000" pitchFamily="2" charset="0"/>
            </a:endParaRPr>
          </a:p>
        </p:txBody>
      </p:sp>
      <p:grpSp>
        <p:nvGrpSpPr>
          <p:cNvPr id="56" name="Group 55"/>
          <p:cNvGrpSpPr/>
          <p:nvPr/>
        </p:nvGrpSpPr>
        <p:grpSpPr>
          <a:xfrm>
            <a:off x="3341511" y="258228"/>
            <a:ext cx="5508978" cy="954108"/>
            <a:chOff x="3341511" y="258228"/>
            <a:chExt cx="5508978" cy="954108"/>
          </a:xfrm>
        </p:grpSpPr>
        <p:sp>
          <p:nvSpPr>
            <p:cNvPr id="57" name="TextBox 56"/>
            <p:cNvSpPr txBox="1"/>
            <p:nvPr/>
          </p:nvSpPr>
          <p:spPr>
            <a:xfrm>
              <a:off x="3341511" y="258228"/>
              <a:ext cx="5508978" cy="769441"/>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p:txBody>
        </p:sp>
        <p:sp>
          <p:nvSpPr>
            <p:cNvPr id="58" name="TextBox 57"/>
            <p:cNvSpPr txBox="1"/>
            <p:nvPr/>
          </p:nvSpPr>
          <p:spPr>
            <a:xfrm>
              <a:off x="4030132" y="843004"/>
              <a:ext cx="4143023" cy="369332"/>
            </a:xfrm>
            <a:prstGeom prst="rect">
              <a:avLst/>
            </a:prstGeom>
            <a:noFill/>
          </p:spPr>
          <p:txBody>
            <a:bodyPr wrap="square" rtlCol="0">
              <a:spAutoFit/>
            </a:bodyPr>
            <a:lstStyle/>
            <a:p>
              <a:pPr algn="ctr"/>
              <a:r>
                <a:rPr lang="en-US" dirty="0">
                  <a:solidFill>
                    <a:schemeClr val="bg1">
                      <a:lumMod val="85000"/>
                    </a:schemeClr>
                  </a:solidFill>
                  <a:latin typeface="Candara" panose="020E0502030303020204" pitchFamily="34" charset="0"/>
                </a:rPr>
                <a:t>Your Subtitle</a:t>
              </a:r>
            </a:p>
          </p:txBody>
        </p:sp>
      </p:grpSp>
      <p:sp>
        <p:nvSpPr>
          <p:cNvPr id="63" name="Text Placeholder 3"/>
          <p:cNvSpPr txBox="1">
            <a:spLocks/>
          </p:cNvSpPr>
          <p:nvPr/>
        </p:nvSpPr>
        <p:spPr>
          <a:xfrm>
            <a:off x="5925673" y="1956204"/>
            <a:ext cx="2603768" cy="1661993"/>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b="1" dirty="0">
                <a:solidFill>
                  <a:srgbClr val="EF3425"/>
                </a:solidFill>
                <a:latin typeface="Candara" panose="020E0502030303020204" pitchFamily="34" charset="0"/>
              </a:rPr>
              <a:t>STRENGTH</a:t>
            </a:r>
          </a:p>
          <a:p>
            <a:pPr algn="l"/>
            <a:endParaRPr lang="en-US" sz="800" b="1" dirty="0">
              <a:solidFill>
                <a:srgbClr val="00B0F0"/>
              </a:solidFill>
              <a:latin typeface="Candara" panose="020E0502030303020204" pitchFamily="34" charset="0"/>
            </a:endParaRPr>
          </a:p>
          <a:p>
            <a:pPr algn="l"/>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sp>
        <p:nvSpPr>
          <p:cNvPr id="64" name="Text Placeholder 3"/>
          <p:cNvSpPr txBox="1">
            <a:spLocks/>
          </p:cNvSpPr>
          <p:nvPr/>
        </p:nvSpPr>
        <p:spPr>
          <a:xfrm>
            <a:off x="8850489" y="1940984"/>
            <a:ext cx="2603768" cy="1661993"/>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b="1" dirty="0">
                <a:solidFill>
                  <a:srgbClr val="8397B1"/>
                </a:solidFill>
                <a:latin typeface="Candara" panose="020E0502030303020204" pitchFamily="34" charset="0"/>
              </a:rPr>
              <a:t>WEAKNESS</a:t>
            </a:r>
          </a:p>
          <a:p>
            <a:pPr algn="l"/>
            <a:endParaRPr lang="en-US" sz="800" b="1" dirty="0">
              <a:solidFill>
                <a:srgbClr val="00B0F0"/>
              </a:solidFill>
              <a:latin typeface="Candara" panose="020E0502030303020204" pitchFamily="34" charset="0"/>
            </a:endParaRPr>
          </a:p>
          <a:p>
            <a:pPr algn="l"/>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sp>
        <p:nvSpPr>
          <p:cNvPr id="65" name="Text Placeholder 3"/>
          <p:cNvSpPr txBox="1">
            <a:spLocks/>
          </p:cNvSpPr>
          <p:nvPr/>
        </p:nvSpPr>
        <p:spPr>
          <a:xfrm>
            <a:off x="8996647" y="4263273"/>
            <a:ext cx="2603768" cy="1661993"/>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b="1" dirty="0">
                <a:solidFill>
                  <a:srgbClr val="44546B"/>
                </a:solidFill>
                <a:latin typeface="Candara" panose="020E0502030303020204" pitchFamily="34" charset="0"/>
              </a:rPr>
              <a:t>OPPORTUNITIES</a:t>
            </a:r>
          </a:p>
          <a:p>
            <a:pPr algn="l"/>
            <a:endParaRPr lang="en-US" sz="800" b="1" dirty="0">
              <a:solidFill>
                <a:srgbClr val="00B0F0"/>
              </a:solidFill>
              <a:latin typeface="Candara" panose="020E0502030303020204" pitchFamily="34" charset="0"/>
            </a:endParaRPr>
          </a:p>
          <a:p>
            <a:pPr algn="l"/>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sp>
        <p:nvSpPr>
          <p:cNvPr id="66" name="Text Placeholder 3"/>
          <p:cNvSpPr txBox="1">
            <a:spLocks/>
          </p:cNvSpPr>
          <p:nvPr/>
        </p:nvSpPr>
        <p:spPr>
          <a:xfrm>
            <a:off x="5942450" y="4263273"/>
            <a:ext cx="2603768" cy="1661993"/>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b="1" dirty="0">
                <a:solidFill>
                  <a:srgbClr val="62768F"/>
                </a:solidFill>
                <a:latin typeface="Candara" panose="020E0502030303020204" pitchFamily="34" charset="0"/>
              </a:rPr>
              <a:t>THREAT</a:t>
            </a:r>
          </a:p>
          <a:p>
            <a:pPr algn="l"/>
            <a:endParaRPr lang="en-US" sz="800" b="1" dirty="0">
              <a:solidFill>
                <a:srgbClr val="00B0F0"/>
              </a:solidFill>
              <a:latin typeface="Candara" panose="020E0502030303020204" pitchFamily="34" charset="0"/>
            </a:endParaRPr>
          </a:p>
          <a:p>
            <a:pPr algn="l"/>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grpSp>
        <p:nvGrpSpPr>
          <p:cNvPr id="67" name="Group 66"/>
          <p:cNvGrpSpPr>
            <a:grpSpLocks noChangeAspect="1"/>
          </p:cNvGrpSpPr>
          <p:nvPr/>
        </p:nvGrpSpPr>
        <p:grpSpPr>
          <a:xfrm>
            <a:off x="1206470" y="4756689"/>
            <a:ext cx="640080" cy="489120"/>
            <a:chOff x="1201738" y="1511300"/>
            <a:chExt cx="168275" cy="128588"/>
          </a:xfrm>
          <a:solidFill>
            <a:schemeClr val="bg1"/>
          </a:solidFill>
          <a:effectLst>
            <a:outerShdw blurRad="50800" dist="38100" dir="2700000" algn="tl" rotWithShape="0">
              <a:prstClr val="black">
                <a:alpha val="40000"/>
              </a:prstClr>
            </a:outerShdw>
          </a:effectLst>
        </p:grpSpPr>
        <p:sp>
          <p:nvSpPr>
            <p:cNvPr id="68" name="Freeform 159"/>
            <p:cNvSpPr>
              <a:spLocks/>
            </p:cNvSpPr>
            <p:nvPr/>
          </p:nvSpPr>
          <p:spPr bwMode="auto">
            <a:xfrm>
              <a:off x="1314450" y="1525588"/>
              <a:ext cx="55563" cy="106363"/>
            </a:xfrm>
            <a:custGeom>
              <a:avLst/>
              <a:gdLst/>
              <a:ahLst/>
              <a:cxnLst>
                <a:cxn ang="0">
                  <a:pos x="30" y="25"/>
                </a:cxn>
                <a:cxn ang="0">
                  <a:pos x="11" y="3"/>
                </a:cxn>
                <a:cxn ang="0">
                  <a:pos x="2" y="3"/>
                </a:cxn>
                <a:cxn ang="0">
                  <a:pos x="0" y="5"/>
                </a:cxn>
                <a:cxn ang="0">
                  <a:pos x="8" y="14"/>
                </a:cxn>
                <a:cxn ang="0">
                  <a:pos x="9" y="20"/>
                </a:cxn>
                <a:cxn ang="0">
                  <a:pos x="4" y="23"/>
                </a:cxn>
                <a:cxn ang="0">
                  <a:pos x="1" y="23"/>
                </a:cxn>
                <a:cxn ang="0">
                  <a:pos x="1" y="63"/>
                </a:cxn>
                <a:cxn ang="0">
                  <a:pos x="23" y="63"/>
                </a:cxn>
                <a:cxn ang="0">
                  <a:pos x="23" y="30"/>
                </a:cxn>
                <a:cxn ang="0">
                  <a:pos x="28" y="30"/>
                </a:cxn>
                <a:cxn ang="0">
                  <a:pos x="30" y="25"/>
                </a:cxn>
              </a:cxnLst>
              <a:rect l="0" t="0" r="r" b="b"/>
              <a:pathLst>
                <a:path w="33" h="63">
                  <a:moveTo>
                    <a:pt x="30" y="25"/>
                  </a:moveTo>
                  <a:cubicBezTo>
                    <a:pt x="11" y="3"/>
                    <a:pt x="11" y="3"/>
                    <a:pt x="11" y="3"/>
                  </a:cubicBezTo>
                  <a:cubicBezTo>
                    <a:pt x="8" y="0"/>
                    <a:pt x="5" y="0"/>
                    <a:pt x="2" y="3"/>
                  </a:cubicBezTo>
                  <a:cubicBezTo>
                    <a:pt x="0" y="5"/>
                    <a:pt x="0" y="5"/>
                    <a:pt x="0" y="5"/>
                  </a:cubicBezTo>
                  <a:cubicBezTo>
                    <a:pt x="8" y="14"/>
                    <a:pt x="8" y="14"/>
                    <a:pt x="8" y="14"/>
                  </a:cubicBezTo>
                  <a:cubicBezTo>
                    <a:pt x="10" y="17"/>
                    <a:pt x="10" y="19"/>
                    <a:pt x="9" y="20"/>
                  </a:cubicBezTo>
                  <a:cubicBezTo>
                    <a:pt x="9" y="21"/>
                    <a:pt x="8" y="23"/>
                    <a:pt x="4" y="23"/>
                  </a:cubicBezTo>
                  <a:cubicBezTo>
                    <a:pt x="1" y="23"/>
                    <a:pt x="1" y="23"/>
                    <a:pt x="1" y="23"/>
                  </a:cubicBezTo>
                  <a:cubicBezTo>
                    <a:pt x="1" y="63"/>
                    <a:pt x="1" y="63"/>
                    <a:pt x="1" y="63"/>
                  </a:cubicBezTo>
                  <a:cubicBezTo>
                    <a:pt x="23" y="63"/>
                    <a:pt x="23" y="63"/>
                    <a:pt x="23" y="63"/>
                  </a:cubicBezTo>
                  <a:cubicBezTo>
                    <a:pt x="23" y="30"/>
                    <a:pt x="23" y="30"/>
                    <a:pt x="23" y="30"/>
                  </a:cubicBezTo>
                  <a:cubicBezTo>
                    <a:pt x="28" y="30"/>
                    <a:pt x="28" y="30"/>
                    <a:pt x="28" y="30"/>
                  </a:cubicBezTo>
                  <a:cubicBezTo>
                    <a:pt x="31" y="30"/>
                    <a:pt x="33" y="28"/>
                    <a:pt x="30" y="25"/>
                  </a:cubicBezTo>
                  <a:close/>
                </a:path>
              </a:pathLst>
            </a:custGeom>
            <a:solidFill>
              <a:schemeClr val="bg1">
                <a:lumMod val="7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9" name="Freeform 160"/>
            <p:cNvSpPr>
              <a:spLocks/>
            </p:cNvSpPr>
            <p:nvPr/>
          </p:nvSpPr>
          <p:spPr bwMode="auto">
            <a:xfrm>
              <a:off x="1201738" y="1525588"/>
              <a:ext cx="55563" cy="106363"/>
            </a:xfrm>
            <a:custGeom>
              <a:avLst/>
              <a:gdLst/>
              <a:ahLst/>
              <a:cxnLst>
                <a:cxn ang="0">
                  <a:pos x="32" y="63"/>
                </a:cxn>
                <a:cxn ang="0">
                  <a:pos x="32" y="23"/>
                </a:cxn>
                <a:cxn ang="0">
                  <a:pos x="29" y="23"/>
                </a:cxn>
                <a:cxn ang="0">
                  <a:pos x="23" y="20"/>
                </a:cxn>
                <a:cxn ang="0">
                  <a:pos x="25" y="14"/>
                </a:cxn>
                <a:cxn ang="0">
                  <a:pos x="33" y="5"/>
                </a:cxn>
                <a:cxn ang="0">
                  <a:pos x="31" y="3"/>
                </a:cxn>
                <a:cxn ang="0">
                  <a:pos x="22" y="3"/>
                </a:cxn>
                <a:cxn ang="0">
                  <a:pos x="3" y="25"/>
                </a:cxn>
                <a:cxn ang="0">
                  <a:pos x="5" y="30"/>
                </a:cxn>
                <a:cxn ang="0">
                  <a:pos x="10" y="30"/>
                </a:cxn>
                <a:cxn ang="0">
                  <a:pos x="10" y="63"/>
                </a:cxn>
                <a:cxn ang="0">
                  <a:pos x="32" y="63"/>
                </a:cxn>
              </a:cxnLst>
              <a:rect l="0" t="0" r="r" b="b"/>
              <a:pathLst>
                <a:path w="33" h="63">
                  <a:moveTo>
                    <a:pt x="32" y="63"/>
                  </a:moveTo>
                  <a:cubicBezTo>
                    <a:pt x="32" y="23"/>
                    <a:pt x="32" y="23"/>
                    <a:pt x="32" y="23"/>
                  </a:cubicBezTo>
                  <a:cubicBezTo>
                    <a:pt x="29" y="23"/>
                    <a:pt x="29" y="23"/>
                    <a:pt x="29" y="23"/>
                  </a:cubicBezTo>
                  <a:cubicBezTo>
                    <a:pt x="25" y="23"/>
                    <a:pt x="24" y="21"/>
                    <a:pt x="23" y="20"/>
                  </a:cubicBezTo>
                  <a:cubicBezTo>
                    <a:pt x="23" y="19"/>
                    <a:pt x="23" y="17"/>
                    <a:pt x="25" y="14"/>
                  </a:cubicBezTo>
                  <a:cubicBezTo>
                    <a:pt x="33" y="5"/>
                    <a:pt x="33" y="5"/>
                    <a:pt x="33" y="5"/>
                  </a:cubicBezTo>
                  <a:cubicBezTo>
                    <a:pt x="31" y="3"/>
                    <a:pt x="31" y="3"/>
                    <a:pt x="31" y="3"/>
                  </a:cubicBezTo>
                  <a:cubicBezTo>
                    <a:pt x="28" y="0"/>
                    <a:pt x="25" y="0"/>
                    <a:pt x="22" y="3"/>
                  </a:cubicBezTo>
                  <a:cubicBezTo>
                    <a:pt x="3" y="25"/>
                    <a:pt x="3" y="25"/>
                    <a:pt x="3" y="25"/>
                  </a:cubicBezTo>
                  <a:cubicBezTo>
                    <a:pt x="0" y="28"/>
                    <a:pt x="1" y="30"/>
                    <a:pt x="5" y="30"/>
                  </a:cubicBezTo>
                  <a:cubicBezTo>
                    <a:pt x="10" y="30"/>
                    <a:pt x="10" y="30"/>
                    <a:pt x="10" y="30"/>
                  </a:cubicBezTo>
                  <a:cubicBezTo>
                    <a:pt x="10" y="63"/>
                    <a:pt x="10" y="63"/>
                    <a:pt x="10" y="63"/>
                  </a:cubicBezTo>
                  <a:lnTo>
                    <a:pt x="32" y="63"/>
                  </a:lnTo>
                  <a:close/>
                </a:path>
              </a:pathLst>
            </a:custGeom>
            <a:solidFill>
              <a:schemeClr val="bg1">
                <a:lumMod val="8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4" name="Freeform 161"/>
            <p:cNvSpPr>
              <a:spLocks/>
            </p:cNvSpPr>
            <p:nvPr/>
          </p:nvSpPr>
          <p:spPr bwMode="auto">
            <a:xfrm>
              <a:off x="1241425" y="1511300"/>
              <a:ext cx="88900" cy="128588"/>
            </a:xfrm>
            <a:custGeom>
              <a:avLst/>
              <a:gdLst/>
              <a:ahLst/>
              <a:cxnLst>
                <a:cxn ang="0">
                  <a:pos x="43" y="77"/>
                </a:cxn>
                <a:cxn ang="0">
                  <a:pos x="43" y="30"/>
                </a:cxn>
                <a:cxn ang="0">
                  <a:pos x="48" y="30"/>
                </a:cxn>
                <a:cxn ang="0">
                  <a:pos x="50" y="25"/>
                </a:cxn>
                <a:cxn ang="0">
                  <a:pos x="31" y="2"/>
                </a:cxn>
                <a:cxn ang="0">
                  <a:pos x="26" y="0"/>
                </a:cxn>
                <a:cxn ang="0">
                  <a:pos x="22" y="2"/>
                </a:cxn>
                <a:cxn ang="0">
                  <a:pos x="3" y="25"/>
                </a:cxn>
                <a:cxn ang="0">
                  <a:pos x="5" y="30"/>
                </a:cxn>
                <a:cxn ang="0">
                  <a:pos x="10" y="30"/>
                </a:cxn>
                <a:cxn ang="0">
                  <a:pos x="10" y="77"/>
                </a:cxn>
                <a:cxn ang="0">
                  <a:pos x="43" y="77"/>
                </a:cxn>
              </a:cxnLst>
              <a:rect l="0" t="0" r="r" b="b"/>
              <a:pathLst>
                <a:path w="53" h="77">
                  <a:moveTo>
                    <a:pt x="43" y="77"/>
                  </a:moveTo>
                  <a:cubicBezTo>
                    <a:pt x="43" y="30"/>
                    <a:pt x="43" y="30"/>
                    <a:pt x="43" y="30"/>
                  </a:cubicBezTo>
                  <a:cubicBezTo>
                    <a:pt x="48" y="30"/>
                    <a:pt x="48" y="30"/>
                    <a:pt x="48" y="30"/>
                  </a:cubicBezTo>
                  <a:cubicBezTo>
                    <a:pt x="52" y="30"/>
                    <a:pt x="53" y="27"/>
                    <a:pt x="50" y="25"/>
                  </a:cubicBezTo>
                  <a:cubicBezTo>
                    <a:pt x="31" y="2"/>
                    <a:pt x="31" y="2"/>
                    <a:pt x="31" y="2"/>
                  </a:cubicBezTo>
                  <a:cubicBezTo>
                    <a:pt x="30" y="1"/>
                    <a:pt x="28" y="0"/>
                    <a:pt x="26" y="0"/>
                  </a:cubicBezTo>
                  <a:cubicBezTo>
                    <a:pt x="25" y="0"/>
                    <a:pt x="23" y="1"/>
                    <a:pt x="22" y="2"/>
                  </a:cubicBezTo>
                  <a:cubicBezTo>
                    <a:pt x="3" y="25"/>
                    <a:pt x="3" y="25"/>
                    <a:pt x="3" y="25"/>
                  </a:cubicBezTo>
                  <a:cubicBezTo>
                    <a:pt x="0" y="27"/>
                    <a:pt x="1" y="30"/>
                    <a:pt x="5" y="30"/>
                  </a:cubicBezTo>
                  <a:cubicBezTo>
                    <a:pt x="10" y="30"/>
                    <a:pt x="10" y="30"/>
                    <a:pt x="10" y="30"/>
                  </a:cubicBezTo>
                  <a:cubicBezTo>
                    <a:pt x="10" y="77"/>
                    <a:pt x="10" y="77"/>
                    <a:pt x="10" y="77"/>
                  </a:cubicBezTo>
                  <a:lnTo>
                    <a:pt x="43" y="77"/>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75" name="Group 74"/>
          <p:cNvGrpSpPr>
            <a:grpSpLocks noChangeAspect="1"/>
          </p:cNvGrpSpPr>
          <p:nvPr/>
        </p:nvGrpSpPr>
        <p:grpSpPr>
          <a:xfrm>
            <a:off x="4445909" y="4812683"/>
            <a:ext cx="640080" cy="532116"/>
            <a:chOff x="1219200" y="1962150"/>
            <a:chExt cx="131763" cy="109538"/>
          </a:xfrm>
          <a:solidFill>
            <a:schemeClr val="bg1"/>
          </a:solidFill>
          <a:effectLst>
            <a:outerShdw blurRad="50800" dist="38100" dir="2700000" algn="tl" rotWithShape="0">
              <a:prstClr val="black">
                <a:alpha val="40000"/>
              </a:prstClr>
            </a:outerShdw>
          </a:effectLst>
        </p:grpSpPr>
        <p:sp>
          <p:nvSpPr>
            <p:cNvPr id="76" name="Freeform 162"/>
            <p:cNvSpPr>
              <a:spLocks/>
            </p:cNvSpPr>
            <p:nvPr/>
          </p:nvSpPr>
          <p:spPr bwMode="auto">
            <a:xfrm>
              <a:off x="1225550" y="1992313"/>
              <a:ext cx="125413" cy="79375"/>
            </a:xfrm>
            <a:custGeom>
              <a:avLst/>
              <a:gdLst/>
              <a:ahLst/>
              <a:cxnLst>
                <a:cxn ang="0">
                  <a:pos x="0" y="50"/>
                </a:cxn>
                <a:cxn ang="0">
                  <a:pos x="26" y="20"/>
                </a:cxn>
                <a:cxn ang="0">
                  <a:pos x="56" y="24"/>
                </a:cxn>
                <a:cxn ang="0">
                  <a:pos x="79" y="0"/>
                </a:cxn>
                <a:cxn ang="0">
                  <a:pos x="79" y="50"/>
                </a:cxn>
                <a:cxn ang="0">
                  <a:pos x="0" y="50"/>
                </a:cxn>
              </a:cxnLst>
              <a:rect l="0" t="0" r="r" b="b"/>
              <a:pathLst>
                <a:path w="79" h="50">
                  <a:moveTo>
                    <a:pt x="0" y="50"/>
                  </a:moveTo>
                  <a:lnTo>
                    <a:pt x="26" y="20"/>
                  </a:lnTo>
                  <a:lnTo>
                    <a:pt x="56" y="24"/>
                  </a:lnTo>
                  <a:lnTo>
                    <a:pt x="79" y="0"/>
                  </a:lnTo>
                  <a:lnTo>
                    <a:pt x="79" y="50"/>
                  </a:lnTo>
                  <a:lnTo>
                    <a:pt x="0" y="5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7" name="Freeform 163"/>
            <p:cNvSpPr>
              <a:spLocks/>
            </p:cNvSpPr>
            <p:nvPr/>
          </p:nvSpPr>
          <p:spPr bwMode="auto">
            <a:xfrm>
              <a:off x="1219200" y="1962150"/>
              <a:ext cx="131763" cy="109538"/>
            </a:xfrm>
            <a:custGeom>
              <a:avLst/>
              <a:gdLst/>
              <a:ahLst/>
              <a:cxnLst>
                <a:cxn ang="0">
                  <a:pos x="83" y="17"/>
                </a:cxn>
                <a:cxn ang="0">
                  <a:pos x="83" y="0"/>
                </a:cxn>
                <a:cxn ang="0">
                  <a:pos x="67" y="1"/>
                </a:cxn>
                <a:cxn ang="0">
                  <a:pos x="72" y="5"/>
                </a:cxn>
                <a:cxn ang="0">
                  <a:pos x="55" y="28"/>
                </a:cxn>
                <a:cxn ang="0">
                  <a:pos x="25" y="22"/>
                </a:cxn>
                <a:cxn ang="0">
                  <a:pos x="0" y="69"/>
                </a:cxn>
                <a:cxn ang="0">
                  <a:pos x="28" y="33"/>
                </a:cxn>
                <a:cxn ang="0">
                  <a:pos x="58" y="38"/>
                </a:cxn>
                <a:cxn ang="0">
                  <a:pos x="79" y="12"/>
                </a:cxn>
                <a:cxn ang="0">
                  <a:pos x="83" y="17"/>
                </a:cxn>
              </a:cxnLst>
              <a:rect l="0" t="0" r="r" b="b"/>
              <a:pathLst>
                <a:path w="83" h="69">
                  <a:moveTo>
                    <a:pt x="83" y="17"/>
                  </a:moveTo>
                  <a:lnTo>
                    <a:pt x="83" y="0"/>
                  </a:lnTo>
                  <a:lnTo>
                    <a:pt x="67" y="1"/>
                  </a:lnTo>
                  <a:lnTo>
                    <a:pt x="72" y="5"/>
                  </a:lnTo>
                  <a:lnTo>
                    <a:pt x="55" y="28"/>
                  </a:lnTo>
                  <a:lnTo>
                    <a:pt x="25" y="22"/>
                  </a:lnTo>
                  <a:lnTo>
                    <a:pt x="0" y="69"/>
                  </a:lnTo>
                  <a:lnTo>
                    <a:pt x="28" y="33"/>
                  </a:lnTo>
                  <a:lnTo>
                    <a:pt x="58" y="38"/>
                  </a:lnTo>
                  <a:lnTo>
                    <a:pt x="79" y="12"/>
                  </a:lnTo>
                  <a:lnTo>
                    <a:pt x="83" y="17"/>
                  </a:lnTo>
                  <a:close/>
                </a:path>
              </a:pathLst>
            </a:custGeom>
            <a:solidFill>
              <a:schemeClr val="bg1">
                <a:lumMod val="8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84" name="Group 83"/>
          <p:cNvGrpSpPr>
            <a:grpSpLocks noChangeAspect="1"/>
          </p:cNvGrpSpPr>
          <p:nvPr/>
        </p:nvGrpSpPr>
        <p:grpSpPr>
          <a:xfrm>
            <a:off x="4456070" y="2478189"/>
            <a:ext cx="541322" cy="548640"/>
            <a:chOff x="1227138" y="2852738"/>
            <a:chExt cx="117475" cy="119063"/>
          </a:xfrm>
          <a:solidFill>
            <a:schemeClr val="bg1"/>
          </a:solidFill>
          <a:effectLst>
            <a:outerShdw blurRad="50800" dist="38100" dir="2700000" algn="tl" rotWithShape="0">
              <a:prstClr val="black">
                <a:alpha val="40000"/>
              </a:prstClr>
            </a:outerShdw>
          </a:effectLst>
        </p:grpSpPr>
        <p:sp>
          <p:nvSpPr>
            <p:cNvPr id="85" name="Freeform 167"/>
            <p:cNvSpPr>
              <a:spLocks noEditPoints="1"/>
            </p:cNvSpPr>
            <p:nvPr/>
          </p:nvSpPr>
          <p:spPr bwMode="auto">
            <a:xfrm>
              <a:off x="1227138" y="2852738"/>
              <a:ext cx="117475" cy="119063"/>
            </a:xfrm>
            <a:custGeom>
              <a:avLst/>
              <a:gdLst/>
              <a:ahLst/>
              <a:cxnLst>
                <a:cxn ang="0">
                  <a:pos x="35" y="0"/>
                </a:cxn>
                <a:cxn ang="0">
                  <a:pos x="0" y="36"/>
                </a:cxn>
                <a:cxn ang="0">
                  <a:pos x="35" y="71"/>
                </a:cxn>
                <a:cxn ang="0">
                  <a:pos x="71" y="36"/>
                </a:cxn>
                <a:cxn ang="0">
                  <a:pos x="35" y="0"/>
                </a:cxn>
                <a:cxn ang="0">
                  <a:pos x="40" y="67"/>
                </a:cxn>
                <a:cxn ang="0">
                  <a:pos x="35" y="63"/>
                </a:cxn>
                <a:cxn ang="0">
                  <a:pos x="31" y="67"/>
                </a:cxn>
                <a:cxn ang="0">
                  <a:pos x="4" y="40"/>
                </a:cxn>
                <a:cxn ang="0">
                  <a:pos x="8" y="36"/>
                </a:cxn>
                <a:cxn ang="0">
                  <a:pos x="4" y="31"/>
                </a:cxn>
                <a:cxn ang="0">
                  <a:pos x="31" y="4"/>
                </a:cxn>
                <a:cxn ang="0">
                  <a:pos x="35" y="9"/>
                </a:cxn>
                <a:cxn ang="0">
                  <a:pos x="40" y="4"/>
                </a:cxn>
                <a:cxn ang="0">
                  <a:pos x="67" y="31"/>
                </a:cxn>
                <a:cxn ang="0">
                  <a:pos x="62" y="36"/>
                </a:cxn>
                <a:cxn ang="0">
                  <a:pos x="67" y="40"/>
                </a:cxn>
                <a:cxn ang="0">
                  <a:pos x="40" y="67"/>
                </a:cxn>
              </a:cxnLst>
              <a:rect l="0" t="0" r="r" b="b"/>
              <a:pathLst>
                <a:path w="71" h="71">
                  <a:moveTo>
                    <a:pt x="35" y="0"/>
                  </a:moveTo>
                  <a:cubicBezTo>
                    <a:pt x="16" y="0"/>
                    <a:pt x="0" y="16"/>
                    <a:pt x="0" y="36"/>
                  </a:cubicBezTo>
                  <a:cubicBezTo>
                    <a:pt x="0" y="55"/>
                    <a:pt x="16" y="71"/>
                    <a:pt x="35" y="71"/>
                  </a:cubicBezTo>
                  <a:cubicBezTo>
                    <a:pt x="55" y="71"/>
                    <a:pt x="71" y="55"/>
                    <a:pt x="71" y="36"/>
                  </a:cubicBezTo>
                  <a:cubicBezTo>
                    <a:pt x="71" y="16"/>
                    <a:pt x="55" y="0"/>
                    <a:pt x="35" y="0"/>
                  </a:cubicBezTo>
                  <a:close/>
                  <a:moveTo>
                    <a:pt x="40" y="67"/>
                  </a:moveTo>
                  <a:cubicBezTo>
                    <a:pt x="40" y="65"/>
                    <a:pt x="38" y="63"/>
                    <a:pt x="35" y="63"/>
                  </a:cubicBezTo>
                  <a:cubicBezTo>
                    <a:pt x="33" y="63"/>
                    <a:pt x="31" y="65"/>
                    <a:pt x="31" y="67"/>
                  </a:cubicBezTo>
                  <a:cubicBezTo>
                    <a:pt x="17" y="65"/>
                    <a:pt x="6" y="54"/>
                    <a:pt x="4" y="40"/>
                  </a:cubicBezTo>
                  <a:cubicBezTo>
                    <a:pt x="6" y="40"/>
                    <a:pt x="8" y="38"/>
                    <a:pt x="8" y="36"/>
                  </a:cubicBezTo>
                  <a:cubicBezTo>
                    <a:pt x="8" y="33"/>
                    <a:pt x="6" y="31"/>
                    <a:pt x="4" y="31"/>
                  </a:cubicBezTo>
                  <a:cubicBezTo>
                    <a:pt x="6" y="17"/>
                    <a:pt x="17" y="6"/>
                    <a:pt x="31" y="4"/>
                  </a:cubicBezTo>
                  <a:cubicBezTo>
                    <a:pt x="31" y="7"/>
                    <a:pt x="33" y="9"/>
                    <a:pt x="35" y="9"/>
                  </a:cubicBezTo>
                  <a:cubicBezTo>
                    <a:pt x="38" y="9"/>
                    <a:pt x="40" y="7"/>
                    <a:pt x="40" y="4"/>
                  </a:cubicBezTo>
                  <a:cubicBezTo>
                    <a:pt x="54" y="6"/>
                    <a:pt x="65" y="17"/>
                    <a:pt x="67" y="31"/>
                  </a:cubicBezTo>
                  <a:cubicBezTo>
                    <a:pt x="64" y="31"/>
                    <a:pt x="62" y="33"/>
                    <a:pt x="62" y="36"/>
                  </a:cubicBezTo>
                  <a:cubicBezTo>
                    <a:pt x="62" y="38"/>
                    <a:pt x="64" y="40"/>
                    <a:pt x="67" y="40"/>
                  </a:cubicBezTo>
                  <a:cubicBezTo>
                    <a:pt x="65" y="54"/>
                    <a:pt x="54" y="65"/>
                    <a:pt x="40" y="67"/>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6" name="Freeform 168"/>
            <p:cNvSpPr>
              <a:spLocks/>
            </p:cNvSpPr>
            <p:nvPr/>
          </p:nvSpPr>
          <p:spPr bwMode="auto">
            <a:xfrm>
              <a:off x="1281113" y="2873375"/>
              <a:ext cx="38100" cy="42863"/>
            </a:xfrm>
            <a:custGeom>
              <a:avLst/>
              <a:gdLst/>
              <a:ahLst/>
              <a:cxnLst>
                <a:cxn ang="0">
                  <a:pos x="6" y="22"/>
                </a:cxn>
                <a:cxn ang="0">
                  <a:pos x="6" y="0"/>
                </a:cxn>
                <a:cxn ang="0">
                  <a:pos x="0" y="0"/>
                </a:cxn>
                <a:cxn ang="0">
                  <a:pos x="0" y="27"/>
                </a:cxn>
                <a:cxn ang="0">
                  <a:pos x="24" y="27"/>
                </a:cxn>
                <a:cxn ang="0">
                  <a:pos x="24" y="22"/>
                </a:cxn>
                <a:cxn ang="0">
                  <a:pos x="6" y="22"/>
                </a:cxn>
              </a:cxnLst>
              <a:rect l="0" t="0" r="r" b="b"/>
              <a:pathLst>
                <a:path w="24" h="27">
                  <a:moveTo>
                    <a:pt x="6" y="22"/>
                  </a:moveTo>
                  <a:lnTo>
                    <a:pt x="6" y="0"/>
                  </a:lnTo>
                  <a:lnTo>
                    <a:pt x="0" y="0"/>
                  </a:lnTo>
                  <a:lnTo>
                    <a:pt x="0" y="27"/>
                  </a:lnTo>
                  <a:lnTo>
                    <a:pt x="24" y="27"/>
                  </a:lnTo>
                  <a:lnTo>
                    <a:pt x="24" y="22"/>
                  </a:lnTo>
                  <a:lnTo>
                    <a:pt x="6" y="22"/>
                  </a:lnTo>
                  <a:close/>
                </a:path>
              </a:pathLst>
            </a:custGeom>
            <a:solidFill>
              <a:schemeClr val="bg1">
                <a:lumMod val="8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87" name="Freeform 135"/>
          <p:cNvSpPr>
            <a:spLocks noEditPoints="1"/>
          </p:cNvSpPr>
          <p:nvPr/>
        </p:nvSpPr>
        <p:spPr bwMode="auto">
          <a:xfrm>
            <a:off x="1238254" y="2511890"/>
            <a:ext cx="527292" cy="493919"/>
          </a:xfrm>
          <a:custGeom>
            <a:avLst/>
            <a:gdLst/>
            <a:ahLst/>
            <a:cxnLst>
              <a:cxn ang="0">
                <a:pos x="13" y="39"/>
              </a:cxn>
              <a:cxn ang="0">
                <a:pos x="8" y="39"/>
              </a:cxn>
              <a:cxn ang="0">
                <a:pos x="0" y="33"/>
              </a:cxn>
              <a:cxn ang="0">
                <a:pos x="5" y="19"/>
              </a:cxn>
              <a:cxn ang="0">
                <a:pos x="15" y="22"/>
              </a:cxn>
              <a:cxn ang="0">
                <a:pos x="20" y="21"/>
              </a:cxn>
              <a:cxn ang="0">
                <a:pos x="20" y="24"/>
              </a:cxn>
              <a:cxn ang="0">
                <a:pos x="23" y="34"/>
              </a:cxn>
              <a:cxn ang="0">
                <a:pos x="13" y="39"/>
              </a:cxn>
              <a:cxn ang="0">
                <a:pos x="15" y="19"/>
              </a:cxn>
              <a:cxn ang="0">
                <a:pos x="5" y="9"/>
              </a:cxn>
              <a:cxn ang="0">
                <a:pos x="15" y="0"/>
              </a:cxn>
              <a:cxn ang="0">
                <a:pos x="25" y="9"/>
              </a:cxn>
              <a:cxn ang="0">
                <a:pos x="15" y="19"/>
              </a:cxn>
              <a:cxn ang="0">
                <a:pos x="53" y="68"/>
              </a:cxn>
              <a:cxn ang="0">
                <a:pos x="20" y="68"/>
              </a:cxn>
              <a:cxn ang="0">
                <a:pos x="10" y="58"/>
              </a:cxn>
              <a:cxn ang="0">
                <a:pos x="23" y="36"/>
              </a:cxn>
              <a:cxn ang="0">
                <a:pos x="37" y="41"/>
              </a:cxn>
              <a:cxn ang="0">
                <a:pos x="50" y="36"/>
              </a:cxn>
              <a:cxn ang="0">
                <a:pos x="64" y="58"/>
              </a:cxn>
              <a:cxn ang="0">
                <a:pos x="53" y="68"/>
              </a:cxn>
              <a:cxn ang="0">
                <a:pos x="37" y="39"/>
              </a:cxn>
              <a:cxn ang="0">
                <a:pos x="22" y="24"/>
              </a:cxn>
              <a:cxn ang="0">
                <a:pos x="37" y="9"/>
              </a:cxn>
              <a:cxn ang="0">
                <a:pos x="51" y="24"/>
              </a:cxn>
              <a:cxn ang="0">
                <a:pos x="37" y="39"/>
              </a:cxn>
              <a:cxn ang="0">
                <a:pos x="59" y="19"/>
              </a:cxn>
              <a:cxn ang="0">
                <a:pos x="49" y="9"/>
              </a:cxn>
              <a:cxn ang="0">
                <a:pos x="59" y="0"/>
              </a:cxn>
              <a:cxn ang="0">
                <a:pos x="68" y="9"/>
              </a:cxn>
              <a:cxn ang="0">
                <a:pos x="59" y="19"/>
              </a:cxn>
              <a:cxn ang="0">
                <a:pos x="66" y="39"/>
              </a:cxn>
              <a:cxn ang="0">
                <a:pos x="61" y="39"/>
              </a:cxn>
              <a:cxn ang="0">
                <a:pos x="51" y="34"/>
              </a:cxn>
              <a:cxn ang="0">
                <a:pos x="54" y="24"/>
              </a:cxn>
              <a:cxn ang="0">
                <a:pos x="54" y="21"/>
              </a:cxn>
              <a:cxn ang="0">
                <a:pos x="59" y="22"/>
              </a:cxn>
              <a:cxn ang="0">
                <a:pos x="69" y="19"/>
              </a:cxn>
              <a:cxn ang="0">
                <a:pos x="73" y="33"/>
              </a:cxn>
              <a:cxn ang="0">
                <a:pos x="66" y="39"/>
              </a:cxn>
            </a:cxnLst>
            <a:rect l="0" t="0" r="r" b="b"/>
            <a:pathLst>
              <a:path w="73" h="68">
                <a:moveTo>
                  <a:pt x="13" y="39"/>
                </a:moveTo>
                <a:cubicBezTo>
                  <a:pt x="8" y="39"/>
                  <a:pt x="8" y="39"/>
                  <a:pt x="8" y="39"/>
                </a:cubicBezTo>
                <a:cubicBezTo>
                  <a:pt x="4" y="39"/>
                  <a:pt x="0" y="37"/>
                  <a:pt x="0" y="33"/>
                </a:cubicBezTo>
                <a:cubicBezTo>
                  <a:pt x="0" y="29"/>
                  <a:pt x="0" y="19"/>
                  <a:pt x="5" y="19"/>
                </a:cubicBezTo>
                <a:cubicBezTo>
                  <a:pt x="6" y="19"/>
                  <a:pt x="10" y="22"/>
                  <a:pt x="15" y="22"/>
                </a:cubicBezTo>
                <a:cubicBezTo>
                  <a:pt x="17" y="22"/>
                  <a:pt x="18" y="22"/>
                  <a:pt x="20" y="21"/>
                </a:cubicBezTo>
                <a:cubicBezTo>
                  <a:pt x="20" y="22"/>
                  <a:pt x="20" y="23"/>
                  <a:pt x="20" y="24"/>
                </a:cubicBezTo>
                <a:cubicBezTo>
                  <a:pt x="20" y="27"/>
                  <a:pt x="21" y="31"/>
                  <a:pt x="23" y="34"/>
                </a:cubicBezTo>
                <a:cubicBezTo>
                  <a:pt x="19" y="34"/>
                  <a:pt x="15" y="36"/>
                  <a:pt x="13" y="39"/>
                </a:cubicBezTo>
                <a:close/>
                <a:moveTo>
                  <a:pt x="15" y="19"/>
                </a:moveTo>
                <a:cubicBezTo>
                  <a:pt x="10" y="19"/>
                  <a:pt x="5" y="15"/>
                  <a:pt x="5" y="9"/>
                </a:cubicBezTo>
                <a:cubicBezTo>
                  <a:pt x="5" y="4"/>
                  <a:pt x="10" y="0"/>
                  <a:pt x="15" y="0"/>
                </a:cubicBezTo>
                <a:cubicBezTo>
                  <a:pt x="20" y="0"/>
                  <a:pt x="25" y="4"/>
                  <a:pt x="25" y="9"/>
                </a:cubicBezTo>
                <a:cubicBezTo>
                  <a:pt x="25" y="15"/>
                  <a:pt x="20" y="19"/>
                  <a:pt x="15" y="19"/>
                </a:cubicBezTo>
                <a:close/>
                <a:moveTo>
                  <a:pt x="53" y="68"/>
                </a:moveTo>
                <a:cubicBezTo>
                  <a:pt x="20" y="68"/>
                  <a:pt x="20" y="68"/>
                  <a:pt x="20" y="68"/>
                </a:cubicBezTo>
                <a:cubicBezTo>
                  <a:pt x="14" y="68"/>
                  <a:pt x="10" y="64"/>
                  <a:pt x="10" y="58"/>
                </a:cubicBezTo>
                <a:cubicBezTo>
                  <a:pt x="10" y="49"/>
                  <a:pt x="12" y="36"/>
                  <a:pt x="23" y="36"/>
                </a:cubicBezTo>
                <a:cubicBezTo>
                  <a:pt x="25" y="36"/>
                  <a:pt x="29" y="41"/>
                  <a:pt x="37" y="41"/>
                </a:cubicBezTo>
                <a:cubicBezTo>
                  <a:pt x="44" y="41"/>
                  <a:pt x="49" y="36"/>
                  <a:pt x="50" y="36"/>
                </a:cubicBezTo>
                <a:cubicBezTo>
                  <a:pt x="62" y="36"/>
                  <a:pt x="64" y="49"/>
                  <a:pt x="64" y="58"/>
                </a:cubicBezTo>
                <a:cubicBezTo>
                  <a:pt x="64" y="64"/>
                  <a:pt x="60" y="68"/>
                  <a:pt x="53" y="68"/>
                </a:cubicBezTo>
                <a:close/>
                <a:moveTo>
                  <a:pt x="37" y="39"/>
                </a:moveTo>
                <a:cubicBezTo>
                  <a:pt x="29" y="39"/>
                  <a:pt x="22" y="32"/>
                  <a:pt x="22" y="24"/>
                </a:cubicBezTo>
                <a:cubicBezTo>
                  <a:pt x="22" y="16"/>
                  <a:pt x="29" y="9"/>
                  <a:pt x="37" y="9"/>
                </a:cubicBezTo>
                <a:cubicBezTo>
                  <a:pt x="45" y="9"/>
                  <a:pt x="51" y="16"/>
                  <a:pt x="51" y="24"/>
                </a:cubicBezTo>
                <a:cubicBezTo>
                  <a:pt x="51" y="32"/>
                  <a:pt x="45" y="39"/>
                  <a:pt x="37" y="39"/>
                </a:cubicBezTo>
                <a:close/>
                <a:moveTo>
                  <a:pt x="59" y="19"/>
                </a:moveTo>
                <a:cubicBezTo>
                  <a:pt x="53" y="19"/>
                  <a:pt x="49" y="15"/>
                  <a:pt x="49" y="9"/>
                </a:cubicBezTo>
                <a:cubicBezTo>
                  <a:pt x="49" y="4"/>
                  <a:pt x="53" y="0"/>
                  <a:pt x="59" y="0"/>
                </a:cubicBezTo>
                <a:cubicBezTo>
                  <a:pt x="64" y="0"/>
                  <a:pt x="68" y="4"/>
                  <a:pt x="68" y="9"/>
                </a:cubicBezTo>
                <a:cubicBezTo>
                  <a:pt x="68" y="15"/>
                  <a:pt x="64" y="19"/>
                  <a:pt x="59" y="19"/>
                </a:cubicBezTo>
                <a:close/>
                <a:moveTo>
                  <a:pt x="66" y="39"/>
                </a:moveTo>
                <a:cubicBezTo>
                  <a:pt x="61" y="39"/>
                  <a:pt x="61" y="39"/>
                  <a:pt x="61" y="39"/>
                </a:cubicBezTo>
                <a:cubicBezTo>
                  <a:pt x="58" y="36"/>
                  <a:pt x="55" y="34"/>
                  <a:pt x="51" y="34"/>
                </a:cubicBezTo>
                <a:cubicBezTo>
                  <a:pt x="53" y="31"/>
                  <a:pt x="54" y="27"/>
                  <a:pt x="54" y="24"/>
                </a:cubicBezTo>
                <a:cubicBezTo>
                  <a:pt x="54" y="23"/>
                  <a:pt x="54" y="22"/>
                  <a:pt x="54" y="21"/>
                </a:cubicBezTo>
                <a:cubicBezTo>
                  <a:pt x="55" y="22"/>
                  <a:pt x="57" y="22"/>
                  <a:pt x="59" y="22"/>
                </a:cubicBezTo>
                <a:cubicBezTo>
                  <a:pt x="64" y="22"/>
                  <a:pt x="68" y="19"/>
                  <a:pt x="69" y="19"/>
                </a:cubicBezTo>
                <a:cubicBezTo>
                  <a:pt x="73" y="19"/>
                  <a:pt x="73" y="29"/>
                  <a:pt x="73" y="33"/>
                </a:cubicBezTo>
                <a:cubicBezTo>
                  <a:pt x="73" y="37"/>
                  <a:pt x="70" y="39"/>
                  <a:pt x="66" y="39"/>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pic>
        <p:nvPicPr>
          <p:cNvPr id="30" name="Picture 29">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935521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56"/>
                                        </p:tgtEl>
                                        <p:attrNameLst>
                                          <p:attrName>style.visibility</p:attrName>
                                        </p:attrNameLst>
                                      </p:cBhvr>
                                      <p:to>
                                        <p:strVal val="visible"/>
                                      </p:to>
                                    </p:set>
                                    <p:animEffect transition="in" filter="wipe(left)">
                                      <p:cBhvr>
                                        <p:cTn id="7" dur="500"/>
                                        <p:tgtEl>
                                          <p:spTgt spid="56"/>
                                        </p:tgtEl>
                                      </p:cBhvr>
                                    </p:animEffect>
                                  </p:childTnLst>
                                </p:cTn>
                              </p:par>
                            </p:childTnLst>
                          </p:cTn>
                        </p:par>
                        <p:par>
                          <p:cTn id="8" fill="hold">
                            <p:stCondLst>
                              <p:cond delay="500"/>
                            </p:stCondLst>
                            <p:childTnLst>
                              <p:par>
                                <p:cTn id="9" presetID="53" presetClass="entr" presetSubtype="528" fill="hold" grpId="0" nodeType="afterEffect">
                                  <p:stCondLst>
                                    <p:cond delay="0"/>
                                  </p:stCondLst>
                                  <p:childTnLst>
                                    <p:set>
                                      <p:cBhvr>
                                        <p:cTn id="10" dur="1" fill="hold">
                                          <p:stCondLst>
                                            <p:cond delay="0"/>
                                          </p:stCondLst>
                                        </p:cTn>
                                        <p:tgtEl>
                                          <p:spTgt spid="7"/>
                                        </p:tgtEl>
                                        <p:attrNameLst>
                                          <p:attrName>style.visibility</p:attrName>
                                        </p:attrNameLst>
                                      </p:cBhvr>
                                      <p:to>
                                        <p:strVal val="visible"/>
                                      </p:to>
                                    </p:set>
                                    <p:anim calcmode="lin" valueType="num">
                                      <p:cBhvr>
                                        <p:cTn id="11" dur="500" fill="hold"/>
                                        <p:tgtEl>
                                          <p:spTgt spid="7"/>
                                        </p:tgtEl>
                                        <p:attrNameLst>
                                          <p:attrName>ppt_w</p:attrName>
                                        </p:attrNameLst>
                                      </p:cBhvr>
                                      <p:tavLst>
                                        <p:tav tm="0">
                                          <p:val>
                                            <p:fltVal val="0"/>
                                          </p:val>
                                        </p:tav>
                                        <p:tav tm="100000">
                                          <p:val>
                                            <p:strVal val="#ppt_w"/>
                                          </p:val>
                                        </p:tav>
                                      </p:tavLst>
                                    </p:anim>
                                    <p:anim calcmode="lin" valueType="num">
                                      <p:cBhvr>
                                        <p:cTn id="12" dur="500" fill="hold"/>
                                        <p:tgtEl>
                                          <p:spTgt spid="7"/>
                                        </p:tgtEl>
                                        <p:attrNameLst>
                                          <p:attrName>ppt_h</p:attrName>
                                        </p:attrNameLst>
                                      </p:cBhvr>
                                      <p:tavLst>
                                        <p:tav tm="0">
                                          <p:val>
                                            <p:fltVal val="0"/>
                                          </p:val>
                                        </p:tav>
                                        <p:tav tm="100000">
                                          <p:val>
                                            <p:strVal val="#ppt_h"/>
                                          </p:val>
                                        </p:tav>
                                      </p:tavLst>
                                    </p:anim>
                                    <p:animEffect transition="in" filter="fade">
                                      <p:cBhvr>
                                        <p:cTn id="13" dur="500"/>
                                        <p:tgtEl>
                                          <p:spTgt spid="7"/>
                                        </p:tgtEl>
                                      </p:cBhvr>
                                    </p:animEffect>
                                    <p:anim calcmode="lin" valueType="num">
                                      <p:cBhvr>
                                        <p:cTn id="14" dur="500" fill="hold"/>
                                        <p:tgtEl>
                                          <p:spTgt spid="7"/>
                                        </p:tgtEl>
                                        <p:attrNameLst>
                                          <p:attrName>ppt_x</p:attrName>
                                        </p:attrNameLst>
                                      </p:cBhvr>
                                      <p:tavLst>
                                        <p:tav tm="0">
                                          <p:val>
                                            <p:fltVal val="0.5"/>
                                          </p:val>
                                        </p:tav>
                                        <p:tav tm="100000">
                                          <p:val>
                                            <p:strVal val="#ppt_x"/>
                                          </p:val>
                                        </p:tav>
                                      </p:tavLst>
                                    </p:anim>
                                    <p:anim calcmode="lin" valueType="num">
                                      <p:cBhvr>
                                        <p:cTn id="15" dur="500" fill="hold"/>
                                        <p:tgtEl>
                                          <p:spTgt spid="7"/>
                                        </p:tgtEl>
                                        <p:attrNameLst>
                                          <p:attrName>ppt_y</p:attrName>
                                        </p:attrNameLst>
                                      </p:cBhvr>
                                      <p:tavLst>
                                        <p:tav tm="0">
                                          <p:val>
                                            <p:fltVal val="0.5"/>
                                          </p:val>
                                        </p:tav>
                                        <p:tav tm="100000">
                                          <p:val>
                                            <p:strVal val="#ppt_y"/>
                                          </p:val>
                                        </p:tav>
                                      </p:tavLst>
                                    </p:anim>
                                  </p:childTnLst>
                                </p:cTn>
                              </p:par>
                            </p:childTnLst>
                          </p:cTn>
                        </p:par>
                        <p:par>
                          <p:cTn id="16" fill="hold">
                            <p:stCondLst>
                              <p:cond delay="1000"/>
                            </p:stCondLst>
                            <p:childTnLst>
                              <p:par>
                                <p:cTn id="17" presetID="53" presetClass="entr" presetSubtype="16" fill="hold" grpId="0" nodeType="afterEffect">
                                  <p:stCondLst>
                                    <p:cond delay="0"/>
                                  </p:stCondLst>
                                  <p:childTnLst>
                                    <p:set>
                                      <p:cBhvr>
                                        <p:cTn id="18" dur="1" fill="hold">
                                          <p:stCondLst>
                                            <p:cond delay="0"/>
                                          </p:stCondLst>
                                        </p:cTn>
                                        <p:tgtEl>
                                          <p:spTgt spid="87"/>
                                        </p:tgtEl>
                                        <p:attrNameLst>
                                          <p:attrName>style.visibility</p:attrName>
                                        </p:attrNameLst>
                                      </p:cBhvr>
                                      <p:to>
                                        <p:strVal val="visible"/>
                                      </p:to>
                                    </p:set>
                                    <p:anim calcmode="lin" valueType="num">
                                      <p:cBhvr>
                                        <p:cTn id="19" dur="500" fill="hold"/>
                                        <p:tgtEl>
                                          <p:spTgt spid="87"/>
                                        </p:tgtEl>
                                        <p:attrNameLst>
                                          <p:attrName>ppt_w</p:attrName>
                                        </p:attrNameLst>
                                      </p:cBhvr>
                                      <p:tavLst>
                                        <p:tav tm="0">
                                          <p:val>
                                            <p:fltVal val="0"/>
                                          </p:val>
                                        </p:tav>
                                        <p:tav tm="100000">
                                          <p:val>
                                            <p:strVal val="#ppt_w"/>
                                          </p:val>
                                        </p:tav>
                                      </p:tavLst>
                                    </p:anim>
                                    <p:anim calcmode="lin" valueType="num">
                                      <p:cBhvr>
                                        <p:cTn id="20" dur="500" fill="hold"/>
                                        <p:tgtEl>
                                          <p:spTgt spid="87"/>
                                        </p:tgtEl>
                                        <p:attrNameLst>
                                          <p:attrName>ppt_h</p:attrName>
                                        </p:attrNameLst>
                                      </p:cBhvr>
                                      <p:tavLst>
                                        <p:tav tm="0">
                                          <p:val>
                                            <p:fltVal val="0"/>
                                          </p:val>
                                        </p:tav>
                                        <p:tav tm="100000">
                                          <p:val>
                                            <p:strVal val="#ppt_h"/>
                                          </p:val>
                                        </p:tav>
                                      </p:tavLst>
                                    </p:anim>
                                    <p:animEffect transition="in" filter="fade">
                                      <p:cBhvr>
                                        <p:cTn id="21" dur="500"/>
                                        <p:tgtEl>
                                          <p:spTgt spid="87"/>
                                        </p:tgtEl>
                                      </p:cBhvr>
                                    </p:animEffect>
                                  </p:childTnLst>
                                </p:cTn>
                              </p:par>
                              <p:par>
                                <p:cTn id="22" presetID="53" presetClass="entr" presetSubtype="16" fill="hold" grpId="0" nodeType="withEffect">
                                  <p:stCondLst>
                                    <p:cond delay="0"/>
                                  </p:stCondLst>
                                  <p:childTnLst>
                                    <p:set>
                                      <p:cBhvr>
                                        <p:cTn id="23" dur="1" fill="hold">
                                          <p:stCondLst>
                                            <p:cond delay="0"/>
                                          </p:stCondLst>
                                        </p:cTn>
                                        <p:tgtEl>
                                          <p:spTgt spid="47"/>
                                        </p:tgtEl>
                                        <p:attrNameLst>
                                          <p:attrName>style.visibility</p:attrName>
                                        </p:attrNameLst>
                                      </p:cBhvr>
                                      <p:to>
                                        <p:strVal val="visible"/>
                                      </p:to>
                                    </p:set>
                                    <p:anim calcmode="lin" valueType="num">
                                      <p:cBhvr>
                                        <p:cTn id="24" dur="500" fill="hold"/>
                                        <p:tgtEl>
                                          <p:spTgt spid="47"/>
                                        </p:tgtEl>
                                        <p:attrNameLst>
                                          <p:attrName>ppt_w</p:attrName>
                                        </p:attrNameLst>
                                      </p:cBhvr>
                                      <p:tavLst>
                                        <p:tav tm="0">
                                          <p:val>
                                            <p:fltVal val="0"/>
                                          </p:val>
                                        </p:tav>
                                        <p:tav tm="100000">
                                          <p:val>
                                            <p:strVal val="#ppt_w"/>
                                          </p:val>
                                        </p:tav>
                                      </p:tavLst>
                                    </p:anim>
                                    <p:anim calcmode="lin" valueType="num">
                                      <p:cBhvr>
                                        <p:cTn id="25" dur="500" fill="hold"/>
                                        <p:tgtEl>
                                          <p:spTgt spid="47"/>
                                        </p:tgtEl>
                                        <p:attrNameLst>
                                          <p:attrName>ppt_h</p:attrName>
                                        </p:attrNameLst>
                                      </p:cBhvr>
                                      <p:tavLst>
                                        <p:tav tm="0">
                                          <p:val>
                                            <p:fltVal val="0"/>
                                          </p:val>
                                        </p:tav>
                                        <p:tav tm="100000">
                                          <p:val>
                                            <p:strVal val="#ppt_h"/>
                                          </p:val>
                                        </p:tav>
                                      </p:tavLst>
                                    </p:anim>
                                    <p:animEffect transition="in" filter="fade">
                                      <p:cBhvr>
                                        <p:cTn id="26" dur="500"/>
                                        <p:tgtEl>
                                          <p:spTgt spid="47"/>
                                        </p:tgtEl>
                                      </p:cBhvr>
                                    </p:animEffect>
                                  </p:childTnLst>
                                </p:cTn>
                              </p:par>
                            </p:childTnLst>
                          </p:cTn>
                        </p:par>
                        <p:par>
                          <p:cTn id="27" fill="hold">
                            <p:stCondLst>
                              <p:cond delay="1500"/>
                            </p:stCondLst>
                            <p:childTnLst>
                              <p:par>
                                <p:cTn id="28" presetID="37" presetClass="entr" presetSubtype="0" fill="hold" grpId="0" nodeType="afterEffect">
                                  <p:stCondLst>
                                    <p:cond delay="0"/>
                                  </p:stCondLst>
                                  <p:childTnLst>
                                    <p:set>
                                      <p:cBhvr>
                                        <p:cTn id="29" dur="1" fill="hold">
                                          <p:stCondLst>
                                            <p:cond delay="0"/>
                                          </p:stCondLst>
                                        </p:cTn>
                                        <p:tgtEl>
                                          <p:spTgt spid="63"/>
                                        </p:tgtEl>
                                        <p:attrNameLst>
                                          <p:attrName>style.visibility</p:attrName>
                                        </p:attrNameLst>
                                      </p:cBhvr>
                                      <p:to>
                                        <p:strVal val="visible"/>
                                      </p:to>
                                    </p:set>
                                    <p:animEffect transition="in" filter="fade">
                                      <p:cBhvr>
                                        <p:cTn id="30" dur="1000"/>
                                        <p:tgtEl>
                                          <p:spTgt spid="63"/>
                                        </p:tgtEl>
                                      </p:cBhvr>
                                    </p:animEffect>
                                    <p:anim calcmode="lin" valueType="num">
                                      <p:cBhvr>
                                        <p:cTn id="31" dur="1000" fill="hold"/>
                                        <p:tgtEl>
                                          <p:spTgt spid="63"/>
                                        </p:tgtEl>
                                        <p:attrNameLst>
                                          <p:attrName>ppt_x</p:attrName>
                                        </p:attrNameLst>
                                      </p:cBhvr>
                                      <p:tavLst>
                                        <p:tav tm="0">
                                          <p:val>
                                            <p:strVal val="#ppt_x"/>
                                          </p:val>
                                        </p:tav>
                                        <p:tav tm="100000">
                                          <p:val>
                                            <p:strVal val="#ppt_x"/>
                                          </p:val>
                                        </p:tav>
                                      </p:tavLst>
                                    </p:anim>
                                    <p:anim calcmode="lin" valueType="num">
                                      <p:cBhvr>
                                        <p:cTn id="32" dur="900" decel="100000" fill="hold"/>
                                        <p:tgtEl>
                                          <p:spTgt spid="63"/>
                                        </p:tgtEl>
                                        <p:attrNameLst>
                                          <p:attrName>ppt_y</p:attrName>
                                        </p:attrNameLst>
                                      </p:cBhvr>
                                      <p:tavLst>
                                        <p:tav tm="0">
                                          <p:val>
                                            <p:strVal val="#ppt_y+1"/>
                                          </p:val>
                                        </p:tav>
                                        <p:tav tm="100000">
                                          <p:val>
                                            <p:strVal val="#ppt_y-.03"/>
                                          </p:val>
                                        </p:tav>
                                      </p:tavLst>
                                    </p:anim>
                                    <p:anim calcmode="lin" valueType="num">
                                      <p:cBhvr>
                                        <p:cTn id="33" dur="100" accel="100000" fill="hold">
                                          <p:stCondLst>
                                            <p:cond delay="900"/>
                                          </p:stCondLst>
                                        </p:cTn>
                                        <p:tgtEl>
                                          <p:spTgt spid="63"/>
                                        </p:tgtEl>
                                        <p:attrNameLst>
                                          <p:attrName>ppt_y</p:attrName>
                                        </p:attrNameLst>
                                      </p:cBhvr>
                                      <p:tavLst>
                                        <p:tav tm="0">
                                          <p:val>
                                            <p:strVal val="#ppt_y-.03"/>
                                          </p:val>
                                        </p:tav>
                                        <p:tav tm="100000">
                                          <p:val>
                                            <p:strVal val="#ppt_y"/>
                                          </p:val>
                                        </p:tav>
                                      </p:tavLst>
                                    </p:anim>
                                  </p:childTnLst>
                                </p:cTn>
                              </p:par>
                            </p:childTnLst>
                          </p:cTn>
                        </p:par>
                        <p:par>
                          <p:cTn id="34" fill="hold">
                            <p:stCondLst>
                              <p:cond delay="2500"/>
                            </p:stCondLst>
                            <p:childTnLst>
                              <p:par>
                                <p:cTn id="35" presetID="22" presetClass="entr" presetSubtype="8" fill="hold" grpId="0" nodeType="afterEffect">
                                  <p:stCondLst>
                                    <p:cond delay="0"/>
                                  </p:stCondLst>
                                  <p:childTnLst>
                                    <p:set>
                                      <p:cBhvr>
                                        <p:cTn id="36" dur="1" fill="hold">
                                          <p:stCondLst>
                                            <p:cond delay="0"/>
                                          </p:stCondLst>
                                        </p:cTn>
                                        <p:tgtEl>
                                          <p:spTgt spid="12"/>
                                        </p:tgtEl>
                                        <p:attrNameLst>
                                          <p:attrName>style.visibility</p:attrName>
                                        </p:attrNameLst>
                                      </p:cBhvr>
                                      <p:to>
                                        <p:strVal val="visible"/>
                                      </p:to>
                                    </p:set>
                                    <p:animEffect transition="in" filter="wipe(left)">
                                      <p:cBhvr>
                                        <p:cTn id="37" dur="500"/>
                                        <p:tgtEl>
                                          <p:spTgt spid="12"/>
                                        </p:tgtEl>
                                      </p:cBhvr>
                                    </p:animEffect>
                                  </p:childTnLst>
                                </p:cTn>
                              </p:par>
                            </p:childTnLst>
                          </p:cTn>
                        </p:par>
                        <p:par>
                          <p:cTn id="38" fill="hold">
                            <p:stCondLst>
                              <p:cond delay="3000"/>
                            </p:stCondLst>
                            <p:childTnLst>
                              <p:par>
                                <p:cTn id="39" presetID="53" presetClass="entr" presetSubtype="528" fill="hold" grpId="0" nodeType="afterEffect">
                                  <p:stCondLst>
                                    <p:cond delay="0"/>
                                  </p:stCondLst>
                                  <p:childTnLst>
                                    <p:set>
                                      <p:cBhvr>
                                        <p:cTn id="40" dur="1" fill="hold">
                                          <p:stCondLst>
                                            <p:cond delay="0"/>
                                          </p:stCondLst>
                                        </p:cTn>
                                        <p:tgtEl>
                                          <p:spTgt spid="8"/>
                                        </p:tgtEl>
                                        <p:attrNameLst>
                                          <p:attrName>style.visibility</p:attrName>
                                        </p:attrNameLst>
                                      </p:cBhvr>
                                      <p:to>
                                        <p:strVal val="visible"/>
                                      </p:to>
                                    </p:set>
                                    <p:anim calcmode="lin" valueType="num">
                                      <p:cBhvr>
                                        <p:cTn id="41" dur="500" fill="hold"/>
                                        <p:tgtEl>
                                          <p:spTgt spid="8"/>
                                        </p:tgtEl>
                                        <p:attrNameLst>
                                          <p:attrName>ppt_w</p:attrName>
                                        </p:attrNameLst>
                                      </p:cBhvr>
                                      <p:tavLst>
                                        <p:tav tm="0">
                                          <p:val>
                                            <p:fltVal val="0"/>
                                          </p:val>
                                        </p:tav>
                                        <p:tav tm="100000">
                                          <p:val>
                                            <p:strVal val="#ppt_w"/>
                                          </p:val>
                                        </p:tav>
                                      </p:tavLst>
                                    </p:anim>
                                    <p:anim calcmode="lin" valueType="num">
                                      <p:cBhvr>
                                        <p:cTn id="42" dur="500" fill="hold"/>
                                        <p:tgtEl>
                                          <p:spTgt spid="8"/>
                                        </p:tgtEl>
                                        <p:attrNameLst>
                                          <p:attrName>ppt_h</p:attrName>
                                        </p:attrNameLst>
                                      </p:cBhvr>
                                      <p:tavLst>
                                        <p:tav tm="0">
                                          <p:val>
                                            <p:fltVal val="0"/>
                                          </p:val>
                                        </p:tav>
                                        <p:tav tm="100000">
                                          <p:val>
                                            <p:strVal val="#ppt_h"/>
                                          </p:val>
                                        </p:tav>
                                      </p:tavLst>
                                    </p:anim>
                                    <p:animEffect transition="in" filter="fade">
                                      <p:cBhvr>
                                        <p:cTn id="43" dur="500"/>
                                        <p:tgtEl>
                                          <p:spTgt spid="8"/>
                                        </p:tgtEl>
                                      </p:cBhvr>
                                    </p:animEffect>
                                    <p:anim calcmode="lin" valueType="num">
                                      <p:cBhvr>
                                        <p:cTn id="44" dur="500" fill="hold"/>
                                        <p:tgtEl>
                                          <p:spTgt spid="8"/>
                                        </p:tgtEl>
                                        <p:attrNameLst>
                                          <p:attrName>ppt_x</p:attrName>
                                        </p:attrNameLst>
                                      </p:cBhvr>
                                      <p:tavLst>
                                        <p:tav tm="0">
                                          <p:val>
                                            <p:fltVal val="0.5"/>
                                          </p:val>
                                        </p:tav>
                                        <p:tav tm="100000">
                                          <p:val>
                                            <p:strVal val="#ppt_x"/>
                                          </p:val>
                                        </p:tav>
                                      </p:tavLst>
                                    </p:anim>
                                    <p:anim calcmode="lin" valueType="num">
                                      <p:cBhvr>
                                        <p:cTn id="45" dur="500" fill="hold"/>
                                        <p:tgtEl>
                                          <p:spTgt spid="8"/>
                                        </p:tgtEl>
                                        <p:attrNameLst>
                                          <p:attrName>ppt_y</p:attrName>
                                        </p:attrNameLst>
                                      </p:cBhvr>
                                      <p:tavLst>
                                        <p:tav tm="0">
                                          <p:val>
                                            <p:fltVal val="0.5"/>
                                          </p:val>
                                        </p:tav>
                                        <p:tav tm="100000">
                                          <p:val>
                                            <p:strVal val="#ppt_y"/>
                                          </p:val>
                                        </p:tav>
                                      </p:tavLst>
                                    </p:anim>
                                  </p:childTnLst>
                                </p:cTn>
                              </p:par>
                            </p:childTnLst>
                          </p:cTn>
                        </p:par>
                        <p:par>
                          <p:cTn id="46" fill="hold">
                            <p:stCondLst>
                              <p:cond delay="3500"/>
                            </p:stCondLst>
                            <p:childTnLst>
                              <p:par>
                                <p:cTn id="47" presetID="53" presetClass="entr" presetSubtype="16" fill="hold" nodeType="afterEffect">
                                  <p:stCondLst>
                                    <p:cond delay="0"/>
                                  </p:stCondLst>
                                  <p:childTnLst>
                                    <p:set>
                                      <p:cBhvr>
                                        <p:cTn id="48" dur="1" fill="hold">
                                          <p:stCondLst>
                                            <p:cond delay="0"/>
                                          </p:stCondLst>
                                        </p:cTn>
                                        <p:tgtEl>
                                          <p:spTgt spid="84"/>
                                        </p:tgtEl>
                                        <p:attrNameLst>
                                          <p:attrName>style.visibility</p:attrName>
                                        </p:attrNameLst>
                                      </p:cBhvr>
                                      <p:to>
                                        <p:strVal val="visible"/>
                                      </p:to>
                                    </p:set>
                                    <p:anim calcmode="lin" valueType="num">
                                      <p:cBhvr>
                                        <p:cTn id="49" dur="500" fill="hold"/>
                                        <p:tgtEl>
                                          <p:spTgt spid="84"/>
                                        </p:tgtEl>
                                        <p:attrNameLst>
                                          <p:attrName>ppt_w</p:attrName>
                                        </p:attrNameLst>
                                      </p:cBhvr>
                                      <p:tavLst>
                                        <p:tav tm="0">
                                          <p:val>
                                            <p:fltVal val="0"/>
                                          </p:val>
                                        </p:tav>
                                        <p:tav tm="100000">
                                          <p:val>
                                            <p:strVal val="#ppt_w"/>
                                          </p:val>
                                        </p:tav>
                                      </p:tavLst>
                                    </p:anim>
                                    <p:anim calcmode="lin" valueType="num">
                                      <p:cBhvr>
                                        <p:cTn id="50" dur="500" fill="hold"/>
                                        <p:tgtEl>
                                          <p:spTgt spid="84"/>
                                        </p:tgtEl>
                                        <p:attrNameLst>
                                          <p:attrName>ppt_h</p:attrName>
                                        </p:attrNameLst>
                                      </p:cBhvr>
                                      <p:tavLst>
                                        <p:tav tm="0">
                                          <p:val>
                                            <p:fltVal val="0"/>
                                          </p:val>
                                        </p:tav>
                                        <p:tav tm="100000">
                                          <p:val>
                                            <p:strVal val="#ppt_h"/>
                                          </p:val>
                                        </p:tav>
                                      </p:tavLst>
                                    </p:anim>
                                    <p:animEffect transition="in" filter="fade">
                                      <p:cBhvr>
                                        <p:cTn id="51" dur="500"/>
                                        <p:tgtEl>
                                          <p:spTgt spid="84"/>
                                        </p:tgtEl>
                                      </p:cBhvr>
                                    </p:animEffect>
                                  </p:childTnLst>
                                </p:cTn>
                              </p:par>
                              <p:par>
                                <p:cTn id="52" presetID="53" presetClass="entr" presetSubtype="16" fill="hold" grpId="0" nodeType="withEffect">
                                  <p:stCondLst>
                                    <p:cond delay="0"/>
                                  </p:stCondLst>
                                  <p:childTnLst>
                                    <p:set>
                                      <p:cBhvr>
                                        <p:cTn id="53" dur="1" fill="hold">
                                          <p:stCondLst>
                                            <p:cond delay="0"/>
                                          </p:stCondLst>
                                        </p:cTn>
                                        <p:tgtEl>
                                          <p:spTgt spid="48"/>
                                        </p:tgtEl>
                                        <p:attrNameLst>
                                          <p:attrName>style.visibility</p:attrName>
                                        </p:attrNameLst>
                                      </p:cBhvr>
                                      <p:to>
                                        <p:strVal val="visible"/>
                                      </p:to>
                                    </p:set>
                                    <p:anim calcmode="lin" valueType="num">
                                      <p:cBhvr>
                                        <p:cTn id="54" dur="500" fill="hold"/>
                                        <p:tgtEl>
                                          <p:spTgt spid="48"/>
                                        </p:tgtEl>
                                        <p:attrNameLst>
                                          <p:attrName>ppt_w</p:attrName>
                                        </p:attrNameLst>
                                      </p:cBhvr>
                                      <p:tavLst>
                                        <p:tav tm="0">
                                          <p:val>
                                            <p:fltVal val="0"/>
                                          </p:val>
                                        </p:tav>
                                        <p:tav tm="100000">
                                          <p:val>
                                            <p:strVal val="#ppt_w"/>
                                          </p:val>
                                        </p:tav>
                                      </p:tavLst>
                                    </p:anim>
                                    <p:anim calcmode="lin" valueType="num">
                                      <p:cBhvr>
                                        <p:cTn id="55" dur="500" fill="hold"/>
                                        <p:tgtEl>
                                          <p:spTgt spid="48"/>
                                        </p:tgtEl>
                                        <p:attrNameLst>
                                          <p:attrName>ppt_h</p:attrName>
                                        </p:attrNameLst>
                                      </p:cBhvr>
                                      <p:tavLst>
                                        <p:tav tm="0">
                                          <p:val>
                                            <p:fltVal val="0"/>
                                          </p:val>
                                        </p:tav>
                                        <p:tav tm="100000">
                                          <p:val>
                                            <p:strVal val="#ppt_h"/>
                                          </p:val>
                                        </p:tav>
                                      </p:tavLst>
                                    </p:anim>
                                    <p:animEffect transition="in" filter="fade">
                                      <p:cBhvr>
                                        <p:cTn id="56" dur="500"/>
                                        <p:tgtEl>
                                          <p:spTgt spid="48"/>
                                        </p:tgtEl>
                                      </p:cBhvr>
                                    </p:animEffect>
                                  </p:childTnLst>
                                </p:cTn>
                              </p:par>
                            </p:childTnLst>
                          </p:cTn>
                        </p:par>
                        <p:par>
                          <p:cTn id="57" fill="hold">
                            <p:stCondLst>
                              <p:cond delay="4000"/>
                            </p:stCondLst>
                            <p:childTnLst>
                              <p:par>
                                <p:cTn id="58" presetID="37" presetClass="entr" presetSubtype="0" fill="hold" grpId="0" nodeType="afterEffect">
                                  <p:stCondLst>
                                    <p:cond delay="0"/>
                                  </p:stCondLst>
                                  <p:childTnLst>
                                    <p:set>
                                      <p:cBhvr>
                                        <p:cTn id="59" dur="1" fill="hold">
                                          <p:stCondLst>
                                            <p:cond delay="0"/>
                                          </p:stCondLst>
                                        </p:cTn>
                                        <p:tgtEl>
                                          <p:spTgt spid="64"/>
                                        </p:tgtEl>
                                        <p:attrNameLst>
                                          <p:attrName>style.visibility</p:attrName>
                                        </p:attrNameLst>
                                      </p:cBhvr>
                                      <p:to>
                                        <p:strVal val="visible"/>
                                      </p:to>
                                    </p:set>
                                    <p:animEffect transition="in" filter="fade">
                                      <p:cBhvr>
                                        <p:cTn id="60" dur="1000"/>
                                        <p:tgtEl>
                                          <p:spTgt spid="64"/>
                                        </p:tgtEl>
                                      </p:cBhvr>
                                    </p:animEffect>
                                    <p:anim calcmode="lin" valueType="num">
                                      <p:cBhvr>
                                        <p:cTn id="61" dur="1000" fill="hold"/>
                                        <p:tgtEl>
                                          <p:spTgt spid="64"/>
                                        </p:tgtEl>
                                        <p:attrNameLst>
                                          <p:attrName>ppt_x</p:attrName>
                                        </p:attrNameLst>
                                      </p:cBhvr>
                                      <p:tavLst>
                                        <p:tav tm="0">
                                          <p:val>
                                            <p:strVal val="#ppt_x"/>
                                          </p:val>
                                        </p:tav>
                                        <p:tav tm="100000">
                                          <p:val>
                                            <p:strVal val="#ppt_x"/>
                                          </p:val>
                                        </p:tav>
                                      </p:tavLst>
                                    </p:anim>
                                    <p:anim calcmode="lin" valueType="num">
                                      <p:cBhvr>
                                        <p:cTn id="62" dur="900" decel="100000" fill="hold"/>
                                        <p:tgtEl>
                                          <p:spTgt spid="64"/>
                                        </p:tgtEl>
                                        <p:attrNameLst>
                                          <p:attrName>ppt_y</p:attrName>
                                        </p:attrNameLst>
                                      </p:cBhvr>
                                      <p:tavLst>
                                        <p:tav tm="0">
                                          <p:val>
                                            <p:strVal val="#ppt_y+1"/>
                                          </p:val>
                                        </p:tav>
                                        <p:tav tm="100000">
                                          <p:val>
                                            <p:strVal val="#ppt_y-.03"/>
                                          </p:val>
                                        </p:tav>
                                      </p:tavLst>
                                    </p:anim>
                                    <p:anim calcmode="lin" valueType="num">
                                      <p:cBhvr>
                                        <p:cTn id="63" dur="100" accel="100000" fill="hold">
                                          <p:stCondLst>
                                            <p:cond delay="900"/>
                                          </p:stCondLst>
                                        </p:cTn>
                                        <p:tgtEl>
                                          <p:spTgt spid="64"/>
                                        </p:tgtEl>
                                        <p:attrNameLst>
                                          <p:attrName>ppt_y</p:attrName>
                                        </p:attrNameLst>
                                      </p:cBhvr>
                                      <p:tavLst>
                                        <p:tav tm="0">
                                          <p:val>
                                            <p:strVal val="#ppt_y-.03"/>
                                          </p:val>
                                        </p:tav>
                                        <p:tav tm="100000">
                                          <p:val>
                                            <p:strVal val="#ppt_y"/>
                                          </p:val>
                                        </p:tav>
                                      </p:tavLst>
                                    </p:anim>
                                  </p:childTnLst>
                                </p:cTn>
                              </p:par>
                            </p:childTnLst>
                          </p:cTn>
                        </p:par>
                        <p:par>
                          <p:cTn id="64" fill="hold">
                            <p:stCondLst>
                              <p:cond delay="5000"/>
                            </p:stCondLst>
                            <p:childTnLst>
                              <p:par>
                                <p:cTn id="65" presetID="53" presetClass="entr" presetSubtype="528" fill="hold" grpId="0" nodeType="afterEffect">
                                  <p:stCondLst>
                                    <p:cond delay="0"/>
                                  </p:stCondLst>
                                  <p:childTnLst>
                                    <p:set>
                                      <p:cBhvr>
                                        <p:cTn id="66" dur="1" fill="hold">
                                          <p:stCondLst>
                                            <p:cond delay="0"/>
                                          </p:stCondLst>
                                        </p:cTn>
                                        <p:tgtEl>
                                          <p:spTgt spid="11"/>
                                        </p:tgtEl>
                                        <p:attrNameLst>
                                          <p:attrName>style.visibility</p:attrName>
                                        </p:attrNameLst>
                                      </p:cBhvr>
                                      <p:to>
                                        <p:strVal val="visible"/>
                                      </p:to>
                                    </p:set>
                                    <p:anim calcmode="lin" valueType="num">
                                      <p:cBhvr>
                                        <p:cTn id="67" dur="500" fill="hold"/>
                                        <p:tgtEl>
                                          <p:spTgt spid="11"/>
                                        </p:tgtEl>
                                        <p:attrNameLst>
                                          <p:attrName>ppt_w</p:attrName>
                                        </p:attrNameLst>
                                      </p:cBhvr>
                                      <p:tavLst>
                                        <p:tav tm="0">
                                          <p:val>
                                            <p:fltVal val="0"/>
                                          </p:val>
                                        </p:tav>
                                        <p:tav tm="100000">
                                          <p:val>
                                            <p:strVal val="#ppt_w"/>
                                          </p:val>
                                        </p:tav>
                                      </p:tavLst>
                                    </p:anim>
                                    <p:anim calcmode="lin" valueType="num">
                                      <p:cBhvr>
                                        <p:cTn id="68" dur="500" fill="hold"/>
                                        <p:tgtEl>
                                          <p:spTgt spid="11"/>
                                        </p:tgtEl>
                                        <p:attrNameLst>
                                          <p:attrName>ppt_h</p:attrName>
                                        </p:attrNameLst>
                                      </p:cBhvr>
                                      <p:tavLst>
                                        <p:tav tm="0">
                                          <p:val>
                                            <p:fltVal val="0"/>
                                          </p:val>
                                        </p:tav>
                                        <p:tav tm="100000">
                                          <p:val>
                                            <p:strVal val="#ppt_h"/>
                                          </p:val>
                                        </p:tav>
                                      </p:tavLst>
                                    </p:anim>
                                    <p:animEffect transition="in" filter="fade">
                                      <p:cBhvr>
                                        <p:cTn id="69" dur="500"/>
                                        <p:tgtEl>
                                          <p:spTgt spid="11"/>
                                        </p:tgtEl>
                                      </p:cBhvr>
                                    </p:animEffect>
                                    <p:anim calcmode="lin" valueType="num">
                                      <p:cBhvr>
                                        <p:cTn id="70" dur="500" fill="hold"/>
                                        <p:tgtEl>
                                          <p:spTgt spid="11"/>
                                        </p:tgtEl>
                                        <p:attrNameLst>
                                          <p:attrName>ppt_x</p:attrName>
                                        </p:attrNameLst>
                                      </p:cBhvr>
                                      <p:tavLst>
                                        <p:tav tm="0">
                                          <p:val>
                                            <p:fltVal val="0.5"/>
                                          </p:val>
                                        </p:tav>
                                        <p:tav tm="100000">
                                          <p:val>
                                            <p:strVal val="#ppt_x"/>
                                          </p:val>
                                        </p:tav>
                                      </p:tavLst>
                                    </p:anim>
                                    <p:anim calcmode="lin" valueType="num">
                                      <p:cBhvr>
                                        <p:cTn id="71" dur="500" fill="hold"/>
                                        <p:tgtEl>
                                          <p:spTgt spid="11"/>
                                        </p:tgtEl>
                                        <p:attrNameLst>
                                          <p:attrName>ppt_y</p:attrName>
                                        </p:attrNameLst>
                                      </p:cBhvr>
                                      <p:tavLst>
                                        <p:tav tm="0">
                                          <p:val>
                                            <p:fltVal val="0.5"/>
                                          </p:val>
                                        </p:tav>
                                        <p:tav tm="100000">
                                          <p:val>
                                            <p:strVal val="#ppt_y"/>
                                          </p:val>
                                        </p:tav>
                                      </p:tavLst>
                                    </p:anim>
                                  </p:childTnLst>
                                </p:cTn>
                              </p:par>
                            </p:childTnLst>
                          </p:cTn>
                        </p:par>
                        <p:par>
                          <p:cTn id="72" fill="hold">
                            <p:stCondLst>
                              <p:cond delay="5500"/>
                            </p:stCondLst>
                            <p:childTnLst>
                              <p:par>
                                <p:cTn id="73" presetID="53" presetClass="entr" presetSubtype="16" fill="hold" nodeType="afterEffect">
                                  <p:stCondLst>
                                    <p:cond delay="0"/>
                                  </p:stCondLst>
                                  <p:childTnLst>
                                    <p:set>
                                      <p:cBhvr>
                                        <p:cTn id="74" dur="1" fill="hold">
                                          <p:stCondLst>
                                            <p:cond delay="0"/>
                                          </p:stCondLst>
                                        </p:cTn>
                                        <p:tgtEl>
                                          <p:spTgt spid="75"/>
                                        </p:tgtEl>
                                        <p:attrNameLst>
                                          <p:attrName>style.visibility</p:attrName>
                                        </p:attrNameLst>
                                      </p:cBhvr>
                                      <p:to>
                                        <p:strVal val="visible"/>
                                      </p:to>
                                    </p:set>
                                    <p:anim calcmode="lin" valueType="num">
                                      <p:cBhvr>
                                        <p:cTn id="75" dur="500" fill="hold"/>
                                        <p:tgtEl>
                                          <p:spTgt spid="75"/>
                                        </p:tgtEl>
                                        <p:attrNameLst>
                                          <p:attrName>ppt_w</p:attrName>
                                        </p:attrNameLst>
                                      </p:cBhvr>
                                      <p:tavLst>
                                        <p:tav tm="0">
                                          <p:val>
                                            <p:fltVal val="0"/>
                                          </p:val>
                                        </p:tav>
                                        <p:tav tm="100000">
                                          <p:val>
                                            <p:strVal val="#ppt_w"/>
                                          </p:val>
                                        </p:tav>
                                      </p:tavLst>
                                    </p:anim>
                                    <p:anim calcmode="lin" valueType="num">
                                      <p:cBhvr>
                                        <p:cTn id="76" dur="500" fill="hold"/>
                                        <p:tgtEl>
                                          <p:spTgt spid="75"/>
                                        </p:tgtEl>
                                        <p:attrNameLst>
                                          <p:attrName>ppt_h</p:attrName>
                                        </p:attrNameLst>
                                      </p:cBhvr>
                                      <p:tavLst>
                                        <p:tav tm="0">
                                          <p:val>
                                            <p:fltVal val="0"/>
                                          </p:val>
                                        </p:tav>
                                        <p:tav tm="100000">
                                          <p:val>
                                            <p:strVal val="#ppt_h"/>
                                          </p:val>
                                        </p:tav>
                                      </p:tavLst>
                                    </p:anim>
                                    <p:animEffect transition="in" filter="fade">
                                      <p:cBhvr>
                                        <p:cTn id="77" dur="500"/>
                                        <p:tgtEl>
                                          <p:spTgt spid="75"/>
                                        </p:tgtEl>
                                      </p:cBhvr>
                                    </p:animEffect>
                                  </p:childTnLst>
                                </p:cTn>
                              </p:par>
                              <p:par>
                                <p:cTn id="78" presetID="53" presetClass="entr" presetSubtype="16" fill="hold" grpId="0" nodeType="withEffect">
                                  <p:stCondLst>
                                    <p:cond delay="0"/>
                                  </p:stCondLst>
                                  <p:childTnLst>
                                    <p:set>
                                      <p:cBhvr>
                                        <p:cTn id="79" dur="1" fill="hold">
                                          <p:stCondLst>
                                            <p:cond delay="0"/>
                                          </p:stCondLst>
                                        </p:cTn>
                                        <p:tgtEl>
                                          <p:spTgt spid="55"/>
                                        </p:tgtEl>
                                        <p:attrNameLst>
                                          <p:attrName>style.visibility</p:attrName>
                                        </p:attrNameLst>
                                      </p:cBhvr>
                                      <p:to>
                                        <p:strVal val="visible"/>
                                      </p:to>
                                    </p:set>
                                    <p:anim calcmode="lin" valueType="num">
                                      <p:cBhvr>
                                        <p:cTn id="80" dur="500" fill="hold"/>
                                        <p:tgtEl>
                                          <p:spTgt spid="55"/>
                                        </p:tgtEl>
                                        <p:attrNameLst>
                                          <p:attrName>ppt_w</p:attrName>
                                        </p:attrNameLst>
                                      </p:cBhvr>
                                      <p:tavLst>
                                        <p:tav tm="0">
                                          <p:val>
                                            <p:fltVal val="0"/>
                                          </p:val>
                                        </p:tav>
                                        <p:tav tm="100000">
                                          <p:val>
                                            <p:strVal val="#ppt_w"/>
                                          </p:val>
                                        </p:tav>
                                      </p:tavLst>
                                    </p:anim>
                                    <p:anim calcmode="lin" valueType="num">
                                      <p:cBhvr>
                                        <p:cTn id="81" dur="500" fill="hold"/>
                                        <p:tgtEl>
                                          <p:spTgt spid="55"/>
                                        </p:tgtEl>
                                        <p:attrNameLst>
                                          <p:attrName>ppt_h</p:attrName>
                                        </p:attrNameLst>
                                      </p:cBhvr>
                                      <p:tavLst>
                                        <p:tav tm="0">
                                          <p:val>
                                            <p:fltVal val="0"/>
                                          </p:val>
                                        </p:tav>
                                        <p:tav tm="100000">
                                          <p:val>
                                            <p:strVal val="#ppt_h"/>
                                          </p:val>
                                        </p:tav>
                                      </p:tavLst>
                                    </p:anim>
                                    <p:animEffect transition="in" filter="fade">
                                      <p:cBhvr>
                                        <p:cTn id="82" dur="500"/>
                                        <p:tgtEl>
                                          <p:spTgt spid="55"/>
                                        </p:tgtEl>
                                      </p:cBhvr>
                                    </p:animEffect>
                                  </p:childTnLst>
                                </p:cTn>
                              </p:par>
                            </p:childTnLst>
                          </p:cTn>
                        </p:par>
                        <p:par>
                          <p:cTn id="83" fill="hold">
                            <p:stCondLst>
                              <p:cond delay="6000"/>
                            </p:stCondLst>
                            <p:childTnLst>
                              <p:par>
                                <p:cTn id="84" presetID="37" presetClass="entr" presetSubtype="0" fill="hold" grpId="0" nodeType="afterEffect">
                                  <p:stCondLst>
                                    <p:cond delay="0"/>
                                  </p:stCondLst>
                                  <p:childTnLst>
                                    <p:set>
                                      <p:cBhvr>
                                        <p:cTn id="85" dur="1" fill="hold">
                                          <p:stCondLst>
                                            <p:cond delay="0"/>
                                          </p:stCondLst>
                                        </p:cTn>
                                        <p:tgtEl>
                                          <p:spTgt spid="65"/>
                                        </p:tgtEl>
                                        <p:attrNameLst>
                                          <p:attrName>style.visibility</p:attrName>
                                        </p:attrNameLst>
                                      </p:cBhvr>
                                      <p:to>
                                        <p:strVal val="visible"/>
                                      </p:to>
                                    </p:set>
                                    <p:animEffect transition="in" filter="fade">
                                      <p:cBhvr>
                                        <p:cTn id="86" dur="1000"/>
                                        <p:tgtEl>
                                          <p:spTgt spid="65"/>
                                        </p:tgtEl>
                                      </p:cBhvr>
                                    </p:animEffect>
                                    <p:anim calcmode="lin" valueType="num">
                                      <p:cBhvr>
                                        <p:cTn id="87" dur="1000" fill="hold"/>
                                        <p:tgtEl>
                                          <p:spTgt spid="65"/>
                                        </p:tgtEl>
                                        <p:attrNameLst>
                                          <p:attrName>ppt_x</p:attrName>
                                        </p:attrNameLst>
                                      </p:cBhvr>
                                      <p:tavLst>
                                        <p:tav tm="0">
                                          <p:val>
                                            <p:strVal val="#ppt_x"/>
                                          </p:val>
                                        </p:tav>
                                        <p:tav tm="100000">
                                          <p:val>
                                            <p:strVal val="#ppt_x"/>
                                          </p:val>
                                        </p:tav>
                                      </p:tavLst>
                                    </p:anim>
                                    <p:anim calcmode="lin" valueType="num">
                                      <p:cBhvr>
                                        <p:cTn id="88" dur="900" decel="100000" fill="hold"/>
                                        <p:tgtEl>
                                          <p:spTgt spid="65"/>
                                        </p:tgtEl>
                                        <p:attrNameLst>
                                          <p:attrName>ppt_y</p:attrName>
                                        </p:attrNameLst>
                                      </p:cBhvr>
                                      <p:tavLst>
                                        <p:tav tm="0">
                                          <p:val>
                                            <p:strVal val="#ppt_y+1"/>
                                          </p:val>
                                        </p:tav>
                                        <p:tav tm="100000">
                                          <p:val>
                                            <p:strVal val="#ppt_y-.03"/>
                                          </p:val>
                                        </p:tav>
                                      </p:tavLst>
                                    </p:anim>
                                    <p:anim calcmode="lin" valueType="num">
                                      <p:cBhvr>
                                        <p:cTn id="89" dur="100" accel="100000" fill="hold">
                                          <p:stCondLst>
                                            <p:cond delay="900"/>
                                          </p:stCondLst>
                                        </p:cTn>
                                        <p:tgtEl>
                                          <p:spTgt spid="65"/>
                                        </p:tgtEl>
                                        <p:attrNameLst>
                                          <p:attrName>ppt_y</p:attrName>
                                        </p:attrNameLst>
                                      </p:cBhvr>
                                      <p:tavLst>
                                        <p:tav tm="0">
                                          <p:val>
                                            <p:strVal val="#ppt_y-.03"/>
                                          </p:val>
                                        </p:tav>
                                        <p:tav tm="100000">
                                          <p:val>
                                            <p:strVal val="#ppt_y"/>
                                          </p:val>
                                        </p:tav>
                                      </p:tavLst>
                                    </p:anim>
                                  </p:childTnLst>
                                </p:cTn>
                              </p:par>
                            </p:childTnLst>
                          </p:cTn>
                        </p:par>
                        <p:par>
                          <p:cTn id="90" fill="hold">
                            <p:stCondLst>
                              <p:cond delay="7000"/>
                            </p:stCondLst>
                            <p:childTnLst>
                              <p:par>
                                <p:cTn id="91" presetID="22" presetClass="entr" presetSubtype="2" fill="hold" grpId="0" nodeType="afterEffect">
                                  <p:stCondLst>
                                    <p:cond delay="0"/>
                                  </p:stCondLst>
                                  <p:childTnLst>
                                    <p:set>
                                      <p:cBhvr>
                                        <p:cTn id="92" dur="1" fill="hold">
                                          <p:stCondLst>
                                            <p:cond delay="0"/>
                                          </p:stCondLst>
                                        </p:cTn>
                                        <p:tgtEl>
                                          <p:spTgt spid="13"/>
                                        </p:tgtEl>
                                        <p:attrNameLst>
                                          <p:attrName>style.visibility</p:attrName>
                                        </p:attrNameLst>
                                      </p:cBhvr>
                                      <p:to>
                                        <p:strVal val="visible"/>
                                      </p:to>
                                    </p:set>
                                    <p:animEffect transition="in" filter="wipe(right)">
                                      <p:cBhvr>
                                        <p:cTn id="93" dur="500"/>
                                        <p:tgtEl>
                                          <p:spTgt spid="13"/>
                                        </p:tgtEl>
                                      </p:cBhvr>
                                    </p:animEffect>
                                  </p:childTnLst>
                                </p:cTn>
                              </p:par>
                            </p:childTnLst>
                          </p:cTn>
                        </p:par>
                        <p:par>
                          <p:cTn id="94" fill="hold">
                            <p:stCondLst>
                              <p:cond delay="7500"/>
                            </p:stCondLst>
                            <p:childTnLst>
                              <p:par>
                                <p:cTn id="95" presetID="53" presetClass="entr" presetSubtype="528" fill="hold" grpId="0" nodeType="afterEffect">
                                  <p:stCondLst>
                                    <p:cond delay="0"/>
                                  </p:stCondLst>
                                  <p:childTnLst>
                                    <p:set>
                                      <p:cBhvr>
                                        <p:cTn id="96" dur="1" fill="hold">
                                          <p:stCondLst>
                                            <p:cond delay="0"/>
                                          </p:stCondLst>
                                        </p:cTn>
                                        <p:tgtEl>
                                          <p:spTgt spid="10"/>
                                        </p:tgtEl>
                                        <p:attrNameLst>
                                          <p:attrName>style.visibility</p:attrName>
                                        </p:attrNameLst>
                                      </p:cBhvr>
                                      <p:to>
                                        <p:strVal val="visible"/>
                                      </p:to>
                                    </p:set>
                                    <p:anim calcmode="lin" valueType="num">
                                      <p:cBhvr>
                                        <p:cTn id="97" dur="500" fill="hold"/>
                                        <p:tgtEl>
                                          <p:spTgt spid="10"/>
                                        </p:tgtEl>
                                        <p:attrNameLst>
                                          <p:attrName>ppt_w</p:attrName>
                                        </p:attrNameLst>
                                      </p:cBhvr>
                                      <p:tavLst>
                                        <p:tav tm="0">
                                          <p:val>
                                            <p:fltVal val="0"/>
                                          </p:val>
                                        </p:tav>
                                        <p:tav tm="100000">
                                          <p:val>
                                            <p:strVal val="#ppt_w"/>
                                          </p:val>
                                        </p:tav>
                                      </p:tavLst>
                                    </p:anim>
                                    <p:anim calcmode="lin" valueType="num">
                                      <p:cBhvr>
                                        <p:cTn id="98" dur="500" fill="hold"/>
                                        <p:tgtEl>
                                          <p:spTgt spid="10"/>
                                        </p:tgtEl>
                                        <p:attrNameLst>
                                          <p:attrName>ppt_h</p:attrName>
                                        </p:attrNameLst>
                                      </p:cBhvr>
                                      <p:tavLst>
                                        <p:tav tm="0">
                                          <p:val>
                                            <p:fltVal val="0"/>
                                          </p:val>
                                        </p:tav>
                                        <p:tav tm="100000">
                                          <p:val>
                                            <p:strVal val="#ppt_h"/>
                                          </p:val>
                                        </p:tav>
                                      </p:tavLst>
                                    </p:anim>
                                    <p:animEffect transition="in" filter="fade">
                                      <p:cBhvr>
                                        <p:cTn id="99" dur="500"/>
                                        <p:tgtEl>
                                          <p:spTgt spid="10"/>
                                        </p:tgtEl>
                                      </p:cBhvr>
                                    </p:animEffect>
                                    <p:anim calcmode="lin" valueType="num">
                                      <p:cBhvr>
                                        <p:cTn id="100" dur="500" fill="hold"/>
                                        <p:tgtEl>
                                          <p:spTgt spid="10"/>
                                        </p:tgtEl>
                                        <p:attrNameLst>
                                          <p:attrName>ppt_x</p:attrName>
                                        </p:attrNameLst>
                                      </p:cBhvr>
                                      <p:tavLst>
                                        <p:tav tm="0">
                                          <p:val>
                                            <p:fltVal val="0.5"/>
                                          </p:val>
                                        </p:tav>
                                        <p:tav tm="100000">
                                          <p:val>
                                            <p:strVal val="#ppt_x"/>
                                          </p:val>
                                        </p:tav>
                                      </p:tavLst>
                                    </p:anim>
                                    <p:anim calcmode="lin" valueType="num">
                                      <p:cBhvr>
                                        <p:cTn id="101" dur="500" fill="hold"/>
                                        <p:tgtEl>
                                          <p:spTgt spid="10"/>
                                        </p:tgtEl>
                                        <p:attrNameLst>
                                          <p:attrName>ppt_y</p:attrName>
                                        </p:attrNameLst>
                                      </p:cBhvr>
                                      <p:tavLst>
                                        <p:tav tm="0">
                                          <p:val>
                                            <p:fltVal val="0.5"/>
                                          </p:val>
                                        </p:tav>
                                        <p:tav tm="100000">
                                          <p:val>
                                            <p:strVal val="#ppt_y"/>
                                          </p:val>
                                        </p:tav>
                                      </p:tavLst>
                                    </p:anim>
                                  </p:childTnLst>
                                </p:cTn>
                              </p:par>
                            </p:childTnLst>
                          </p:cTn>
                        </p:par>
                        <p:par>
                          <p:cTn id="102" fill="hold">
                            <p:stCondLst>
                              <p:cond delay="8000"/>
                            </p:stCondLst>
                            <p:childTnLst>
                              <p:par>
                                <p:cTn id="103" presetID="53" presetClass="entr" presetSubtype="16" fill="hold" nodeType="afterEffect">
                                  <p:stCondLst>
                                    <p:cond delay="0"/>
                                  </p:stCondLst>
                                  <p:childTnLst>
                                    <p:set>
                                      <p:cBhvr>
                                        <p:cTn id="104" dur="1" fill="hold">
                                          <p:stCondLst>
                                            <p:cond delay="0"/>
                                          </p:stCondLst>
                                        </p:cTn>
                                        <p:tgtEl>
                                          <p:spTgt spid="67"/>
                                        </p:tgtEl>
                                        <p:attrNameLst>
                                          <p:attrName>style.visibility</p:attrName>
                                        </p:attrNameLst>
                                      </p:cBhvr>
                                      <p:to>
                                        <p:strVal val="visible"/>
                                      </p:to>
                                    </p:set>
                                    <p:anim calcmode="lin" valueType="num">
                                      <p:cBhvr>
                                        <p:cTn id="105" dur="500" fill="hold"/>
                                        <p:tgtEl>
                                          <p:spTgt spid="67"/>
                                        </p:tgtEl>
                                        <p:attrNameLst>
                                          <p:attrName>ppt_w</p:attrName>
                                        </p:attrNameLst>
                                      </p:cBhvr>
                                      <p:tavLst>
                                        <p:tav tm="0">
                                          <p:val>
                                            <p:fltVal val="0"/>
                                          </p:val>
                                        </p:tav>
                                        <p:tav tm="100000">
                                          <p:val>
                                            <p:strVal val="#ppt_w"/>
                                          </p:val>
                                        </p:tav>
                                      </p:tavLst>
                                    </p:anim>
                                    <p:anim calcmode="lin" valueType="num">
                                      <p:cBhvr>
                                        <p:cTn id="106" dur="500" fill="hold"/>
                                        <p:tgtEl>
                                          <p:spTgt spid="67"/>
                                        </p:tgtEl>
                                        <p:attrNameLst>
                                          <p:attrName>ppt_h</p:attrName>
                                        </p:attrNameLst>
                                      </p:cBhvr>
                                      <p:tavLst>
                                        <p:tav tm="0">
                                          <p:val>
                                            <p:fltVal val="0"/>
                                          </p:val>
                                        </p:tav>
                                        <p:tav tm="100000">
                                          <p:val>
                                            <p:strVal val="#ppt_h"/>
                                          </p:val>
                                        </p:tav>
                                      </p:tavLst>
                                    </p:anim>
                                    <p:animEffect transition="in" filter="fade">
                                      <p:cBhvr>
                                        <p:cTn id="107" dur="500"/>
                                        <p:tgtEl>
                                          <p:spTgt spid="67"/>
                                        </p:tgtEl>
                                      </p:cBhvr>
                                    </p:animEffect>
                                  </p:childTnLst>
                                </p:cTn>
                              </p:par>
                              <p:par>
                                <p:cTn id="108" presetID="53" presetClass="entr" presetSubtype="16" fill="hold" grpId="0" nodeType="withEffect">
                                  <p:stCondLst>
                                    <p:cond delay="0"/>
                                  </p:stCondLst>
                                  <p:childTnLst>
                                    <p:set>
                                      <p:cBhvr>
                                        <p:cTn id="109" dur="1" fill="hold">
                                          <p:stCondLst>
                                            <p:cond delay="0"/>
                                          </p:stCondLst>
                                        </p:cTn>
                                        <p:tgtEl>
                                          <p:spTgt spid="49"/>
                                        </p:tgtEl>
                                        <p:attrNameLst>
                                          <p:attrName>style.visibility</p:attrName>
                                        </p:attrNameLst>
                                      </p:cBhvr>
                                      <p:to>
                                        <p:strVal val="visible"/>
                                      </p:to>
                                    </p:set>
                                    <p:anim calcmode="lin" valueType="num">
                                      <p:cBhvr>
                                        <p:cTn id="110" dur="500" fill="hold"/>
                                        <p:tgtEl>
                                          <p:spTgt spid="49"/>
                                        </p:tgtEl>
                                        <p:attrNameLst>
                                          <p:attrName>ppt_w</p:attrName>
                                        </p:attrNameLst>
                                      </p:cBhvr>
                                      <p:tavLst>
                                        <p:tav tm="0">
                                          <p:val>
                                            <p:fltVal val="0"/>
                                          </p:val>
                                        </p:tav>
                                        <p:tav tm="100000">
                                          <p:val>
                                            <p:strVal val="#ppt_w"/>
                                          </p:val>
                                        </p:tav>
                                      </p:tavLst>
                                    </p:anim>
                                    <p:anim calcmode="lin" valueType="num">
                                      <p:cBhvr>
                                        <p:cTn id="111" dur="500" fill="hold"/>
                                        <p:tgtEl>
                                          <p:spTgt spid="49"/>
                                        </p:tgtEl>
                                        <p:attrNameLst>
                                          <p:attrName>ppt_h</p:attrName>
                                        </p:attrNameLst>
                                      </p:cBhvr>
                                      <p:tavLst>
                                        <p:tav tm="0">
                                          <p:val>
                                            <p:fltVal val="0"/>
                                          </p:val>
                                        </p:tav>
                                        <p:tav tm="100000">
                                          <p:val>
                                            <p:strVal val="#ppt_h"/>
                                          </p:val>
                                        </p:tav>
                                      </p:tavLst>
                                    </p:anim>
                                    <p:animEffect transition="in" filter="fade">
                                      <p:cBhvr>
                                        <p:cTn id="112" dur="500"/>
                                        <p:tgtEl>
                                          <p:spTgt spid="49"/>
                                        </p:tgtEl>
                                      </p:cBhvr>
                                    </p:animEffect>
                                  </p:childTnLst>
                                </p:cTn>
                              </p:par>
                            </p:childTnLst>
                          </p:cTn>
                        </p:par>
                        <p:par>
                          <p:cTn id="113" fill="hold">
                            <p:stCondLst>
                              <p:cond delay="8500"/>
                            </p:stCondLst>
                            <p:childTnLst>
                              <p:par>
                                <p:cTn id="114" presetID="37" presetClass="entr" presetSubtype="0" fill="hold" grpId="0" nodeType="afterEffect">
                                  <p:stCondLst>
                                    <p:cond delay="0"/>
                                  </p:stCondLst>
                                  <p:childTnLst>
                                    <p:set>
                                      <p:cBhvr>
                                        <p:cTn id="115" dur="1" fill="hold">
                                          <p:stCondLst>
                                            <p:cond delay="0"/>
                                          </p:stCondLst>
                                        </p:cTn>
                                        <p:tgtEl>
                                          <p:spTgt spid="66"/>
                                        </p:tgtEl>
                                        <p:attrNameLst>
                                          <p:attrName>style.visibility</p:attrName>
                                        </p:attrNameLst>
                                      </p:cBhvr>
                                      <p:to>
                                        <p:strVal val="visible"/>
                                      </p:to>
                                    </p:set>
                                    <p:animEffect transition="in" filter="fade">
                                      <p:cBhvr>
                                        <p:cTn id="116" dur="1000"/>
                                        <p:tgtEl>
                                          <p:spTgt spid="66"/>
                                        </p:tgtEl>
                                      </p:cBhvr>
                                    </p:animEffect>
                                    <p:anim calcmode="lin" valueType="num">
                                      <p:cBhvr>
                                        <p:cTn id="117" dur="1000" fill="hold"/>
                                        <p:tgtEl>
                                          <p:spTgt spid="66"/>
                                        </p:tgtEl>
                                        <p:attrNameLst>
                                          <p:attrName>ppt_x</p:attrName>
                                        </p:attrNameLst>
                                      </p:cBhvr>
                                      <p:tavLst>
                                        <p:tav tm="0">
                                          <p:val>
                                            <p:strVal val="#ppt_x"/>
                                          </p:val>
                                        </p:tav>
                                        <p:tav tm="100000">
                                          <p:val>
                                            <p:strVal val="#ppt_x"/>
                                          </p:val>
                                        </p:tav>
                                      </p:tavLst>
                                    </p:anim>
                                    <p:anim calcmode="lin" valueType="num">
                                      <p:cBhvr>
                                        <p:cTn id="118" dur="900" decel="100000" fill="hold"/>
                                        <p:tgtEl>
                                          <p:spTgt spid="66"/>
                                        </p:tgtEl>
                                        <p:attrNameLst>
                                          <p:attrName>ppt_y</p:attrName>
                                        </p:attrNameLst>
                                      </p:cBhvr>
                                      <p:tavLst>
                                        <p:tav tm="0">
                                          <p:val>
                                            <p:strVal val="#ppt_y+1"/>
                                          </p:val>
                                        </p:tav>
                                        <p:tav tm="100000">
                                          <p:val>
                                            <p:strVal val="#ppt_y-.03"/>
                                          </p:val>
                                        </p:tav>
                                      </p:tavLst>
                                    </p:anim>
                                    <p:anim calcmode="lin" valueType="num">
                                      <p:cBhvr>
                                        <p:cTn id="119" dur="100" accel="100000" fill="hold">
                                          <p:stCondLst>
                                            <p:cond delay="900"/>
                                          </p:stCondLst>
                                        </p:cTn>
                                        <p:tgtEl>
                                          <p:spTgt spid="66"/>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3" grpId="0" animBg="1"/>
      <p:bldP spid="8" grpId="0" animBg="1"/>
      <p:bldP spid="48" grpId="0"/>
      <p:bldP spid="7" grpId="0" animBg="1"/>
      <p:bldP spid="47" grpId="0"/>
      <p:bldP spid="11" grpId="0" animBg="1"/>
      <p:bldP spid="55" grpId="0"/>
      <p:bldP spid="10" grpId="0" animBg="1"/>
      <p:bldP spid="49" grpId="0"/>
      <p:bldP spid="63" grpId="0"/>
      <p:bldP spid="64" grpId="0"/>
      <p:bldP spid="65" grpId="0"/>
      <p:bldP spid="66" grpId="0"/>
      <p:bldP spid="87"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2" name="Picture 21">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a:t>
            </a:r>
            <a:r>
              <a:rPr lang="en-US" sz="1600" dirty="0">
                <a:solidFill>
                  <a:schemeClr val="tx1"/>
                </a:solidFill>
                <a:latin typeface="Candara" panose="020E0502030303020204" pitchFamily="34" charset="0"/>
              </a:rPr>
              <a:t>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rgbClr val="D0D2D7"/>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There are many ways to help get the word out:</a:t>
            </a:r>
          </a:p>
          <a:p>
            <a:pPr marL="457200" indent="-457200">
              <a:buAutoNum type="arabicParenR"/>
            </a:pPr>
            <a:r>
              <a:rPr lang="en-US" sz="1600" dirty="0">
                <a:solidFill>
                  <a:srgbClr val="D0D2D7"/>
                </a:solidFill>
                <a:latin typeface="Candara" panose="020E0502030303020204" pitchFamily="34" charset="0"/>
              </a:rPr>
              <a:t>Social media likes and shares.</a:t>
            </a:r>
          </a:p>
          <a:p>
            <a:pPr marL="457200" indent="-457200">
              <a:buAutoNum type="arabicParenR"/>
            </a:pPr>
            <a:r>
              <a:rPr lang="en-US" sz="1600" dirty="0">
                <a:solidFill>
                  <a:srgbClr val="D0D2D7"/>
                </a:solidFill>
                <a:latin typeface="Candara" panose="020E0502030303020204" pitchFamily="34" charset="0"/>
              </a:rPr>
              <a:t>Forum posts in communities you are already members (please do not spam).</a:t>
            </a:r>
          </a:p>
          <a:p>
            <a:pPr marL="457200" indent="-457200">
              <a:buAutoNum type="arabicParenR"/>
            </a:pPr>
            <a:r>
              <a:rPr lang="en-US" sz="1600" dirty="0">
                <a:solidFill>
                  <a:srgbClr val="D0D2D7"/>
                </a:solidFill>
                <a:latin typeface="Candara" panose="020E0502030303020204" pitchFamily="34" charset="0"/>
              </a:rPr>
              <a:t>Telling classmates, teachers, coworkers about our PowerPoint Templates.</a:t>
            </a:r>
          </a:p>
          <a:p>
            <a:pPr marL="457200" indent="-457200">
              <a:buAutoNum type="arabicParenR"/>
            </a:pPr>
            <a:r>
              <a:rPr lang="en-US" sz="1600" dirty="0">
                <a:solidFill>
                  <a:srgbClr val="D0D2D7"/>
                </a:solidFill>
                <a:latin typeface="Candara" panose="020E0502030303020204" pitchFamily="34" charset="0"/>
              </a:rPr>
              <a:t>Placing one of our banners on your website, blog, etc.</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1562</TotalTime>
  <Words>1306</Words>
  <Application>Microsoft Office PowerPoint</Application>
  <PresentationFormat>Widescreen</PresentationFormat>
  <Paragraphs>64</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Roboto Light</vt:lpstr>
      <vt:lpstr>Office Theme</vt:lpstr>
      <vt:lpstr>PowerPoint Presentation</vt:lpstr>
      <vt:lpstr>COLOR SET 33</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315</cp:revision>
  <dcterms:created xsi:type="dcterms:W3CDTF">2016-09-28T22:08:47Z</dcterms:created>
  <dcterms:modified xsi:type="dcterms:W3CDTF">2017-01-25T22:50:41Z</dcterms:modified>
</cp:coreProperties>
</file>