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66"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003097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315462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1" name="Group 450"/>
          <p:cNvGrpSpPr/>
          <p:nvPr/>
        </p:nvGrpSpPr>
        <p:grpSpPr>
          <a:xfrm>
            <a:off x="370046" y="304456"/>
            <a:ext cx="5943600" cy="1446550"/>
            <a:chOff x="587022" y="976809"/>
            <a:chExt cx="5943600" cy="1446550"/>
          </a:xfrm>
        </p:grpSpPr>
        <p:sp>
          <p:nvSpPr>
            <p:cNvPr id="452" name="TextBox 451"/>
            <p:cNvSpPr txBox="1"/>
            <p:nvPr/>
          </p:nvSpPr>
          <p:spPr>
            <a:xfrm>
              <a:off x="587022" y="976809"/>
              <a:ext cx="5943600" cy="1446550"/>
            </a:xfrm>
            <a:prstGeom prst="rect">
              <a:avLst/>
            </a:prstGeom>
            <a:noFill/>
          </p:spPr>
          <p:txBody>
            <a:bodyPr wrap="square" rtlCol="0">
              <a:spAutoFit/>
            </a:bodyPr>
            <a:lstStyle/>
            <a:p>
              <a:r>
                <a:rPr lang="en-US" sz="4400" b="1" dirty="0">
                  <a:solidFill>
                    <a:schemeClr val="bg1"/>
                  </a:solidFill>
                  <a:latin typeface="Candara" panose="020E0502030303020204" pitchFamily="34" charset="0"/>
                </a:rPr>
                <a:t>UNITED KINGDOM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3" name="Group 2"/>
          <p:cNvGrpSpPr/>
          <p:nvPr/>
        </p:nvGrpSpPr>
        <p:grpSpPr>
          <a:xfrm>
            <a:off x="334945" y="2509035"/>
            <a:ext cx="5943602" cy="1130396"/>
            <a:chOff x="2879034" y="5745837"/>
            <a:chExt cx="6050735" cy="1005840"/>
          </a:xfrm>
          <a:effectLst>
            <a:outerShdw blurRad="50800" dist="38100" dir="18900000" algn="bl" rotWithShape="0">
              <a:prstClr val="black">
                <a:alpha val="40000"/>
              </a:prstClr>
            </a:outerShdw>
          </a:effectLst>
        </p:grpSpPr>
        <p:grpSp>
          <p:nvGrpSpPr>
            <p:cNvPr id="96" name="Group 12"/>
            <p:cNvGrpSpPr/>
            <p:nvPr/>
          </p:nvGrpSpPr>
          <p:grpSpPr>
            <a:xfrm>
              <a:off x="2879034" y="5745837"/>
              <a:ext cx="6050735" cy="1005840"/>
              <a:chOff x="323619" y="3562350"/>
              <a:chExt cx="3907855" cy="914400"/>
            </a:xfrm>
          </p:grpSpPr>
          <p:sp>
            <p:nvSpPr>
              <p:cNvPr id="97" name="Rectangle 96"/>
              <p:cNvSpPr/>
              <p:nvPr/>
            </p:nvSpPr>
            <p:spPr>
              <a:xfrm>
                <a:off x="800500" y="3562350"/>
                <a:ext cx="3430974"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8" name="Rectangle 97"/>
              <p:cNvSpPr/>
              <p:nvPr/>
            </p:nvSpPr>
            <p:spPr>
              <a:xfrm>
                <a:off x="323619" y="3562350"/>
                <a:ext cx="541087"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54" name="TextBox 453"/>
            <p:cNvSpPr txBox="1"/>
            <p:nvPr/>
          </p:nvSpPr>
          <p:spPr>
            <a:xfrm>
              <a:off x="3782602" y="5796541"/>
              <a:ext cx="4740443" cy="629886"/>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53%</a:t>
              </a:r>
            </a:p>
          </p:txBody>
        </p:sp>
      </p:grpSp>
      <p:grpSp>
        <p:nvGrpSpPr>
          <p:cNvPr id="128" name="Group 127"/>
          <p:cNvGrpSpPr/>
          <p:nvPr/>
        </p:nvGrpSpPr>
        <p:grpSpPr>
          <a:xfrm>
            <a:off x="333653" y="3979181"/>
            <a:ext cx="5943602" cy="1130396"/>
            <a:chOff x="2879034" y="5745837"/>
            <a:chExt cx="6050735" cy="1005840"/>
          </a:xfrm>
          <a:effectLst>
            <a:outerShdw blurRad="50800" dist="38100" dir="18900000" algn="bl" rotWithShape="0">
              <a:prstClr val="black">
                <a:alpha val="40000"/>
              </a:prstClr>
            </a:outerShdw>
          </a:effectLst>
        </p:grpSpPr>
        <p:grpSp>
          <p:nvGrpSpPr>
            <p:cNvPr id="129" name="Group 12"/>
            <p:cNvGrpSpPr/>
            <p:nvPr/>
          </p:nvGrpSpPr>
          <p:grpSpPr>
            <a:xfrm>
              <a:off x="2879034" y="5745837"/>
              <a:ext cx="6050735" cy="1005840"/>
              <a:chOff x="323619" y="3562350"/>
              <a:chExt cx="3907855" cy="914400"/>
            </a:xfrm>
          </p:grpSpPr>
          <p:sp>
            <p:nvSpPr>
              <p:cNvPr id="132" name="Rectangle 131"/>
              <p:cNvSpPr/>
              <p:nvPr/>
            </p:nvSpPr>
            <p:spPr>
              <a:xfrm>
                <a:off x="800500" y="3562350"/>
                <a:ext cx="3430974"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Rectangle 132"/>
              <p:cNvSpPr/>
              <p:nvPr/>
            </p:nvSpPr>
            <p:spPr>
              <a:xfrm>
                <a:off x="323619" y="3562350"/>
                <a:ext cx="541087"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0" name="TextBox 129"/>
            <p:cNvSpPr txBox="1"/>
            <p:nvPr/>
          </p:nvSpPr>
          <p:spPr>
            <a:xfrm>
              <a:off x="3782602" y="5796541"/>
              <a:ext cx="4740443" cy="629886"/>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1" name="TextBox 13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81%</a:t>
              </a:r>
            </a:p>
          </p:txBody>
        </p:sp>
      </p:grpSp>
      <p:grpSp>
        <p:nvGrpSpPr>
          <p:cNvPr id="134" name="Group 133"/>
          <p:cNvGrpSpPr/>
          <p:nvPr/>
        </p:nvGrpSpPr>
        <p:grpSpPr>
          <a:xfrm>
            <a:off x="356839" y="5449327"/>
            <a:ext cx="5943602" cy="1130396"/>
            <a:chOff x="2879034" y="5745837"/>
            <a:chExt cx="6050735" cy="1005840"/>
          </a:xfrm>
          <a:effectLst>
            <a:outerShdw blurRad="50800" dist="38100" dir="18900000" algn="bl" rotWithShape="0">
              <a:prstClr val="black">
                <a:alpha val="40000"/>
              </a:prstClr>
            </a:outerShdw>
          </a:effectLst>
        </p:grpSpPr>
        <p:grpSp>
          <p:nvGrpSpPr>
            <p:cNvPr id="135" name="Group 12"/>
            <p:cNvGrpSpPr/>
            <p:nvPr/>
          </p:nvGrpSpPr>
          <p:grpSpPr>
            <a:xfrm>
              <a:off x="2879034" y="5745837"/>
              <a:ext cx="6050735" cy="1005840"/>
              <a:chOff x="323619" y="3562350"/>
              <a:chExt cx="3907855" cy="914400"/>
            </a:xfrm>
          </p:grpSpPr>
          <p:sp>
            <p:nvSpPr>
              <p:cNvPr id="138" name="Rectangle 137"/>
              <p:cNvSpPr/>
              <p:nvPr/>
            </p:nvSpPr>
            <p:spPr>
              <a:xfrm>
                <a:off x="800500" y="3562350"/>
                <a:ext cx="3430974"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9" name="Rectangle 138"/>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6" name="TextBox 135"/>
            <p:cNvSpPr txBox="1"/>
            <p:nvPr/>
          </p:nvSpPr>
          <p:spPr>
            <a:xfrm>
              <a:off x="3782602" y="5796541"/>
              <a:ext cx="4740443" cy="629886"/>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7" name="TextBox 13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72%</a:t>
              </a:r>
            </a:p>
          </p:txBody>
        </p:sp>
      </p:grpSp>
      <p:grpSp>
        <p:nvGrpSpPr>
          <p:cNvPr id="55" name="Group 15"/>
          <p:cNvGrpSpPr>
            <a:grpSpLocks noChangeAspect="1"/>
          </p:cNvGrpSpPr>
          <p:nvPr/>
        </p:nvGrpSpPr>
        <p:grpSpPr bwMode="auto">
          <a:xfrm>
            <a:off x="7448937" y="304456"/>
            <a:ext cx="3931920" cy="6418806"/>
            <a:chOff x="0" y="0"/>
            <a:chExt cx="6146183" cy="10033793"/>
          </a:xfrm>
          <a:solidFill>
            <a:schemeClr val="bg2">
              <a:lumMod val="50000"/>
            </a:schemeClr>
          </a:solidFill>
        </p:grpSpPr>
        <p:sp>
          <p:nvSpPr>
            <p:cNvPr id="56" name="AutoShape 16"/>
            <p:cNvSpPr>
              <a:spLocks/>
            </p:cNvSpPr>
            <p:nvPr/>
          </p:nvSpPr>
          <p:spPr bwMode="auto">
            <a:xfrm>
              <a:off x="1455292" y="657742"/>
              <a:ext cx="2963149" cy="43221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33" y="486"/>
                  </a:moveTo>
                  <a:lnTo>
                    <a:pt x="10888" y="405"/>
                  </a:lnTo>
                  <a:lnTo>
                    <a:pt x="10718" y="479"/>
                  </a:lnTo>
                  <a:lnTo>
                    <a:pt x="10724" y="615"/>
                  </a:lnTo>
                  <a:lnTo>
                    <a:pt x="10585" y="716"/>
                  </a:lnTo>
                  <a:lnTo>
                    <a:pt x="10501" y="891"/>
                  </a:lnTo>
                  <a:lnTo>
                    <a:pt x="10456" y="1115"/>
                  </a:lnTo>
                  <a:lnTo>
                    <a:pt x="10329" y="924"/>
                  </a:lnTo>
                  <a:lnTo>
                    <a:pt x="10106" y="1036"/>
                  </a:lnTo>
                  <a:lnTo>
                    <a:pt x="9920" y="987"/>
                  </a:lnTo>
                  <a:lnTo>
                    <a:pt x="10234" y="804"/>
                  </a:lnTo>
                  <a:lnTo>
                    <a:pt x="10454" y="578"/>
                  </a:lnTo>
                  <a:lnTo>
                    <a:pt x="10312" y="464"/>
                  </a:lnTo>
                  <a:lnTo>
                    <a:pt x="10111" y="293"/>
                  </a:lnTo>
                  <a:lnTo>
                    <a:pt x="9910" y="172"/>
                  </a:lnTo>
                  <a:lnTo>
                    <a:pt x="9864" y="328"/>
                  </a:lnTo>
                  <a:lnTo>
                    <a:pt x="9879" y="533"/>
                  </a:lnTo>
                  <a:lnTo>
                    <a:pt x="9720" y="618"/>
                  </a:lnTo>
                  <a:lnTo>
                    <a:pt x="9694" y="404"/>
                  </a:lnTo>
                  <a:lnTo>
                    <a:pt x="9730" y="180"/>
                  </a:lnTo>
                  <a:lnTo>
                    <a:pt x="9543" y="141"/>
                  </a:lnTo>
                  <a:lnTo>
                    <a:pt x="9245" y="146"/>
                  </a:lnTo>
                  <a:lnTo>
                    <a:pt x="9028" y="0"/>
                  </a:lnTo>
                  <a:lnTo>
                    <a:pt x="8766" y="63"/>
                  </a:lnTo>
                  <a:lnTo>
                    <a:pt x="8799" y="264"/>
                  </a:lnTo>
                  <a:lnTo>
                    <a:pt x="8718" y="411"/>
                  </a:lnTo>
                  <a:lnTo>
                    <a:pt x="8526" y="487"/>
                  </a:lnTo>
                  <a:lnTo>
                    <a:pt x="8348" y="600"/>
                  </a:lnTo>
                  <a:lnTo>
                    <a:pt x="8245" y="774"/>
                  </a:lnTo>
                  <a:cubicBezTo>
                    <a:pt x="8288" y="780"/>
                    <a:pt x="8330" y="786"/>
                    <a:pt x="8373" y="792"/>
                  </a:cubicBezTo>
                  <a:cubicBezTo>
                    <a:pt x="8415" y="798"/>
                    <a:pt x="8458" y="804"/>
                    <a:pt x="8500" y="810"/>
                  </a:cubicBezTo>
                  <a:lnTo>
                    <a:pt x="8694" y="896"/>
                  </a:lnTo>
                  <a:lnTo>
                    <a:pt x="8762" y="1040"/>
                  </a:lnTo>
                  <a:lnTo>
                    <a:pt x="8281" y="963"/>
                  </a:lnTo>
                  <a:lnTo>
                    <a:pt x="8296" y="1129"/>
                  </a:lnTo>
                  <a:lnTo>
                    <a:pt x="8549" y="1165"/>
                  </a:lnTo>
                  <a:lnTo>
                    <a:pt x="8513" y="1306"/>
                  </a:lnTo>
                  <a:lnTo>
                    <a:pt x="8129" y="1165"/>
                  </a:lnTo>
                  <a:lnTo>
                    <a:pt x="7930" y="1394"/>
                  </a:lnTo>
                  <a:lnTo>
                    <a:pt x="8034" y="1599"/>
                  </a:lnTo>
                  <a:lnTo>
                    <a:pt x="8136" y="1769"/>
                  </a:lnTo>
                  <a:lnTo>
                    <a:pt x="8462" y="1975"/>
                  </a:lnTo>
                  <a:lnTo>
                    <a:pt x="7968" y="1866"/>
                  </a:lnTo>
                  <a:lnTo>
                    <a:pt x="7840" y="1982"/>
                  </a:lnTo>
                  <a:lnTo>
                    <a:pt x="7589" y="1900"/>
                  </a:lnTo>
                  <a:lnTo>
                    <a:pt x="7400" y="1970"/>
                  </a:lnTo>
                  <a:lnTo>
                    <a:pt x="7169" y="1948"/>
                  </a:lnTo>
                  <a:lnTo>
                    <a:pt x="7108" y="1776"/>
                  </a:lnTo>
                  <a:lnTo>
                    <a:pt x="6916" y="1916"/>
                  </a:lnTo>
                  <a:lnTo>
                    <a:pt x="7046" y="2150"/>
                  </a:lnTo>
                  <a:lnTo>
                    <a:pt x="7178" y="2357"/>
                  </a:lnTo>
                  <a:lnTo>
                    <a:pt x="7459" y="2417"/>
                  </a:lnTo>
                  <a:lnTo>
                    <a:pt x="7245" y="2522"/>
                  </a:lnTo>
                  <a:lnTo>
                    <a:pt x="7239" y="2670"/>
                  </a:lnTo>
                  <a:lnTo>
                    <a:pt x="7218" y="2821"/>
                  </a:lnTo>
                  <a:lnTo>
                    <a:pt x="7028" y="2865"/>
                  </a:lnTo>
                  <a:lnTo>
                    <a:pt x="6826" y="2855"/>
                  </a:lnTo>
                  <a:lnTo>
                    <a:pt x="6804" y="2689"/>
                  </a:lnTo>
                  <a:lnTo>
                    <a:pt x="6635" y="2562"/>
                  </a:lnTo>
                  <a:lnTo>
                    <a:pt x="6457" y="2729"/>
                  </a:lnTo>
                  <a:lnTo>
                    <a:pt x="6533" y="2950"/>
                  </a:lnTo>
                  <a:lnTo>
                    <a:pt x="6731" y="3073"/>
                  </a:lnTo>
                  <a:lnTo>
                    <a:pt x="6808" y="3225"/>
                  </a:lnTo>
                  <a:lnTo>
                    <a:pt x="6786" y="3398"/>
                  </a:lnTo>
                  <a:lnTo>
                    <a:pt x="7022" y="3484"/>
                  </a:lnTo>
                  <a:lnTo>
                    <a:pt x="7299" y="3496"/>
                  </a:lnTo>
                  <a:lnTo>
                    <a:pt x="7422" y="3669"/>
                  </a:lnTo>
                  <a:lnTo>
                    <a:pt x="7379" y="3838"/>
                  </a:lnTo>
                  <a:cubicBezTo>
                    <a:pt x="7421" y="3867"/>
                    <a:pt x="7462" y="3897"/>
                    <a:pt x="7504" y="3926"/>
                  </a:cubicBezTo>
                  <a:cubicBezTo>
                    <a:pt x="7545" y="3956"/>
                    <a:pt x="7587" y="3985"/>
                    <a:pt x="7628" y="4015"/>
                  </a:cubicBezTo>
                  <a:lnTo>
                    <a:pt x="7801" y="4231"/>
                  </a:lnTo>
                  <a:lnTo>
                    <a:pt x="7110" y="3732"/>
                  </a:lnTo>
                  <a:lnTo>
                    <a:pt x="6808" y="3751"/>
                  </a:lnTo>
                  <a:lnTo>
                    <a:pt x="6762" y="3583"/>
                  </a:lnTo>
                  <a:lnTo>
                    <a:pt x="6534" y="3458"/>
                  </a:lnTo>
                  <a:lnTo>
                    <a:pt x="6327" y="3527"/>
                  </a:lnTo>
                  <a:lnTo>
                    <a:pt x="6526" y="3613"/>
                  </a:lnTo>
                  <a:cubicBezTo>
                    <a:pt x="6561" y="3642"/>
                    <a:pt x="6597" y="3670"/>
                    <a:pt x="6634" y="3699"/>
                  </a:cubicBezTo>
                  <a:cubicBezTo>
                    <a:pt x="6670" y="3727"/>
                    <a:pt x="6707" y="3755"/>
                    <a:pt x="6744" y="3783"/>
                  </a:cubicBezTo>
                  <a:cubicBezTo>
                    <a:pt x="6829" y="3847"/>
                    <a:pt x="6915" y="3910"/>
                    <a:pt x="7004" y="3972"/>
                  </a:cubicBezTo>
                  <a:lnTo>
                    <a:pt x="6804" y="4023"/>
                  </a:lnTo>
                  <a:lnTo>
                    <a:pt x="6383" y="3731"/>
                  </a:lnTo>
                  <a:lnTo>
                    <a:pt x="6219" y="3843"/>
                  </a:lnTo>
                  <a:lnTo>
                    <a:pt x="5949" y="3899"/>
                  </a:lnTo>
                  <a:lnTo>
                    <a:pt x="5777" y="3773"/>
                  </a:lnTo>
                  <a:lnTo>
                    <a:pt x="5861" y="3614"/>
                  </a:lnTo>
                  <a:lnTo>
                    <a:pt x="5656" y="3521"/>
                  </a:lnTo>
                  <a:lnTo>
                    <a:pt x="5382" y="3560"/>
                  </a:lnTo>
                  <a:lnTo>
                    <a:pt x="5407" y="3776"/>
                  </a:lnTo>
                  <a:lnTo>
                    <a:pt x="5579" y="3926"/>
                  </a:lnTo>
                  <a:lnTo>
                    <a:pt x="5461" y="4128"/>
                  </a:lnTo>
                  <a:lnTo>
                    <a:pt x="5408" y="4272"/>
                  </a:lnTo>
                  <a:lnTo>
                    <a:pt x="5458" y="4445"/>
                  </a:lnTo>
                  <a:lnTo>
                    <a:pt x="5531" y="4614"/>
                  </a:lnTo>
                  <a:lnTo>
                    <a:pt x="5249" y="4140"/>
                  </a:lnTo>
                  <a:lnTo>
                    <a:pt x="5239" y="3986"/>
                  </a:lnTo>
                  <a:lnTo>
                    <a:pt x="5221" y="3850"/>
                  </a:lnTo>
                  <a:lnTo>
                    <a:pt x="5002" y="3742"/>
                  </a:lnTo>
                  <a:lnTo>
                    <a:pt x="4782" y="3777"/>
                  </a:lnTo>
                  <a:lnTo>
                    <a:pt x="4556" y="3810"/>
                  </a:lnTo>
                  <a:lnTo>
                    <a:pt x="4626" y="4011"/>
                  </a:lnTo>
                  <a:lnTo>
                    <a:pt x="4601" y="4192"/>
                  </a:lnTo>
                  <a:lnTo>
                    <a:pt x="4494" y="4337"/>
                  </a:lnTo>
                  <a:lnTo>
                    <a:pt x="4524" y="4494"/>
                  </a:lnTo>
                  <a:lnTo>
                    <a:pt x="4815" y="4487"/>
                  </a:lnTo>
                  <a:lnTo>
                    <a:pt x="5047" y="4509"/>
                  </a:lnTo>
                  <a:lnTo>
                    <a:pt x="5051" y="4710"/>
                  </a:lnTo>
                  <a:lnTo>
                    <a:pt x="4770" y="4643"/>
                  </a:lnTo>
                  <a:lnTo>
                    <a:pt x="4573" y="4719"/>
                  </a:lnTo>
                  <a:lnTo>
                    <a:pt x="4406" y="4922"/>
                  </a:lnTo>
                  <a:lnTo>
                    <a:pt x="4539" y="5094"/>
                  </a:lnTo>
                  <a:lnTo>
                    <a:pt x="4754" y="5168"/>
                  </a:lnTo>
                  <a:lnTo>
                    <a:pt x="4776" y="5364"/>
                  </a:lnTo>
                  <a:lnTo>
                    <a:pt x="5009" y="5302"/>
                  </a:lnTo>
                  <a:lnTo>
                    <a:pt x="5014" y="5471"/>
                  </a:lnTo>
                  <a:lnTo>
                    <a:pt x="5358" y="5488"/>
                  </a:lnTo>
                  <a:lnTo>
                    <a:pt x="5474" y="5620"/>
                  </a:lnTo>
                  <a:lnTo>
                    <a:pt x="5117" y="5614"/>
                  </a:lnTo>
                  <a:lnTo>
                    <a:pt x="4826" y="5630"/>
                  </a:lnTo>
                  <a:lnTo>
                    <a:pt x="4685" y="5480"/>
                  </a:lnTo>
                  <a:lnTo>
                    <a:pt x="4475" y="5450"/>
                  </a:lnTo>
                  <a:lnTo>
                    <a:pt x="4407" y="5313"/>
                  </a:lnTo>
                  <a:lnTo>
                    <a:pt x="4115" y="5336"/>
                  </a:lnTo>
                  <a:lnTo>
                    <a:pt x="4135" y="5525"/>
                  </a:lnTo>
                  <a:lnTo>
                    <a:pt x="4120" y="5654"/>
                  </a:lnTo>
                  <a:lnTo>
                    <a:pt x="3922" y="5768"/>
                  </a:lnTo>
                  <a:lnTo>
                    <a:pt x="4006" y="5957"/>
                  </a:lnTo>
                  <a:lnTo>
                    <a:pt x="4103" y="6129"/>
                  </a:lnTo>
                  <a:lnTo>
                    <a:pt x="4166" y="6281"/>
                  </a:lnTo>
                  <a:lnTo>
                    <a:pt x="4049" y="6485"/>
                  </a:lnTo>
                  <a:lnTo>
                    <a:pt x="4281" y="6605"/>
                  </a:lnTo>
                  <a:lnTo>
                    <a:pt x="4561" y="6438"/>
                  </a:lnTo>
                  <a:lnTo>
                    <a:pt x="4792" y="6260"/>
                  </a:lnTo>
                  <a:lnTo>
                    <a:pt x="5117" y="6226"/>
                  </a:lnTo>
                  <a:lnTo>
                    <a:pt x="4993" y="6380"/>
                  </a:lnTo>
                  <a:lnTo>
                    <a:pt x="4777" y="6478"/>
                  </a:lnTo>
                  <a:lnTo>
                    <a:pt x="5027" y="6577"/>
                  </a:lnTo>
                  <a:lnTo>
                    <a:pt x="5407" y="6421"/>
                  </a:lnTo>
                  <a:lnTo>
                    <a:pt x="5274" y="6656"/>
                  </a:lnTo>
                  <a:lnTo>
                    <a:pt x="4690" y="6722"/>
                  </a:lnTo>
                  <a:lnTo>
                    <a:pt x="4394" y="6837"/>
                  </a:lnTo>
                  <a:lnTo>
                    <a:pt x="4195" y="6966"/>
                  </a:lnTo>
                  <a:lnTo>
                    <a:pt x="3795" y="7037"/>
                  </a:lnTo>
                  <a:lnTo>
                    <a:pt x="3375" y="6955"/>
                  </a:lnTo>
                  <a:lnTo>
                    <a:pt x="3495" y="6763"/>
                  </a:lnTo>
                  <a:lnTo>
                    <a:pt x="3456" y="6578"/>
                  </a:lnTo>
                  <a:lnTo>
                    <a:pt x="3185" y="6538"/>
                  </a:lnTo>
                  <a:lnTo>
                    <a:pt x="3363" y="6375"/>
                  </a:lnTo>
                  <a:lnTo>
                    <a:pt x="3351" y="6195"/>
                  </a:lnTo>
                  <a:lnTo>
                    <a:pt x="3279" y="6001"/>
                  </a:lnTo>
                  <a:lnTo>
                    <a:pt x="3443" y="5849"/>
                  </a:lnTo>
                  <a:lnTo>
                    <a:pt x="3519" y="5647"/>
                  </a:lnTo>
                  <a:lnTo>
                    <a:pt x="3565" y="5467"/>
                  </a:lnTo>
                  <a:lnTo>
                    <a:pt x="3748" y="5295"/>
                  </a:lnTo>
                  <a:lnTo>
                    <a:pt x="3769" y="5115"/>
                  </a:lnTo>
                  <a:lnTo>
                    <a:pt x="3534" y="5258"/>
                  </a:lnTo>
                  <a:lnTo>
                    <a:pt x="3343" y="5534"/>
                  </a:lnTo>
                  <a:lnTo>
                    <a:pt x="3130" y="5773"/>
                  </a:lnTo>
                  <a:lnTo>
                    <a:pt x="2977" y="5921"/>
                  </a:lnTo>
                  <a:lnTo>
                    <a:pt x="3018" y="6050"/>
                  </a:lnTo>
                  <a:lnTo>
                    <a:pt x="3004" y="6188"/>
                  </a:lnTo>
                  <a:lnTo>
                    <a:pt x="2907" y="6357"/>
                  </a:lnTo>
                  <a:lnTo>
                    <a:pt x="2873" y="6503"/>
                  </a:lnTo>
                  <a:lnTo>
                    <a:pt x="3159" y="6752"/>
                  </a:lnTo>
                  <a:lnTo>
                    <a:pt x="2924" y="6763"/>
                  </a:lnTo>
                  <a:lnTo>
                    <a:pt x="2744" y="6593"/>
                  </a:lnTo>
                  <a:lnTo>
                    <a:pt x="2548" y="6545"/>
                  </a:lnTo>
                  <a:lnTo>
                    <a:pt x="2716" y="6326"/>
                  </a:lnTo>
                  <a:lnTo>
                    <a:pt x="2617" y="6197"/>
                  </a:lnTo>
                  <a:lnTo>
                    <a:pt x="2686" y="5999"/>
                  </a:lnTo>
                  <a:lnTo>
                    <a:pt x="2691" y="5861"/>
                  </a:lnTo>
                  <a:lnTo>
                    <a:pt x="2833" y="5726"/>
                  </a:lnTo>
                  <a:lnTo>
                    <a:pt x="2840" y="5521"/>
                  </a:lnTo>
                  <a:lnTo>
                    <a:pt x="2830" y="5334"/>
                  </a:lnTo>
                  <a:lnTo>
                    <a:pt x="2809" y="5167"/>
                  </a:lnTo>
                  <a:lnTo>
                    <a:pt x="2898" y="5058"/>
                  </a:lnTo>
                  <a:lnTo>
                    <a:pt x="2828" y="4925"/>
                  </a:lnTo>
                  <a:lnTo>
                    <a:pt x="2623" y="4791"/>
                  </a:lnTo>
                  <a:lnTo>
                    <a:pt x="2596" y="4663"/>
                  </a:lnTo>
                  <a:lnTo>
                    <a:pt x="2484" y="4442"/>
                  </a:lnTo>
                  <a:lnTo>
                    <a:pt x="2428" y="4316"/>
                  </a:lnTo>
                  <a:lnTo>
                    <a:pt x="2047" y="4376"/>
                  </a:lnTo>
                  <a:lnTo>
                    <a:pt x="2044" y="4551"/>
                  </a:lnTo>
                  <a:lnTo>
                    <a:pt x="1834" y="4631"/>
                  </a:lnTo>
                  <a:lnTo>
                    <a:pt x="1883" y="4909"/>
                  </a:lnTo>
                  <a:lnTo>
                    <a:pt x="1795" y="5078"/>
                  </a:lnTo>
                  <a:lnTo>
                    <a:pt x="1851" y="5231"/>
                  </a:lnTo>
                  <a:lnTo>
                    <a:pt x="1900" y="5372"/>
                  </a:lnTo>
                  <a:lnTo>
                    <a:pt x="1671" y="5341"/>
                  </a:lnTo>
                  <a:lnTo>
                    <a:pt x="1493" y="5444"/>
                  </a:lnTo>
                  <a:lnTo>
                    <a:pt x="1404" y="5239"/>
                  </a:lnTo>
                  <a:lnTo>
                    <a:pt x="1092" y="5101"/>
                  </a:lnTo>
                  <a:lnTo>
                    <a:pt x="1092" y="4912"/>
                  </a:lnTo>
                  <a:lnTo>
                    <a:pt x="902" y="4775"/>
                  </a:lnTo>
                  <a:lnTo>
                    <a:pt x="731" y="4800"/>
                  </a:lnTo>
                  <a:lnTo>
                    <a:pt x="646" y="5011"/>
                  </a:lnTo>
                  <a:lnTo>
                    <a:pt x="916" y="5150"/>
                  </a:lnTo>
                  <a:lnTo>
                    <a:pt x="1041" y="5360"/>
                  </a:lnTo>
                  <a:lnTo>
                    <a:pt x="745" y="5309"/>
                  </a:lnTo>
                  <a:lnTo>
                    <a:pt x="531" y="5156"/>
                  </a:lnTo>
                  <a:lnTo>
                    <a:pt x="488" y="5347"/>
                  </a:lnTo>
                  <a:lnTo>
                    <a:pt x="279" y="5251"/>
                  </a:lnTo>
                  <a:lnTo>
                    <a:pt x="246" y="5436"/>
                  </a:lnTo>
                  <a:lnTo>
                    <a:pt x="281" y="5580"/>
                  </a:lnTo>
                  <a:lnTo>
                    <a:pt x="0" y="5595"/>
                  </a:lnTo>
                  <a:lnTo>
                    <a:pt x="128" y="5763"/>
                  </a:lnTo>
                  <a:lnTo>
                    <a:pt x="269" y="5880"/>
                  </a:lnTo>
                  <a:lnTo>
                    <a:pt x="364" y="6059"/>
                  </a:lnTo>
                  <a:lnTo>
                    <a:pt x="597" y="6108"/>
                  </a:lnTo>
                  <a:lnTo>
                    <a:pt x="832" y="6090"/>
                  </a:lnTo>
                  <a:lnTo>
                    <a:pt x="879" y="5893"/>
                  </a:lnTo>
                  <a:lnTo>
                    <a:pt x="1092" y="5905"/>
                  </a:lnTo>
                  <a:lnTo>
                    <a:pt x="1232" y="6077"/>
                  </a:lnTo>
                  <a:lnTo>
                    <a:pt x="1443" y="6255"/>
                  </a:lnTo>
                  <a:lnTo>
                    <a:pt x="1149" y="6296"/>
                  </a:lnTo>
                  <a:lnTo>
                    <a:pt x="1053" y="6459"/>
                  </a:lnTo>
                  <a:lnTo>
                    <a:pt x="1189" y="6616"/>
                  </a:lnTo>
                  <a:lnTo>
                    <a:pt x="1194" y="6789"/>
                  </a:lnTo>
                  <a:lnTo>
                    <a:pt x="1411" y="6830"/>
                  </a:lnTo>
                  <a:lnTo>
                    <a:pt x="1428" y="7005"/>
                  </a:lnTo>
                  <a:lnTo>
                    <a:pt x="1546" y="7115"/>
                  </a:lnTo>
                  <a:lnTo>
                    <a:pt x="1769" y="7116"/>
                  </a:lnTo>
                  <a:lnTo>
                    <a:pt x="1610" y="7251"/>
                  </a:lnTo>
                  <a:lnTo>
                    <a:pt x="1919" y="7337"/>
                  </a:lnTo>
                  <a:lnTo>
                    <a:pt x="2140" y="7291"/>
                  </a:lnTo>
                  <a:lnTo>
                    <a:pt x="2367" y="7267"/>
                  </a:lnTo>
                  <a:lnTo>
                    <a:pt x="2516" y="7408"/>
                  </a:lnTo>
                  <a:lnTo>
                    <a:pt x="2485" y="7589"/>
                  </a:lnTo>
                  <a:lnTo>
                    <a:pt x="2817" y="7583"/>
                  </a:lnTo>
                  <a:lnTo>
                    <a:pt x="2864" y="7417"/>
                  </a:lnTo>
                  <a:lnTo>
                    <a:pt x="3040" y="7296"/>
                  </a:lnTo>
                  <a:lnTo>
                    <a:pt x="3218" y="7395"/>
                  </a:lnTo>
                  <a:lnTo>
                    <a:pt x="3556" y="7419"/>
                  </a:lnTo>
                  <a:lnTo>
                    <a:pt x="3203" y="7553"/>
                  </a:lnTo>
                  <a:lnTo>
                    <a:pt x="2944" y="7680"/>
                  </a:lnTo>
                  <a:lnTo>
                    <a:pt x="2908" y="7867"/>
                  </a:lnTo>
                  <a:lnTo>
                    <a:pt x="2652" y="7992"/>
                  </a:lnTo>
                  <a:lnTo>
                    <a:pt x="2657" y="8159"/>
                  </a:lnTo>
                  <a:lnTo>
                    <a:pt x="2978" y="8188"/>
                  </a:lnTo>
                  <a:lnTo>
                    <a:pt x="3267" y="8106"/>
                  </a:lnTo>
                  <a:lnTo>
                    <a:pt x="3585" y="7928"/>
                  </a:lnTo>
                  <a:lnTo>
                    <a:pt x="3834" y="7684"/>
                  </a:lnTo>
                  <a:lnTo>
                    <a:pt x="4091" y="7505"/>
                  </a:lnTo>
                  <a:lnTo>
                    <a:pt x="4380" y="7426"/>
                  </a:lnTo>
                  <a:cubicBezTo>
                    <a:pt x="4389" y="7406"/>
                    <a:pt x="4397" y="7387"/>
                    <a:pt x="4406" y="7368"/>
                  </a:cubicBezTo>
                  <a:cubicBezTo>
                    <a:pt x="4414" y="7349"/>
                    <a:pt x="4423" y="7329"/>
                    <a:pt x="4431" y="7310"/>
                  </a:cubicBezTo>
                  <a:lnTo>
                    <a:pt x="4581" y="7079"/>
                  </a:lnTo>
                  <a:lnTo>
                    <a:pt x="4753" y="6959"/>
                  </a:lnTo>
                  <a:lnTo>
                    <a:pt x="4961" y="7049"/>
                  </a:lnTo>
                  <a:lnTo>
                    <a:pt x="4701" y="7211"/>
                  </a:lnTo>
                  <a:lnTo>
                    <a:pt x="4348" y="7617"/>
                  </a:lnTo>
                  <a:lnTo>
                    <a:pt x="4441" y="7730"/>
                  </a:lnTo>
                  <a:lnTo>
                    <a:pt x="4675" y="7793"/>
                  </a:lnTo>
                  <a:lnTo>
                    <a:pt x="4670" y="7942"/>
                  </a:lnTo>
                  <a:lnTo>
                    <a:pt x="4222" y="7814"/>
                  </a:lnTo>
                  <a:lnTo>
                    <a:pt x="4019" y="7897"/>
                  </a:lnTo>
                  <a:lnTo>
                    <a:pt x="3832" y="8041"/>
                  </a:lnTo>
                  <a:lnTo>
                    <a:pt x="3853" y="8192"/>
                  </a:lnTo>
                  <a:lnTo>
                    <a:pt x="4055" y="8280"/>
                  </a:lnTo>
                  <a:lnTo>
                    <a:pt x="4193" y="8378"/>
                  </a:lnTo>
                  <a:lnTo>
                    <a:pt x="4190" y="8537"/>
                  </a:lnTo>
                  <a:lnTo>
                    <a:pt x="3867" y="8366"/>
                  </a:lnTo>
                  <a:lnTo>
                    <a:pt x="3598" y="8323"/>
                  </a:lnTo>
                  <a:lnTo>
                    <a:pt x="3437" y="8445"/>
                  </a:lnTo>
                  <a:lnTo>
                    <a:pt x="3402" y="8596"/>
                  </a:lnTo>
                  <a:lnTo>
                    <a:pt x="3233" y="8806"/>
                  </a:lnTo>
                  <a:lnTo>
                    <a:pt x="3000" y="8978"/>
                  </a:lnTo>
                  <a:lnTo>
                    <a:pt x="3275" y="9065"/>
                  </a:lnTo>
                  <a:lnTo>
                    <a:pt x="3578" y="9014"/>
                  </a:lnTo>
                  <a:lnTo>
                    <a:pt x="3673" y="9158"/>
                  </a:lnTo>
                  <a:lnTo>
                    <a:pt x="3489" y="9281"/>
                  </a:lnTo>
                  <a:lnTo>
                    <a:pt x="3203" y="9376"/>
                  </a:lnTo>
                  <a:lnTo>
                    <a:pt x="3056" y="9526"/>
                  </a:lnTo>
                  <a:lnTo>
                    <a:pt x="2968" y="9682"/>
                  </a:lnTo>
                  <a:lnTo>
                    <a:pt x="2815" y="9583"/>
                  </a:lnTo>
                  <a:lnTo>
                    <a:pt x="2684" y="9480"/>
                  </a:lnTo>
                  <a:lnTo>
                    <a:pt x="2429" y="9552"/>
                  </a:lnTo>
                  <a:lnTo>
                    <a:pt x="2149" y="9496"/>
                  </a:lnTo>
                  <a:lnTo>
                    <a:pt x="1931" y="9523"/>
                  </a:lnTo>
                  <a:lnTo>
                    <a:pt x="1702" y="9567"/>
                  </a:lnTo>
                  <a:lnTo>
                    <a:pt x="1566" y="9766"/>
                  </a:lnTo>
                  <a:lnTo>
                    <a:pt x="1698" y="9866"/>
                  </a:lnTo>
                  <a:lnTo>
                    <a:pt x="1909" y="9915"/>
                  </a:lnTo>
                  <a:lnTo>
                    <a:pt x="2114" y="9983"/>
                  </a:lnTo>
                  <a:lnTo>
                    <a:pt x="2250" y="10078"/>
                  </a:lnTo>
                  <a:lnTo>
                    <a:pt x="2495" y="10068"/>
                  </a:lnTo>
                  <a:cubicBezTo>
                    <a:pt x="2532" y="10075"/>
                    <a:pt x="2569" y="10082"/>
                    <a:pt x="2606" y="10090"/>
                  </a:cubicBezTo>
                  <a:cubicBezTo>
                    <a:pt x="2643" y="10097"/>
                    <a:pt x="2680" y="10104"/>
                    <a:pt x="2717" y="10112"/>
                  </a:cubicBezTo>
                  <a:lnTo>
                    <a:pt x="2929" y="10167"/>
                  </a:lnTo>
                  <a:lnTo>
                    <a:pt x="2361" y="10263"/>
                  </a:lnTo>
                  <a:lnTo>
                    <a:pt x="2455" y="10395"/>
                  </a:lnTo>
                  <a:lnTo>
                    <a:pt x="2651" y="10574"/>
                  </a:lnTo>
                  <a:lnTo>
                    <a:pt x="2694" y="10739"/>
                  </a:lnTo>
                  <a:lnTo>
                    <a:pt x="2943" y="10914"/>
                  </a:lnTo>
                  <a:lnTo>
                    <a:pt x="3171" y="10897"/>
                  </a:lnTo>
                  <a:lnTo>
                    <a:pt x="3370" y="10927"/>
                  </a:lnTo>
                  <a:lnTo>
                    <a:pt x="3456" y="11136"/>
                  </a:lnTo>
                  <a:lnTo>
                    <a:pt x="3680" y="11163"/>
                  </a:lnTo>
                  <a:lnTo>
                    <a:pt x="4087" y="11017"/>
                  </a:lnTo>
                  <a:lnTo>
                    <a:pt x="4367" y="10833"/>
                  </a:lnTo>
                  <a:lnTo>
                    <a:pt x="4616" y="10708"/>
                  </a:lnTo>
                  <a:lnTo>
                    <a:pt x="4591" y="10536"/>
                  </a:lnTo>
                  <a:lnTo>
                    <a:pt x="5006" y="10604"/>
                  </a:lnTo>
                  <a:lnTo>
                    <a:pt x="5197" y="10422"/>
                  </a:lnTo>
                  <a:lnTo>
                    <a:pt x="5408" y="10315"/>
                  </a:lnTo>
                  <a:lnTo>
                    <a:pt x="5686" y="10137"/>
                  </a:lnTo>
                  <a:lnTo>
                    <a:pt x="6065" y="9826"/>
                  </a:lnTo>
                  <a:lnTo>
                    <a:pt x="6351" y="9688"/>
                  </a:lnTo>
                  <a:lnTo>
                    <a:pt x="6098" y="10027"/>
                  </a:lnTo>
                  <a:lnTo>
                    <a:pt x="5755" y="10347"/>
                  </a:lnTo>
                  <a:lnTo>
                    <a:pt x="5515" y="10456"/>
                  </a:lnTo>
                  <a:lnTo>
                    <a:pt x="4863" y="10761"/>
                  </a:lnTo>
                  <a:lnTo>
                    <a:pt x="4942" y="10913"/>
                  </a:lnTo>
                  <a:lnTo>
                    <a:pt x="4715" y="10977"/>
                  </a:lnTo>
                  <a:lnTo>
                    <a:pt x="4525" y="10955"/>
                  </a:lnTo>
                  <a:lnTo>
                    <a:pt x="4372" y="11076"/>
                  </a:lnTo>
                  <a:lnTo>
                    <a:pt x="4098" y="11232"/>
                  </a:lnTo>
                  <a:lnTo>
                    <a:pt x="3877" y="11461"/>
                  </a:lnTo>
                  <a:lnTo>
                    <a:pt x="4326" y="11427"/>
                  </a:lnTo>
                  <a:lnTo>
                    <a:pt x="4494" y="11185"/>
                  </a:lnTo>
                  <a:lnTo>
                    <a:pt x="4841" y="11152"/>
                  </a:lnTo>
                  <a:lnTo>
                    <a:pt x="4640" y="11372"/>
                  </a:lnTo>
                  <a:lnTo>
                    <a:pt x="4441" y="11554"/>
                  </a:lnTo>
                  <a:lnTo>
                    <a:pt x="4201" y="11639"/>
                  </a:lnTo>
                  <a:lnTo>
                    <a:pt x="4097" y="11850"/>
                  </a:lnTo>
                  <a:lnTo>
                    <a:pt x="4022" y="12011"/>
                  </a:lnTo>
                  <a:lnTo>
                    <a:pt x="3833" y="12087"/>
                  </a:lnTo>
                  <a:lnTo>
                    <a:pt x="3638" y="12198"/>
                  </a:lnTo>
                  <a:lnTo>
                    <a:pt x="3437" y="12215"/>
                  </a:lnTo>
                  <a:lnTo>
                    <a:pt x="3348" y="12439"/>
                  </a:lnTo>
                  <a:lnTo>
                    <a:pt x="3213" y="12647"/>
                  </a:lnTo>
                  <a:lnTo>
                    <a:pt x="2957" y="12828"/>
                  </a:lnTo>
                  <a:lnTo>
                    <a:pt x="2838" y="13006"/>
                  </a:lnTo>
                  <a:lnTo>
                    <a:pt x="3218" y="12971"/>
                  </a:lnTo>
                  <a:lnTo>
                    <a:pt x="3423" y="12707"/>
                  </a:lnTo>
                  <a:lnTo>
                    <a:pt x="3702" y="12561"/>
                  </a:lnTo>
                  <a:lnTo>
                    <a:pt x="4026" y="12596"/>
                  </a:lnTo>
                  <a:lnTo>
                    <a:pt x="3654" y="12812"/>
                  </a:lnTo>
                  <a:lnTo>
                    <a:pt x="3551" y="12940"/>
                  </a:lnTo>
                  <a:lnTo>
                    <a:pt x="3441" y="13137"/>
                  </a:lnTo>
                  <a:lnTo>
                    <a:pt x="3764" y="13068"/>
                  </a:lnTo>
                  <a:lnTo>
                    <a:pt x="4000" y="12990"/>
                  </a:lnTo>
                  <a:lnTo>
                    <a:pt x="3692" y="13264"/>
                  </a:lnTo>
                  <a:lnTo>
                    <a:pt x="3737" y="13429"/>
                  </a:lnTo>
                  <a:lnTo>
                    <a:pt x="3742" y="13593"/>
                  </a:lnTo>
                  <a:lnTo>
                    <a:pt x="3499" y="13418"/>
                  </a:lnTo>
                  <a:lnTo>
                    <a:pt x="3278" y="13519"/>
                  </a:lnTo>
                  <a:lnTo>
                    <a:pt x="3106" y="13746"/>
                  </a:lnTo>
                  <a:lnTo>
                    <a:pt x="2837" y="13988"/>
                  </a:lnTo>
                  <a:lnTo>
                    <a:pt x="2719" y="14156"/>
                  </a:lnTo>
                  <a:lnTo>
                    <a:pt x="2893" y="14216"/>
                  </a:lnTo>
                  <a:lnTo>
                    <a:pt x="2776" y="14436"/>
                  </a:lnTo>
                  <a:lnTo>
                    <a:pt x="2800" y="14601"/>
                  </a:lnTo>
                  <a:lnTo>
                    <a:pt x="2845" y="14803"/>
                  </a:lnTo>
                  <a:lnTo>
                    <a:pt x="2757" y="15012"/>
                  </a:lnTo>
                  <a:lnTo>
                    <a:pt x="2845" y="15153"/>
                  </a:lnTo>
                  <a:lnTo>
                    <a:pt x="3201" y="15083"/>
                  </a:lnTo>
                  <a:lnTo>
                    <a:pt x="3515" y="15002"/>
                  </a:lnTo>
                  <a:lnTo>
                    <a:pt x="3245" y="15241"/>
                  </a:lnTo>
                  <a:lnTo>
                    <a:pt x="2885" y="15401"/>
                  </a:lnTo>
                  <a:lnTo>
                    <a:pt x="2632" y="15539"/>
                  </a:lnTo>
                  <a:lnTo>
                    <a:pt x="2626" y="15742"/>
                  </a:lnTo>
                  <a:lnTo>
                    <a:pt x="2388" y="15917"/>
                  </a:lnTo>
                  <a:lnTo>
                    <a:pt x="2293" y="16072"/>
                  </a:lnTo>
                  <a:lnTo>
                    <a:pt x="2235" y="16323"/>
                  </a:lnTo>
                  <a:lnTo>
                    <a:pt x="2236" y="16565"/>
                  </a:lnTo>
                  <a:lnTo>
                    <a:pt x="2152" y="16859"/>
                  </a:lnTo>
                  <a:lnTo>
                    <a:pt x="1869" y="16907"/>
                  </a:lnTo>
                  <a:lnTo>
                    <a:pt x="1757" y="17096"/>
                  </a:lnTo>
                  <a:lnTo>
                    <a:pt x="1706" y="17413"/>
                  </a:lnTo>
                  <a:lnTo>
                    <a:pt x="1642" y="17603"/>
                  </a:lnTo>
                  <a:lnTo>
                    <a:pt x="2055" y="17575"/>
                  </a:lnTo>
                  <a:lnTo>
                    <a:pt x="2307" y="17540"/>
                  </a:lnTo>
                  <a:lnTo>
                    <a:pt x="2591" y="17547"/>
                  </a:lnTo>
                  <a:lnTo>
                    <a:pt x="2840" y="17343"/>
                  </a:lnTo>
                  <a:lnTo>
                    <a:pt x="2903" y="17048"/>
                  </a:lnTo>
                  <a:lnTo>
                    <a:pt x="2784" y="16871"/>
                  </a:lnTo>
                  <a:lnTo>
                    <a:pt x="2978" y="16704"/>
                  </a:lnTo>
                  <a:lnTo>
                    <a:pt x="3167" y="16455"/>
                  </a:lnTo>
                  <a:lnTo>
                    <a:pt x="3325" y="16262"/>
                  </a:lnTo>
                  <a:lnTo>
                    <a:pt x="3553" y="16095"/>
                  </a:lnTo>
                  <a:lnTo>
                    <a:pt x="3592" y="15833"/>
                  </a:lnTo>
                  <a:lnTo>
                    <a:pt x="3679" y="15579"/>
                  </a:lnTo>
                  <a:lnTo>
                    <a:pt x="3952" y="15343"/>
                  </a:lnTo>
                  <a:lnTo>
                    <a:pt x="4210" y="15175"/>
                  </a:lnTo>
                  <a:lnTo>
                    <a:pt x="4163" y="14893"/>
                  </a:lnTo>
                  <a:cubicBezTo>
                    <a:pt x="4153" y="14841"/>
                    <a:pt x="4143" y="14789"/>
                    <a:pt x="4133" y="14737"/>
                  </a:cubicBezTo>
                  <a:cubicBezTo>
                    <a:pt x="4124" y="14685"/>
                    <a:pt x="4114" y="14633"/>
                    <a:pt x="4104" y="14581"/>
                  </a:cubicBezTo>
                  <a:lnTo>
                    <a:pt x="3938" y="14266"/>
                  </a:lnTo>
                  <a:lnTo>
                    <a:pt x="3991" y="13958"/>
                  </a:lnTo>
                  <a:lnTo>
                    <a:pt x="4186" y="13818"/>
                  </a:lnTo>
                  <a:lnTo>
                    <a:pt x="4449" y="13825"/>
                  </a:lnTo>
                  <a:lnTo>
                    <a:pt x="4616" y="13677"/>
                  </a:lnTo>
                  <a:lnTo>
                    <a:pt x="4883" y="13526"/>
                  </a:lnTo>
                  <a:cubicBezTo>
                    <a:pt x="4927" y="13498"/>
                    <a:pt x="4971" y="13470"/>
                    <a:pt x="5016" y="13442"/>
                  </a:cubicBezTo>
                  <a:cubicBezTo>
                    <a:pt x="5060" y="13414"/>
                    <a:pt x="5104" y="13386"/>
                    <a:pt x="5149" y="13358"/>
                  </a:cubicBezTo>
                  <a:lnTo>
                    <a:pt x="5390" y="13271"/>
                  </a:lnTo>
                  <a:lnTo>
                    <a:pt x="5727" y="13132"/>
                  </a:lnTo>
                  <a:lnTo>
                    <a:pt x="5881" y="12908"/>
                  </a:lnTo>
                  <a:lnTo>
                    <a:pt x="6178" y="12853"/>
                  </a:lnTo>
                  <a:lnTo>
                    <a:pt x="6506" y="12824"/>
                  </a:lnTo>
                  <a:lnTo>
                    <a:pt x="6113" y="13035"/>
                  </a:lnTo>
                  <a:lnTo>
                    <a:pt x="5725" y="13285"/>
                  </a:lnTo>
                  <a:lnTo>
                    <a:pt x="5340" y="13461"/>
                  </a:lnTo>
                  <a:lnTo>
                    <a:pt x="4955" y="13803"/>
                  </a:lnTo>
                  <a:lnTo>
                    <a:pt x="4616" y="13927"/>
                  </a:lnTo>
                  <a:lnTo>
                    <a:pt x="4417" y="14198"/>
                  </a:lnTo>
                  <a:lnTo>
                    <a:pt x="4269" y="14381"/>
                  </a:lnTo>
                  <a:lnTo>
                    <a:pt x="4462" y="14938"/>
                  </a:lnTo>
                  <a:lnTo>
                    <a:pt x="4876" y="14955"/>
                  </a:lnTo>
                  <a:lnTo>
                    <a:pt x="4872" y="14679"/>
                  </a:lnTo>
                  <a:lnTo>
                    <a:pt x="4990" y="14473"/>
                  </a:lnTo>
                  <a:lnTo>
                    <a:pt x="5155" y="14715"/>
                  </a:lnTo>
                  <a:lnTo>
                    <a:pt x="5132" y="14923"/>
                  </a:lnTo>
                  <a:lnTo>
                    <a:pt x="5223" y="15238"/>
                  </a:lnTo>
                  <a:lnTo>
                    <a:pt x="5348" y="15421"/>
                  </a:lnTo>
                  <a:lnTo>
                    <a:pt x="5553" y="15191"/>
                  </a:lnTo>
                  <a:lnTo>
                    <a:pt x="5456" y="14955"/>
                  </a:lnTo>
                  <a:lnTo>
                    <a:pt x="5412" y="14736"/>
                  </a:lnTo>
                  <a:cubicBezTo>
                    <a:pt x="5408" y="14693"/>
                    <a:pt x="5403" y="14651"/>
                    <a:pt x="5399" y="14608"/>
                  </a:cubicBezTo>
                  <a:cubicBezTo>
                    <a:pt x="5394" y="14566"/>
                    <a:pt x="5390" y="14523"/>
                    <a:pt x="5386" y="14481"/>
                  </a:cubicBezTo>
                  <a:lnTo>
                    <a:pt x="5345" y="14208"/>
                  </a:lnTo>
                  <a:lnTo>
                    <a:pt x="5614" y="14684"/>
                  </a:lnTo>
                  <a:lnTo>
                    <a:pt x="5751" y="14941"/>
                  </a:lnTo>
                  <a:lnTo>
                    <a:pt x="6001" y="14843"/>
                  </a:lnTo>
                  <a:lnTo>
                    <a:pt x="6192" y="14543"/>
                  </a:lnTo>
                  <a:lnTo>
                    <a:pt x="6308" y="14328"/>
                  </a:lnTo>
                  <a:lnTo>
                    <a:pt x="6508" y="14174"/>
                  </a:lnTo>
                  <a:lnTo>
                    <a:pt x="6515" y="13924"/>
                  </a:lnTo>
                  <a:lnTo>
                    <a:pt x="6729" y="13741"/>
                  </a:lnTo>
                  <a:lnTo>
                    <a:pt x="6910" y="13623"/>
                  </a:lnTo>
                  <a:lnTo>
                    <a:pt x="6761" y="13930"/>
                  </a:lnTo>
                  <a:lnTo>
                    <a:pt x="6688" y="14211"/>
                  </a:lnTo>
                  <a:lnTo>
                    <a:pt x="6831" y="14318"/>
                  </a:lnTo>
                  <a:lnTo>
                    <a:pt x="7058" y="14432"/>
                  </a:lnTo>
                  <a:lnTo>
                    <a:pt x="7533" y="14607"/>
                  </a:lnTo>
                  <a:lnTo>
                    <a:pt x="7557" y="14736"/>
                  </a:lnTo>
                  <a:lnTo>
                    <a:pt x="6835" y="14496"/>
                  </a:lnTo>
                  <a:lnTo>
                    <a:pt x="6465" y="14529"/>
                  </a:lnTo>
                  <a:lnTo>
                    <a:pt x="6298" y="14704"/>
                  </a:lnTo>
                  <a:lnTo>
                    <a:pt x="6318" y="14981"/>
                  </a:lnTo>
                  <a:lnTo>
                    <a:pt x="6306" y="15287"/>
                  </a:lnTo>
                  <a:lnTo>
                    <a:pt x="6306" y="15451"/>
                  </a:lnTo>
                  <a:lnTo>
                    <a:pt x="6187" y="15652"/>
                  </a:lnTo>
                  <a:lnTo>
                    <a:pt x="6252" y="15985"/>
                  </a:lnTo>
                  <a:lnTo>
                    <a:pt x="6512" y="16140"/>
                  </a:lnTo>
                  <a:lnTo>
                    <a:pt x="6788" y="16253"/>
                  </a:lnTo>
                  <a:lnTo>
                    <a:pt x="6897" y="16439"/>
                  </a:lnTo>
                  <a:lnTo>
                    <a:pt x="6901" y="16694"/>
                  </a:lnTo>
                  <a:lnTo>
                    <a:pt x="7026" y="16980"/>
                  </a:lnTo>
                  <a:lnTo>
                    <a:pt x="6947" y="17239"/>
                  </a:lnTo>
                  <a:lnTo>
                    <a:pt x="6644" y="17341"/>
                  </a:lnTo>
                  <a:lnTo>
                    <a:pt x="6336" y="17434"/>
                  </a:lnTo>
                  <a:lnTo>
                    <a:pt x="6072" y="17636"/>
                  </a:lnTo>
                  <a:lnTo>
                    <a:pt x="6013" y="17864"/>
                  </a:lnTo>
                  <a:lnTo>
                    <a:pt x="5742" y="18114"/>
                  </a:lnTo>
                  <a:lnTo>
                    <a:pt x="5550" y="18305"/>
                  </a:lnTo>
                  <a:lnTo>
                    <a:pt x="5319" y="18574"/>
                  </a:lnTo>
                  <a:lnTo>
                    <a:pt x="5086" y="18771"/>
                  </a:lnTo>
                  <a:lnTo>
                    <a:pt x="4783" y="18929"/>
                  </a:lnTo>
                  <a:lnTo>
                    <a:pt x="4610" y="19254"/>
                  </a:lnTo>
                  <a:lnTo>
                    <a:pt x="4566" y="19509"/>
                  </a:lnTo>
                  <a:lnTo>
                    <a:pt x="4677" y="19762"/>
                  </a:lnTo>
                  <a:lnTo>
                    <a:pt x="4701" y="20082"/>
                  </a:lnTo>
                  <a:lnTo>
                    <a:pt x="4465" y="20112"/>
                  </a:lnTo>
                  <a:lnTo>
                    <a:pt x="4380" y="19847"/>
                  </a:lnTo>
                  <a:lnTo>
                    <a:pt x="4351" y="19618"/>
                  </a:lnTo>
                  <a:lnTo>
                    <a:pt x="4197" y="19433"/>
                  </a:lnTo>
                  <a:lnTo>
                    <a:pt x="3922" y="19592"/>
                  </a:lnTo>
                  <a:lnTo>
                    <a:pt x="3879" y="19766"/>
                  </a:lnTo>
                  <a:lnTo>
                    <a:pt x="3904" y="20141"/>
                  </a:lnTo>
                  <a:lnTo>
                    <a:pt x="3957" y="20297"/>
                  </a:lnTo>
                  <a:lnTo>
                    <a:pt x="4222" y="20552"/>
                  </a:lnTo>
                  <a:lnTo>
                    <a:pt x="4446" y="20770"/>
                  </a:lnTo>
                  <a:lnTo>
                    <a:pt x="4581" y="21042"/>
                  </a:lnTo>
                  <a:lnTo>
                    <a:pt x="4627" y="21266"/>
                  </a:lnTo>
                  <a:lnTo>
                    <a:pt x="4533" y="21425"/>
                  </a:lnTo>
                  <a:lnTo>
                    <a:pt x="4869" y="21600"/>
                  </a:lnTo>
                  <a:lnTo>
                    <a:pt x="5180" y="21595"/>
                  </a:lnTo>
                  <a:lnTo>
                    <a:pt x="5015" y="21241"/>
                  </a:lnTo>
                  <a:lnTo>
                    <a:pt x="4875" y="20941"/>
                  </a:lnTo>
                  <a:lnTo>
                    <a:pt x="4713" y="20609"/>
                  </a:lnTo>
                  <a:lnTo>
                    <a:pt x="5002" y="20484"/>
                  </a:lnTo>
                  <a:lnTo>
                    <a:pt x="5323" y="20479"/>
                  </a:lnTo>
                  <a:lnTo>
                    <a:pt x="5547" y="20425"/>
                  </a:lnTo>
                  <a:lnTo>
                    <a:pt x="5760" y="20701"/>
                  </a:lnTo>
                  <a:lnTo>
                    <a:pt x="6026" y="20794"/>
                  </a:lnTo>
                  <a:lnTo>
                    <a:pt x="6272" y="20934"/>
                  </a:lnTo>
                  <a:lnTo>
                    <a:pt x="6340" y="21151"/>
                  </a:lnTo>
                  <a:lnTo>
                    <a:pt x="6479" y="21326"/>
                  </a:lnTo>
                  <a:lnTo>
                    <a:pt x="6619" y="21437"/>
                  </a:lnTo>
                  <a:lnTo>
                    <a:pt x="6812" y="21559"/>
                  </a:lnTo>
                  <a:lnTo>
                    <a:pt x="6999" y="21557"/>
                  </a:lnTo>
                  <a:lnTo>
                    <a:pt x="7192" y="21475"/>
                  </a:lnTo>
                  <a:lnTo>
                    <a:pt x="7392" y="21257"/>
                  </a:lnTo>
                  <a:lnTo>
                    <a:pt x="7447" y="21016"/>
                  </a:lnTo>
                  <a:lnTo>
                    <a:pt x="7307" y="20791"/>
                  </a:lnTo>
                  <a:lnTo>
                    <a:pt x="7087" y="20636"/>
                  </a:lnTo>
                  <a:lnTo>
                    <a:pt x="7258" y="20461"/>
                  </a:lnTo>
                  <a:lnTo>
                    <a:pt x="7254" y="20188"/>
                  </a:lnTo>
                  <a:lnTo>
                    <a:pt x="7537" y="20210"/>
                  </a:lnTo>
                  <a:lnTo>
                    <a:pt x="7571" y="20582"/>
                  </a:lnTo>
                  <a:lnTo>
                    <a:pt x="7701" y="20686"/>
                  </a:lnTo>
                  <a:lnTo>
                    <a:pt x="8094" y="20761"/>
                  </a:lnTo>
                  <a:lnTo>
                    <a:pt x="8321" y="21059"/>
                  </a:lnTo>
                  <a:lnTo>
                    <a:pt x="8503" y="21197"/>
                  </a:lnTo>
                  <a:lnTo>
                    <a:pt x="8783" y="21161"/>
                  </a:lnTo>
                  <a:cubicBezTo>
                    <a:pt x="8770" y="21211"/>
                    <a:pt x="8791" y="21263"/>
                    <a:pt x="8840" y="21301"/>
                  </a:cubicBezTo>
                  <a:cubicBezTo>
                    <a:pt x="8930" y="21372"/>
                    <a:pt x="9086" y="21383"/>
                    <a:pt x="9196" y="21326"/>
                  </a:cubicBezTo>
                  <a:lnTo>
                    <a:pt x="9540" y="21233"/>
                  </a:lnTo>
                  <a:lnTo>
                    <a:pt x="9814" y="21146"/>
                  </a:lnTo>
                  <a:lnTo>
                    <a:pt x="9908" y="20790"/>
                  </a:lnTo>
                  <a:lnTo>
                    <a:pt x="10255" y="20727"/>
                  </a:lnTo>
                  <a:lnTo>
                    <a:pt x="10729" y="20821"/>
                  </a:lnTo>
                  <a:lnTo>
                    <a:pt x="10982" y="20947"/>
                  </a:lnTo>
                  <a:lnTo>
                    <a:pt x="11151" y="20811"/>
                  </a:lnTo>
                  <a:cubicBezTo>
                    <a:pt x="11123" y="20731"/>
                    <a:pt x="11106" y="20650"/>
                    <a:pt x="11101" y="20569"/>
                  </a:cubicBezTo>
                  <a:cubicBezTo>
                    <a:pt x="11095" y="20480"/>
                    <a:pt x="11103" y="20392"/>
                    <a:pt x="11125" y="20305"/>
                  </a:cubicBezTo>
                  <a:lnTo>
                    <a:pt x="11264" y="20189"/>
                  </a:lnTo>
                  <a:lnTo>
                    <a:pt x="11450" y="20383"/>
                  </a:lnTo>
                  <a:lnTo>
                    <a:pt x="11639" y="20425"/>
                  </a:lnTo>
                  <a:lnTo>
                    <a:pt x="12160" y="20527"/>
                  </a:lnTo>
                  <a:lnTo>
                    <a:pt x="12456" y="20461"/>
                  </a:lnTo>
                  <a:lnTo>
                    <a:pt x="12667" y="20440"/>
                  </a:lnTo>
                  <a:lnTo>
                    <a:pt x="13084" y="20555"/>
                  </a:lnTo>
                  <a:lnTo>
                    <a:pt x="13397" y="20560"/>
                  </a:lnTo>
                  <a:lnTo>
                    <a:pt x="13584" y="20334"/>
                  </a:lnTo>
                  <a:lnTo>
                    <a:pt x="13708" y="20127"/>
                  </a:lnTo>
                  <a:lnTo>
                    <a:pt x="13948" y="20185"/>
                  </a:lnTo>
                  <a:lnTo>
                    <a:pt x="14314" y="20018"/>
                  </a:lnTo>
                  <a:lnTo>
                    <a:pt x="14532" y="19924"/>
                  </a:lnTo>
                  <a:lnTo>
                    <a:pt x="14816" y="19737"/>
                  </a:lnTo>
                  <a:lnTo>
                    <a:pt x="14938" y="19558"/>
                  </a:lnTo>
                  <a:lnTo>
                    <a:pt x="15120" y="19603"/>
                  </a:lnTo>
                  <a:lnTo>
                    <a:pt x="15554" y="19519"/>
                  </a:lnTo>
                  <a:lnTo>
                    <a:pt x="15758" y="19312"/>
                  </a:lnTo>
                  <a:lnTo>
                    <a:pt x="15879" y="19095"/>
                  </a:lnTo>
                  <a:lnTo>
                    <a:pt x="16143" y="18940"/>
                  </a:lnTo>
                  <a:lnTo>
                    <a:pt x="16446" y="18753"/>
                  </a:lnTo>
                  <a:lnTo>
                    <a:pt x="16693" y="18680"/>
                  </a:lnTo>
                  <a:lnTo>
                    <a:pt x="16986" y="18688"/>
                  </a:lnTo>
                  <a:lnTo>
                    <a:pt x="17223" y="18605"/>
                  </a:lnTo>
                  <a:lnTo>
                    <a:pt x="17466" y="18415"/>
                  </a:lnTo>
                  <a:lnTo>
                    <a:pt x="17821" y="18342"/>
                  </a:lnTo>
                  <a:lnTo>
                    <a:pt x="17997" y="18185"/>
                  </a:lnTo>
                  <a:lnTo>
                    <a:pt x="17926" y="17969"/>
                  </a:lnTo>
                  <a:lnTo>
                    <a:pt x="17866" y="17772"/>
                  </a:lnTo>
                  <a:lnTo>
                    <a:pt x="17720" y="17608"/>
                  </a:lnTo>
                  <a:lnTo>
                    <a:pt x="17724" y="17400"/>
                  </a:lnTo>
                  <a:lnTo>
                    <a:pt x="17873" y="17135"/>
                  </a:lnTo>
                  <a:lnTo>
                    <a:pt x="18124" y="16935"/>
                  </a:lnTo>
                  <a:lnTo>
                    <a:pt x="18382" y="16752"/>
                  </a:lnTo>
                  <a:lnTo>
                    <a:pt x="18731" y="16544"/>
                  </a:lnTo>
                  <a:lnTo>
                    <a:pt x="18951" y="16319"/>
                  </a:lnTo>
                  <a:lnTo>
                    <a:pt x="18726" y="16158"/>
                  </a:lnTo>
                  <a:lnTo>
                    <a:pt x="18726" y="16020"/>
                  </a:lnTo>
                  <a:lnTo>
                    <a:pt x="18617" y="15877"/>
                  </a:lnTo>
                  <a:lnTo>
                    <a:pt x="18551" y="15766"/>
                  </a:lnTo>
                  <a:lnTo>
                    <a:pt x="18320" y="15742"/>
                  </a:lnTo>
                  <a:lnTo>
                    <a:pt x="18141" y="15619"/>
                  </a:lnTo>
                  <a:lnTo>
                    <a:pt x="17885" y="15656"/>
                  </a:lnTo>
                  <a:lnTo>
                    <a:pt x="17566" y="15488"/>
                  </a:lnTo>
                  <a:cubicBezTo>
                    <a:pt x="17562" y="15401"/>
                    <a:pt x="17513" y="15318"/>
                    <a:pt x="17427" y="15253"/>
                  </a:cubicBezTo>
                  <a:cubicBezTo>
                    <a:pt x="17342" y="15190"/>
                    <a:pt x="17228" y="15149"/>
                    <a:pt x="17104" y="15137"/>
                  </a:cubicBezTo>
                  <a:lnTo>
                    <a:pt x="16645" y="15167"/>
                  </a:lnTo>
                  <a:lnTo>
                    <a:pt x="16785" y="15006"/>
                  </a:lnTo>
                  <a:lnTo>
                    <a:pt x="16646" y="14836"/>
                  </a:lnTo>
                  <a:lnTo>
                    <a:pt x="16417" y="14767"/>
                  </a:lnTo>
                  <a:cubicBezTo>
                    <a:pt x="16283" y="14788"/>
                    <a:pt x="16145" y="14789"/>
                    <a:pt x="16011" y="14772"/>
                  </a:cubicBezTo>
                  <a:cubicBezTo>
                    <a:pt x="15919" y="14760"/>
                    <a:pt x="15830" y="14739"/>
                    <a:pt x="15746" y="14710"/>
                  </a:cubicBezTo>
                  <a:lnTo>
                    <a:pt x="15492" y="14863"/>
                  </a:lnTo>
                  <a:lnTo>
                    <a:pt x="15216" y="15058"/>
                  </a:lnTo>
                  <a:lnTo>
                    <a:pt x="14871" y="15194"/>
                  </a:lnTo>
                  <a:lnTo>
                    <a:pt x="14598" y="15226"/>
                  </a:lnTo>
                  <a:lnTo>
                    <a:pt x="14235" y="15028"/>
                  </a:lnTo>
                  <a:lnTo>
                    <a:pt x="13986" y="14989"/>
                  </a:lnTo>
                  <a:lnTo>
                    <a:pt x="13608" y="15024"/>
                  </a:lnTo>
                  <a:lnTo>
                    <a:pt x="13340" y="14862"/>
                  </a:lnTo>
                  <a:lnTo>
                    <a:pt x="13069" y="14828"/>
                  </a:lnTo>
                  <a:lnTo>
                    <a:pt x="12537" y="14812"/>
                  </a:lnTo>
                  <a:lnTo>
                    <a:pt x="12047" y="14612"/>
                  </a:lnTo>
                  <a:lnTo>
                    <a:pt x="11935" y="14403"/>
                  </a:lnTo>
                  <a:lnTo>
                    <a:pt x="12358" y="14566"/>
                  </a:lnTo>
                  <a:lnTo>
                    <a:pt x="12825" y="14681"/>
                  </a:lnTo>
                  <a:lnTo>
                    <a:pt x="13284" y="14664"/>
                  </a:lnTo>
                  <a:lnTo>
                    <a:pt x="13589" y="14751"/>
                  </a:lnTo>
                  <a:lnTo>
                    <a:pt x="13901" y="14745"/>
                  </a:lnTo>
                  <a:lnTo>
                    <a:pt x="14192" y="14613"/>
                  </a:lnTo>
                  <a:lnTo>
                    <a:pt x="14349" y="14466"/>
                  </a:lnTo>
                  <a:lnTo>
                    <a:pt x="14468" y="14247"/>
                  </a:lnTo>
                  <a:lnTo>
                    <a:pt x="14811" y="14083"/>
                  </a:lnTo>
                  <a:lnTo>
                    <a:pt x="15163" y="13946"/>
                  </a:lnTo>
                  <a:lnTo>
                    <a:pt x="15647" y="13951"/>
                  </a:lnTo>
                  <a:lnTo>
                    <a:pt x="15984" y="14019"/>
                  </a:lnTo>
                  <a:lnTo>
                    <a:pt x="16194" y="14005"/>
                  </a:lnTo>
                  <a:lnTo>
                    <a:pt x="16600" y="13939"/>
                  </a:lnTo>
                  <a:lnTo>
                    <a:pt x="16869" y="13806"/>
                  </a:lnTo>
                  <a:lnTo>
                    <a:pt x="17009" y="13694"/>
                  </a:lnTo>
                  <a:lnTo>
                    <a:pt x="16827" y="13556"/>
                  </a:lnTo>
                  <a:lnTo>
                    <a:pt x="16564" y="13430"/>
                  </a:lnTo>
                  <a:lnTo>
                    <a:pt x="16579" y="13273"/>
                  </a:lnTo>
                  <a:lnTo>
                    <a:pt x="16202" y="13234"/>
                  </a:lnTo>
                  <a:lnTo>
                    <a:pt x="16055" y="13101"/>
                  </a:lnTo>
                  <a:lnTo>
                    <a:pt x="15734" y="13080"/>
                  </a:lnTo>
                  <a:lnTo>
                    <a:pt x="16048" y="12954"/>
                  </a:lnTo>
                  <a:lnTo>
                    <a:pt x="16117" y="12802"/>
                  </a:lnTo>
                  <a:lnTo>
                    <a:pt x="15929" y="12664"/>
                  </a:lnTo>
                  <a:lnTo>
                    <a:pt x="15574" y="12654"/>
                  </a:lnTo>
                  <a:lnTo>
                    <a:pt x="15097" y="12718"/>
                  </a:lnTo>
                  <a:lnTo>
                    <a:pt x="14727" y="12827"/>
                  </a:lnTo>
                  <a:lnTo>
                    <a:pt x="14385" y="12846"/>
                  </a:lnTo>
                  <a:lnTo>
                    <a:pt x="14800" y="12647"/>
                  </a:lnTo>
                  <a:lnTo>
                    <a:pt x="15415" y="12538"/>
                  </a:lnTo>
                  <a:lnTo>
                    <a:pt x="15796" y="12509"/>
                  </a:lnTo>
                  <a:lnTo>
                    <a:pt x="16217" y="12570"/>
                  </a:lnTo>
                  <a:lnTo>
                    <a:pt x="16598" y="12651"/>
                  </a:lnTo>
                  <a:lnTo>
                    <a:pt x="16702" y="12470"/>
                  </a:lnTo>
                  <a:lnTo>
                    <a:pt x="16844" y="12342"/>
                  </a:lnTo>
                  <a:lnTo>
                    <a:pt x="17132" y="12267"/>
                  </a:lnTo>
                  <a:lnTo>
                    <a:pt x="17387" y="12116"/>
                  </a:lnTo>
                  <a:lnTo>
                    <a:pt x="17595" y="11969"/>
                  </a:lnTo>
                  <a:lnTo>
                    <a:pt x="17715" y="11811"/>
                  </a:lnTo>
                  <a:lnTo>
                    <a:pt x="17746" y="11593"/>
                  </a:lnTo>
                  <a:lnTo>
                    <a:pt x="17981" y="11473"/>
                  </a:lnTo>
                  <a:lnTo>
                    <a:pt x="18014" y="11312"/>
                  </a:lnTo>
                  <a:lnTo>
                    <a:pt x="18169" y="11119"/>
                  </a:lnTo>
                  <a:lnTo>
                    <a:pt x="18510" y="10953"/>
                  </a:lnTo>
                  <a:lnTo>
                    <a:pt x="18870" y="10651"/>
                  </a:lnTo>
                  <a:lnTo>
                    <a:pt x="19118" y="10377"/>
                  </a:lnTo>
                  <a:lnTo>
                    <a:pt x="19251" y="10139"/>
                  </a:lnTo>
                  <a:lnTo>
                    <a:pt x="19428" y="9889"/>
                  </a:lnTo>
                  <a:lnTo>
                    <a:pt x="19716" y="9688"/>
                  </a:lnTo>
                  <a:lnTo>
                    <a:pt x="19867" y="9479"/>
                  </a:lnTo>
                  <a:lnTo>
                    <a:pt x="20012" y="9272"/>
                  </a:lnTo>
                  <a:lnTo>
                    <a:pt x="20040" y="9037"/>
                  </a:lnTo>
                  <a:cubicBezTo>
                    <a:pt x="20021" y="8987"/>
                    <a:pt x="20016" y="8934"/>
                    <a:pt x="20026" y="8882"/>
                  </a:cubicBezTo>
                  <a:cubicBezTo>
                    <a:pt x="20048" y="8762"/>
                    <a:pt x="20144" y="8654"/>
                    <a:pt x="20289" y="8585"/>
                  </a:cubicBezTo>
                  <a:lnTo>
                    <a:pt x="20392" y="8364"/>
                  </a:lnTo>
                  <a:lnTo>
                    <a:pt x="20489" y="8167"/>
                  </a:lnTo>
                  <a:cubicBezTo>
                    <a:pt x="20553" y="8125"/>
                    <a:pt x="20620" y="8085"/>
                    <a:pt x="20690" y="8048"/>
                  </a:cubicBezTo>
                  <a:cubicBezTo>
                    <a:pt x="20777" y="8002"/>
                    <a:pt x="20869" y="7961"/>
                    <a:pt x="20955" y="7915"/>
                  </a:cubicBezTo>
                  <a:cubicBezTo>
                    <a:pt x="21083" y="7847"/>
                    <a:pt x="21198" y="7768"/>
                    <a:pt x="21298" y="7680"/>
                  </a:cubicBezTo>
                  <a:cubicBezTo>
                    <a:pt x="21363" y="7633"/>
                    <a:pt x="21418" y="7580"/>
                    <a:pt x="21463" y="7523"/>
                  </a:cubicBezTo>
                  <a:cubicBezTo>
                    <a:pt x="21508" y="7467"/>
                    <a:pt x="21542" y="7407"/>
                    <a:pt x="21564" y="7345"/>
                  </a:cubicBezTo>
                  <a:lnTo>
                    <a:pt x="21600" y="7135"/>
                  </a:lnTo>
                  <a:lnTo>
                    <a:pt x="21457" y="6982"/>
                  </a:lnTo>
                  <a:lnTo>
                    <a:pt x="21458" y="6723"/>
                  </a:lnTo>
                  <a:lnTo>
                    <a:pt x="21295" y="6511"/>
                  </a:lnTo>
                  <a:lnTo>
                    <a:pt x="21099" y="6325"/>
                  </a:lnTo>
                  <a:lnTo>
                    <a:pt x="20948" y="6183"/>
                  </a:lnTo>
                  <a:lnTo>
                    <a:pt x="20740" y="6117"/>
                  </a:lnTo>
                  <a:lnTo>
                    <a:pt x="20362" y="6099"/>
                  </a:lnTo>
                  <a:lnTo>
                    <a:pt x="20013" y="6092"/>
                  </a:lnTo>
                  <a:lnTo>
                    <a:pt x="19542" y="6014"/>
                  </a:lnTo>
                  <a:lnTo>
                    <a:pt x="19241" y="5967"/>
                  </a:lnTo>
                  <a:lnTo>
                    <a:pt x="19015" y="6105"/>
                  </a:lnTo>
                  <a:lnTo>
                    <a:pt x="18777" y="6063"/>
                  </a:lnTo>
                  <a:lnTo>
                    <a:pt x="18475" y="6001"/>
                  </a:lnTo>
                  <a:cubicBezTo>
                    <a:pt x="18360" y="6004"/>
                    <a:pt x="18243" y="6003"/>
                    <a:pt x="18128" y="5998"/>
                  </a:cubicBezTo>
                  <a:cubicBezTo>
                    <a:pt x="18018" y="5993"/>
                    <a:pt x="17910" y="5984"/>
                    <a:pt x="17802" y="5971"/>
                  </a:cubicBezTo>
                  <a:lnTo>
                    <a:pt x="17541" y="5818"/>
                  </a:lnTo>
                  <a:lnTo>
                    <a:pt x="17286" y="5746"/>
                  </a:lnTo>
                  <a:lnTo>
                    <a:pt x="16933" y="5780"/>
                  </a:lnTo>
                  <a:lnTo>
                    <a:pt x="16661" y="5877"/>
                  </a:lnTo>
                  <a:lnTo>
                    <a:pt x="16346" y="5905"/>
                  </a:lnTo>
                  <a:lnTo>
                    <a:pt x="16037" y="5877"/>
                  </a:lnTo>
                  <a:lnTo>
                    <a:pt x="15744" y="5741"/>
                  </a:lnTo>
                  <a:cubicBezTo>
                    <a:pt x="15706" y="5669"/>
                    <a:pt x="15643" y="5604"/>
                    <a:pt x="15560" y="5553"/>
                  </a:cubicBezTo>
                  <a:cubicBezTo>
                    <a:pt x="15477" y="5501"/>
                    <a:pt x="15376" y="5465"/>
                    <a:pt x="15267" y="5445"/>
                  </a:cubicBezTo>
                  <a:cubicBezTo>
                    <a:pt x="15022" y="5402"/>
                    <a:pt x="14762" y="5448"/>
                    <a:pt x="14578" y="5568"/>
                  </a:cubicBezTo>
                  <a:lnTo>
                    <a:pt x="14197" y="5756"/>
                  </a:lnTo>
                  <a:lnTo>
                    <a:pt x="13800" y="5797"/>
                  </a:lnTo>
                  <a:lnTo>
                    <a:pt x="13576" y="5711"/>
                  </a:lnTo>
                  <a:lnTo>
                    <a:pt x="13269" y="5866"/>
                  </a:lnTo>
                  <a:lnTo>
                    <a:pt x="12917" y="5986"/>
                  </a:lnTo>
                  <a:lnTo>
                    <a:pt x="12718" y="6033"/>
                  </a:lnTo>
                  <a:lnTo>
                    <a:pt x="12494" y="5948"/>
                  </a:lnTo>
                  <a:lnTo>
                    <a:pt x="12116" y="5962"/>
                  </a:lnTo>
                  <a:lnTo>
                    <a:pt x="11762" y="6051"/>
                  </a:lnTo>
                  <a:cubicBezTo>
                    <a:pt x="11775" y="6115"/>
                    <a:pt x="11754" y="6179"/>
                    <a:pt x="11705" y="6234"/>
                  </a:cubicBezTo>
                  <a:cubicBezTo>
                    <a:pt x="11631" y="6315"/>
                    <a:pt x="11503" y="6366"/>
                    <a:pt x="11363" y="6369"/>
                  </a:cubicBezTo>
                  <a:lnTo>
                    <a:pt x="11074" y="6436"/>
                  </a:lnTo>
                  <a:lnTo>
                    <a:pt x="10946" y="6333"/>
                  </a:lnTo>
                  <a:lnTo>
                    <a:pt x="11238" y="6121"/>
                  </a:lnTo>
                  <a:lnTo>
                    <a:pt x="11560" y="5969"/>
                  </a:lnTo>
                  <a:lnTo>
                    <a:pt x="11822" y="5866"/>
                  </a:lnTo>
                  <a:lnTo>
                    <a:pt x="11990" y="5679"/>
                  </a:lnTo>
                  <a:lnTo>
                    <a:pt x="12094" y="5565"/>
                  </a:lnTo>
                  <a:lnTo>
                    <a:pt x="11955" y="5478"/>
                  </a:lnTo>
                  <a:lnTo>
                    <a:pt x="11640" y="5530"/>
                  </a:lnTo>
                  <a:lnTo>
                    <a:pt x="11438" y="5487"/>
                  </a:lnTo>
                  <a:lnTo>
                    <a:pt x="11147" y="5512"/>
                  </a:lnTo>
                  <a:lnTo>
                    <a:pt x="10844" y="5568"/>
                  </a:lnTo>
                  <a:lnTo>
                    <a:pt x="11099" y="5366"/>
                  </a:lnTo>
                  <a:lnTo>
                    <a:pt x="11538" y="5311"/>
                  </a:lnTo>
                  <a:lnTo>
                    <a:pt x="11895" y="5254"/>
                  </a:lnTo>
                  <a:lnTo>
                    <a:pt x="12329" y="5214"/>
                  </a:lnTo>
                  <a:lnTo>
                    <a:pt x="12279" y="5440"/>
                  </a:lnTo>
                  <a:cubicBezTo>
                    <a:pt x="12433" y="5433"/>
                    <a:pt x="12579" y="5389"/>
                    <a:pt x="12693" y="5317"/>
                  </a:cubicBezTo>
                  <a:cubicBezTo>
                    <a:pt x="12809" y="5243"/>
                    <a:pt x="12883" y="5143"/>
                    <a:pt x="12902" y="5035"/>
                  </a:cubicBezTo>
                  <a:cubicBezTo>
                    <a:pt x="13035" y="4959"/>
                    <a:pt x="13153" y="4871"/>
                    <a:pt x="13253" y="4775"/>
                  </a:cubicBezTo>
                  <a:cubicBezTo>
                    <a:pt x="13335" y="4695"/>
                    <a:pt x="13404" y="4610"/>
                    <a:pt x="13460" y="4520"/>
                  </a:cubicBezTo>
                  <a:lnTo>
                    <a:pt x="13036" y="4749"/>
                  </a:lnTo>
                  <a:lnTo>
                    <a:pt x="12818" y="4748"/>
                  </a:lnTo>
                  <a:lnTo>
                    <a:pt x="12606" y="4675"/>
                  </a:lnTo>
                  <a:lnTo>
                    <a:pt x="12191" y="4601"/>
                  </a:lnTo>
                  <a:lnTo>
                    <a:pt x="11753" y="4607"/>
                  </a:lnTo>
                  <a:lnTo>
                    <a:pt x="11501" y="4461"/>
                  </a:lnTo>
                  <a:lnTo>
                    <a:pt x="12097" y="4496"/>
                  </a:lnTo>
                  <a:lnTo>
                    <a:pt x="12555" y="4436"/>
                  </a:lnTo>
                  <a:lnTo>
                    <a:pt x="12545" y="4223"/>
                  </a:lnTo>
                  <a:lnTo>
                    <a:pt x="12674" y="4028"/>
                  </a:lnTo>
                  <a:lnTo>
                    <a:pt x="12936" y="3866"/>
                  </a:lnTo>
                  <a:lnTo>
                    <a:pt x="13134" y="3722"/>
                  </a:lnTo>
                  <a:lnTo>
                    <a:pt x="13545" y="3625"/>
                  </a:lnTo>
                  <a:lnTo>
                    <a:pt x="13869" y="3512"/>
                  </a:lnTo>
                  <a:lnTo>
                    <a:pt x="14208" y="3347"/>
                  </a:lnTo>
                  <a:lnTo>
                    <a:pt x="14489" y="3212"/>
                  </a:lnTo>
                  <a:lnTo>
                    <a:pt x="14766" y="3062"/>
                  </a:lnTo>
                  <a:lnTo>
                    <a:pt x="14959" y="2872"/>
                  </a:lnTo>
                  <a:lnTo>
                    <a:pt x="15226" y="2659"/>
                  </a:lnTo>
                  <a:lnTo>
                    <a:pt x="15597" y="2539"/>
                  </a:lnTo>
                  <a:cubicBezTo>
                    <a:pt x="15736" y="2516"/>
                    <a:pt x="15868" y="2475"/>
                    <a:pt x="15985" y="2419"/>
                  </a:cubicBezTo>
                  <a:cubicBezTo>
                    <a:pt x="16091" y="2369"/>
                    <a:pt x="16183" y="2307"/>
                    <a:pt x="16259" y="2236"/>
                  </a:cubicBezTo>
                  <a:lnTo>
                    <a:pt x="16514" y="2047"/>
                  </a:lnTo>
                  <a:lnTo>
                    <a:pt x="16794" y="1839"/>
                  </a:lnTo>
                  <a:lnTo>
                    <a:pt x="17003" y="1611"/>
                  </a:lnTo>
                  <a:cubicBezTo>
                    <a:pt x="17067" y="1571"/>
                    <a:pt x="17073" y="1503"/>
                    <a:pt x="17017" y="1458"/>
                  </a:cubicBezTo>
                  <a:cubicBezTo>
                    <a:pt x="16943" y="1398"/>
                    <a:pt x="16806" y="1404"/>
                    <a:pt x="16744" y="1469"/>
                  </a:cubicBezTo>
                  <a:lnTo>
                    <a:pt x="16865" y="1216"/>
                  </a:lnTo>
                  <a:lnTo>
                    <a:pt x="17106" y="1062"/>
                  </a:lnTo>
                  <a:lnTo>
                    <a:pt x="17252" y="864"/>
                  </a:lnTo>
                  <a:lnTo>
                    <a:pt x="17327" y="731"/>
                  </a:lnTo>
                  <a:lnTo>
                    <a:pt x="17124" y="639"/>
                  </a:lnTo>
                  <a:lnTo>
                    <a:pt x="16797" y="618"/>
                  </a:lnTo>
                  <a:lnTo>
                    <a:pt x="16483" y="518"/>
                  </a:lnTo>
                  <a:lnTo>
                    <a:pt x="16189" y="502"/>
                  </a:lnTo>
                  <a:lnTo>
                    <a:pt x="15925" y="385"/>
                  </a:lnTo>
                  <a:lnTo>
                    <a:pt x="15563" y="436"/>
                  </a:lnTo>
                  <a:lnTo>
                    <a:pt x="15642" y="648"/>
                  </a:lnTo>
                  <a:lnTo>
                    <a:pt x="15860" y="727"/>
                  </a:lnTo>
                  <a:lnTo>
                    <a:pt x="15783" y="891"/>
                  </a:lnTo>
                  <a:lnTo>
                    <a:pt x="15537" y="797"/>
                  </a:lnTo>
                  <a:lnTo>
                    <a:pt x="15403" y="676"/>
                  </a:lnTo>
                  <a:lnTo>
                    <a:pt x="15055" y="740"/>
                  </a:lnTo>
                  <a:lnTo>
                    <a:pt x="15085" y="580"/>
                  </a:lnTo>
                  <a:lnTo>
                    <a:pt x="14643" y="612"/>
                  </a:lnTo>
                  <a:lnTo>
                    <a:pt x="14372" y="605"/>
                  </a:lnTo>
                  <a:lnTo>
                    <a:pt x="14058" y="741"/>
                  </a:lnTo>
                  <a:lnTo>
                    <a:pt x="13617" y="734"/>
                  </a:lnTo>
                  <a:lnTo>
                    <a:pt x="13349" y="824"/>
                  </a:lnTo>
                  <a:lnTo>
                    <a:pt x="13315" y="682"/>
                  </a:lnTo>
                  <a:lnTo>
                    <a:pt x="13119" y="570"/>
                  </a:lnTo>
                  <a:lnTo>
                    <a:pt x="12877" y="635"/>
                  </a:lnTo>
                  <a:lnTo>
                    <a:pt x="12547" y="742"/>
                  </a:lnTo>
                  <a:lnTo>
                    <a:pt x="12280" y="735"/>
                  </a:lnTo>
                  <a:lnTo>
                    <a:pt x="11930" y="854"/>
                  </a:lnTo>
                  <a:lnTo>
                    <a:pt x="11756" y="756"/>
                  </a:lnTo>
                  <a:lnTo>
                    <a:pt x="11472" y="830"/>
                  </a:lnTo>
                  <a:lnTo>
                    <a:pt x="11446" y="675"/>
                  </a:lnTo>
                  <a:lnTo>
                    <a:pt x="11349" y="515"/>
                  </a:lnTo>
                  <a:lnTo>
                    <a:pt x="11133" y="48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7" name="AutoShape 17"/>
            <p:cNvSpPr>
              <a:spLocks/>
            </p:cNvSpPr>
            <p:nvPr/>
          </p:nvSpPr>
          <p:spPr bwMode="auto">
            <a:xfrm>
              <a:off x="3631305" y="476842"/>
              <a:ext cx="213439" cy="1681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58" y="825"/>
                  </a:moveTo>
                  <a:lnTo>
                    <a:pt x="1977" y="4042"/>
                  </a:lnTo>
                  <a:lnTo>
                    <a:pt x="0" y="7649"/>
                  </a:lnTo>
                  <a:lnTo>
                    <a:pt x="4323" y="9854"/>
                  </a:lnTo>
                  <a:lnTo>
                    <a:pt x="4397" y="15131"/>
                  </a:lnTo>
                  <a:lnTo>
                    <a:pt x="4924" y="20480"/>
                  </a:lnTo>
                  <a:lnTo>
                    <a:pt x="8782" y="20202"/>
                  </a:lnTo>
                  <a:lnTo>
                    <a:pt x="13282" y="21600"/>
                  </a:lnTo>
                  <a:lnTo>
                    <a:pt x="17268" y="18998"/>
                  </a:lnTo>
                  <a:lnTo>
                    <a:pt x="14958" y="16552"/>
                  </a:lnTo>
                  <a:lnTo>
                    <a:pt x="11817" y="14576"/>
                  </a:lnTo>
                  <a:lnTo>
                    <a:pt x="20925" y="15455"/>
                  </a:lnTo>
                  <a:lnTo>
                    <a:pt x="21600" y="11805"/>
                  </a:lnTo>
                  <a:lnTo>
                    <a:pt x="18058" y="9757"/>
                  </a:lnTo>
                  <a:lnTo>
                    <a:pt x="14611" y="11311"/>
                  </a:lnTo>
                  <a:lnTo>
                    <a:pt x="14716" y="4566"/>
                  </a:lnTo>
                  <a:lnTo>
                    <a:pt x="11944" y="2987"/>
                  </a:lnTo>
                  <a:lnTo>
                    <a:pt x="8560" y="0"/>
                  </a:lnTo>
                  <a:lnTo>
                    <a:pt x="3758" y="825"/>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8" name="AutoShape 18"/>
            <p:cNvSpPr>
              <a:spLocks/>
            </p:cNvSpPr>
            <p:nvPr/>
          </p:nvSpPr>
          <p:spPr bwMode="auto">
            <a:xfrm>
              <a:off x="3679205" y="177880"/>
              <a:ext cx="399923" cy="5254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57" y="1782"/>
                  </a:moveTo>
                  <a:lnTo>
                    <a:pt x="2327" y="2788"/>
                  </a:lnTo>
                  <a:lnTo>
                    <a:pt x="1492" y="4002"/>
                  </a:lnTo>
                  <a:lnTo>
                    <a:pt x="2419" y="5486"/>
                  </a:lnTo>
                  <a:lnTo>
                    <a:pt x="1053" y="7491"/>
                  </a:lnTo>
                  <a:lnTo>
                    <a:pt x="0" y="9453"/>
                  </a:lnTo>
                  <a:lnTo>
                    <a:pt x="1696" y="10860"/>
                  </a:lnTo>
                  <a:lnTo>
                    <a:pt x="3417" y="9684"/>
                  </a:lnTo>
                  <a:lnTo>
                    <a:pt x="4306" y="8574"/>
                  </a:lnTo>
                  <a:lnTo>
                    <a:pt x="5954" y="8065"/>
                  </a:lnTo>
                  <a:lnTo>
                    <a:pt x="5049" y="10093"/>
                  </a:lnTo>
                  <a:lnTo>
                    <a:pt x="4165" y="10902"/>
                  </a:lnTo>
                  <a:lnTo>
                    <a:pt x="4728" y="12464"/>
                  </a:lnTo>
                  <a:lnTo>
                    <a:pt x="7125" y="12857"/>
                  </a:lnTo>
                  <a:lnTo>
                    <a:pt x="8829" y="12236"/>
                  </a:lnTo>
                  <a:lnTo>
                    <a:pt x="11226" y="11361"/>
                  </a:lnTo>
                  <a:lnTo>
                    <a:pt x="14337" y="12371"/>
                  </a:lnTo>
                  <a:lnTo>
                    <a:pt x="13375" y="14171"/>
                  </a:lnTo>
                  <a:lnTo>
                    <a:pt x="14276" y="15096"/>
                  </a:lnTo>
                  <a:lnTo>
                    <a:pt x="12874" y="16245"/>
                  </a:lnTo>
                  <a:lnTo>
                    <a:pt x="11226" y="15995"/>
                  </a:lnTo>
                  <a:lnTo>
                    <a:pt x="10219" y="17055"/>
                  </a:lnTo>
                  <a:lnTo>
                    <a:pt x="10472" y="18234"/>
                  </a:lnTo>
                  <a:lnTo>
                    <a:pt x="11338" y="19283"/>
                  </a:lnTo>
                  <a:lnTo>
                    <a:pt x="11023" y="20825"/>
                  </a:lnTo>
                  <a:lnTo>
                    <a:pt x="12525" y="21600"/>
                  </a:lnTo>
                  <a:lnTo>
                    <a:pt x="13746" y="20409"/>
                  </a:lnTo>
                  <a:lnTo>
                    <a:pt x="13229" y="18624"/>
                  </a:lnTo>
                  <a:lnTo>
                    <a:pt x="13172" y="17336"/>
                  </a:lnTo>
                  <a:lnTo>
                    <a:pt x="15249" y="16442"/>
                  </a:lnTo>
                  <a:lnTo>
                    <a:pt x="16835" y="14433"/>
                  </a:lnTo>
                  <a:lnTo>
                    <a:pt x="19687" y="14468"/>
                  </a:lnTo>
                  <a:lnTo>
                    <a:pt x="21549" y="13820"/>
                  </a:lnTo>
                  <a:lnTo>
                    <a:pt x="21600" y="11588"/>
                  </a:lnTo>
                  <a:lnTo>
                    <a:pt x="18877" y="12556"/>
                  </a:lnTo>
                  <a:lnTo>
                    <a:pt x="17775" y="11981"/>
                  </a:lnTo>
                  <a:lnTo>
                    <a:pt x="17471" y="10447"/>
                  </a:lnTo>
                  <a:lnTo>
                    <a:pt x="16475" y="9491"/>
                  </a:lnTo>
                  <a:lnTo>
                    <a:pt x="15001" y="9098"/>
                  </a:lnTo>
                  <a:lnTo>
                    <a:pt x="16813" y="8323"/>
                  </a:lnTo>
                  <a:lnTo>
                    <a:pt x="18776" y="7926"/>
                  </a:lnTo>
                  <a:lnTo>
                    <a:pt x="19485" y="6608"/>
                  </a:lnTo>
                  <a:lnTo>
                    <a:pt x="17780" y="5733"/>
                  </a:lnTo>
                  <a:lnTo>
                    <a:pt x="15086" y="6064"/>
                  </a:lnTo>
                  <a:lnTo>
                    <a:pt x="14202" y="7205"/>
                  </a:lnTo>
                  <a:lnTo>
                    <a:pt x="13015" y="8204"/>
                  </a:lnTo>
                  <a:lnTo>
                    <a:pt x="11856" y="9248"/>
                  </a:lnTo>
                  <a:lnTo>
                    <a:pt x="9623" y="9083"/>
                  </a:lnTo>
                  <a:lnTo>
                    <a:pt x="8891" y="8319"/>
                  </a:lnTo>
                  <a:lnTo>
                    <a:pt x="11434" y="7151"/>
                  </a:lnTo>
                  <a:lnTo>
                    <a:pt x="11912" y="5956"/>
                  </a:lnTo>
                  <a:lnTo>
                    <a:pt x="10467" y="4653"/>
                  </a:lnTo>
                  <a:lnTo>
                    <a:pt x="12869" y="3971"/>
                  </a:lnTo>
                  <a:cubicBezTo>
                    <a:pt x="13429" y="4019"/>
                    <a:pt x="13990" y="3883"/>
                    <a:pt x="14411" y="3597"/>
                  </a:cubicBezTo>
                  <a:cubicBezTo>
                    <a:pt x="15493" y="2861"/>
                    <a:pt x="15370" y="1546"/>
                    <a:pt x="14163" y="933"/>
                  </a:cubicBezTo>
                  <a:lnTo>
                    <a:pt x="12531" y="1056"/>
                  </a:lnTo>
                  <a:lnTo>
                    <a:pt x="11496" y="363"/>
                  </a:lnTo>
                  <a:lnTo>
                    <a:pt x="9865" y="0"/>
                  </a:lnTo>
                  <a:lnTo>
                    <a:pt x="8824" y="1930"/>
                  </a:lnTo>
                  <a:lnTo>
                    <a:pt x="9291" y="3731"/>
                  </a:lnTo>
                  <a:lnTo>
                    <a:pt x="7575" y="3665"/>
                  </a:lnTo>
                  <a:lnTo>
                    <a:pt x="6208" y="1660"/>
                  </a:lnTo>
                  <a:lnTo>
                    <a:pt x="3857" y="178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9" name="AutoShape 19"/>
            <p:cNvSpPr>
              <a:spLocks/>
            </p:cNvSpPr>
            <p:nvPr/>
          </p:nvSpPr>
          <p:spPr bwMode="auto">
            <a:xfrm>
              <a:off x="3897708" y="3573"/>
              <a:ext cx="128124" cy="1737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0" y="4405"/>
                  </a:moveTo>
                  <a:lnTo>
                    <a:pt x="5425" y="6900"/>
                  </a:lnTo>
                  <a:lnTo>
                    <a:pt x="11819" y="2169"/>
                  </a:lnTo>
                  <a:lnTo>
                    <a:pt x="19247" y="0"/>
                  </a:lnTo>
                  <a:lnTo>
                    <a:pt x="15753" y="4790"/>
                  </a:lnTo>
                  <a:lnTo>
                    <a:pt x="13084" y="7320"/>
                  </a:lnTo>
                  <a:lnTo>
                    <a:pt x="17790" y="11085"/>
                  </a:lnTo>
                  <a:lnTo>
                    <a:pt x="21600" y="15293"/>
                  </a:lnTo>
                  <a:lnTo>
                    <a:pt x="20318" y="18662"/>
                  </a:lnTo>
                  <a:lnTo>
                    <a:pt x="15647" y="21600"/>
                  </a:lnTo>
                  <a:lnTo>
                    <a:pt x="15331" y="14232"/>
                  </a:lnTo>
                  <a:lnTo>
                    <a:pt x="10414" y="12029"/>
                  </a:lnTo>
                  <a:lnTo>
                    <a:pt x="4372" y="14197"/>
                  </a:lnTo>
                  <a:lnTo>
                    <a:pt x="0" y="8544"/>
                  </a:lnTo>
                  <a:lnTo>
                    <a:pt x="1000" y="4405"/>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0" name="AutoShape 20"/>
            <p:cNvSpPr>
              <a:spLocks/>
            </p:cNvSpPr>
            <p:nvPr/>
          </p:nvSpPr>
          <p:spPr bwMode="auto">
            <a:xfrm>
              <a:off x="4024741" y="101002"/>
              <a:ext cx="258745" cy="1790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47" y="0"/>
                  </a:moveTo>
                  <a:lnTo>
                    <a:pt x="16812" y="3155"/>
                  </a:lnTo>
                  <a:lnTo>
                    <a:pt x="12714" y="5131"/>
                  </a:lnTo>
                  <a:lnTo>
                    <a:pt x="13974" y="358"/>
                  </a:lnTo>
                  <a:lnTo>
                    <a:pt x="11617" y="459"/>
                  </a:lnTo>
                  <a:lnTo>
                    <a:pt x="9493" y="2631"/>
                  </a:lnTo>
                  <a:lnTo>
                    <a:pt x="8375" y="7472"/>
                  </a:lnTo>
                  <a:lnTo>
                    <a:pt x="6039" y="9509"/>
                  </a:lnTo>
                  <a:lnTo>
                    <a:pt x="5195" y="6455"/>
                  </a:lnTo>
                  <a:lnTo>
                    <a:pt x="2297" y="7122"/>
                  </a:lnTo>
                  <a:lnTo>
                    <a:pt x="384" y="10595"/>
                  </a:lnTo>
                  <a:lnTo>
                    <a:pt x="170" y="15311"/>
                  </a:lnTo>
                  <a:lnTo>
                    <a:pt x="0" y="20604"/>
                  </a:lnTo>
                  <a:lnTo>
                    <a:pt x="3113" y="21600"/>
                  </a:lnTo>
                  <a:lnTo>
                    <a:pt x="2956" y="14271"/>
                  </a:lnTo>
                  <a:lnTo>
                    <a:pt x="5444" y="12472"/>
                  </a:lnTo>
                  <a:lnTo>
                    <a:pt x="6531" y="15503"/>
                  </a:lnTo>
                  <a:lnTo>
                    <a:pt x="9078" y="12370"/>
                  </a:lnTo>
                  <a:lnTo>
                    <a:pt x="11009" y="9848"/>
                  </a:lnTo>
                  <a:lnTo>
                    <a:pt x="14469" y="11239"/>
                  </a:lnTo>
                  <a:lnTo>
                    <a:pt x="17226" y="7291"/>
                  </a:lnTo>
                  <a:lnTo>
                    <a:pt x="18957" y="5448"/>
                  </a:lnTo>
                  <a:lnTo>
                    <a:pt x="21122" y="4837"/>
                  </a:lnTo>
                  <a:lnTo>
                    <a:pt x="21600" y="1850"/>
                  </a:lnTo>
                  <a:lnTo>
                    <a:pt x="1924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5" name="AutoShape 21"/>
            <p:cNvSpPr>
              <a:spLocks/>
            </p:cNvSpPr>
            <p:nvPr/>
          </p:nvSpPr>
          <p:spPr bwMode="auto">
            <a:xfrm>
              <a:off x="4075540" y="246461"/>
              <a:ext cx="115095" cy="1119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473" y="0"/>
                  </a:moveTo>
                  <a:lnTo>
                    <a:pt x="6192" y="4704"/>
                  </a:lnTo>
                  <a:lnTo>
                    <a:pt x="7804" y="10093"/>
                  </a:lnTo>
                  <a:lnTo>
                    <a:pt x="1894" y="14037"/>
                  </a:lnTo>
                  <a:lnTo>
                    <a:pt x="0" y="21545"/>
                  </a:lnTo>
                  <a:lnTo>
                    <a:pt x="7076" y="20460"/>
                  </a:lnTo>
                  <a:lnTo>
                    <a:pt x="10712" y="15612"/>
                  </a:lnTo>
                  <a:lnTo>
                    <a:pt x="14680" y="21600"/>
                  </a:lnTo>
                  <a:lnTo>
                    <a:pt x="21600" y="13277"/>
                  </a:lnTo>
                  <a:lnTo>
                    <a:pt x="16811" y="7143"/>
                  </a:lnTo>
                  <a:lnTo>
                    <a:pt x="10473"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6" name="AutoShape 22"/>
            <p:cNvSpPr>
              <a:spLocks/>
            </p:cNvSpPr>
            <p:nvPr/>
          </p:nvSpPr>
          <p:spPr bwMode="auto">
            <a:xfrm>
              <a:off x="4243479" y="0"/>
              <a:ext cx="62715" cy="779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385" y="0"/>
                  </a:moveTo>
                  <a:lnTo>
                    <a:pt x="9165" y="6292"/>
                  </a:lnTo>
                  <a:lnTo>
                    <a:pt x="0" y="17156"/>
                  </a:lnTo>
                  <a:lnTo>
                    <a:pt x="10048" y="21600"/>
                  </a:lnTo>
                  <a:lnTo>
                    <a:pt x="21600" y="9045"/>
                  </a:lnTo>
                  <a:lnTo>
                    <a:pt x="18385"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7" name="AutoShape 23"/>
            <p:cNvSpPr>
              <a:spLocks/>
            </p:cNvSpPr>
            <p:nvPr/>
          </p:nvSpPr>
          <p:spPr bwMode="auto">
            <a:xfrm>
              <a:off x="1551300" y="2230979"/>
              <a:ext cx="144974" cy="1423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083" y="2803"/>
                  </a:moveTo>
                  <a:lnTo>
                    <a:pt x="10171" y="0"/>
                  </a:lnTo>
                  <a:lnTo>
                    <a:pt x="4519" y="4038"/>
                  </a:lnTo>
                  <a:lnTo>
                    <a:pt x="0" y="7126"/>
                  </a:lnTo>
                  <a:lnTo>
                    <a:pt x="5304" y="9261"/>
                  </a:lnTo>
                  <a:lnTo>
                    <a:pt x="7789" y="12407"/>
                  </a:lnTo>
                  <a:lnTo>
                    <a:pt x="5926" y="18968"/>
                  </a:lnTo>
                  <a:lnTo>
                    <a:pt x="10163" y="21600"/>
                  </a:lnTo>
                  <a:lnTo>
                    <a:pt x="14756" y="16477"/>
                  </a:lnTo>
                  <a:lnTo>
                    <a:pt x="20700" y="12976"/>
                  </a:lnTo>
                  <a:lnTo>
                    <a:pt x="21600" y="5318"/>
                  </a:lnTo>
                  <a:lnTo>
                    <a:pt x="16083" y="280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8" name="AutoShape 24"/>
            <p:cNvSpPr>
              <a:spLocks/>
            </p:cNvSpPr>
            <p:nvPr/>
          </p:nvSpPr>
          <p:spPr bwMode="auto">
            <a:xfrm>
              <a:off x="1695965" y="2365275"/>
              <a:ext cx="64861" cy="914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78" y="0"/>
                  </a:moveTo>
                  <a:lnTo>
                    <a:pt x="9139" y="5784"/>
                  </a:lnTo>
                  <a:lnTo>
                    <a:pt x="0" y="12581"/>
                  </a:lnTo>
                  <a:lnTo>
                    <a:pt x="3361" y="20647"/>
                  </a:lnTo>
                  <a:lnTo>
                    <a:pt x="17403" y="21600"/>
                  </a:lnTo>
                  <a:lnTo>
                    <a:pt x="21600" y="10809"/>
                  </a:lnTo>
                  <a:lnTo>
                    <a:pt x="21178"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9" name="AutoShape 25"/>
            <p:cNvSpPr>
              <a:spLocks/>
            </p:cNvSpPr>
            <p:nvPr/>
          </p:nvSpPr>
          <p:spPr bwMode="auto">
            <a:xfrm>
              <a:off x="1173884" y="2612306"/>
              <a:ext cx="347662" cy="243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66"/>
                  </a:moveTo>
                  <a:lnTo>
                    <a:pt x="19244" y="0"/>
                  </a:lnTo>
                  <a:lnTo>
                    <a:pt x="15367" y="2413"/>
                  </a:lnTo>
                  <a:lnTo>
                    <a:pt x="12570" y="6891"/>
                  </a:lnTo>
                  <a:lnTo>
                    <a:pt x="10480" y="9880"/>
                  </a:lnTo>
                  <a:lnTo>
                    <a:pt x="8626" y="10638"/>
                  </a:lnTo>
                  <a:lnTo>
                    <a:pt x="6548" y="11303"/>
                  </a:lnTo>
                  <a:lnTo>
                    <a:pt x="4674" y="11952"/>
                  </a:lnTo>
                  <a:lnTo>
                    <a:pt x="2436" y="10679"/>
                  </a:lnTo>
                  <a:lnTo>
                    <a:pt x="0" y="12851"/>
                  </a:lnTo>
                  <a:lnTo>
                    <a:pt x="989" y="16847"/>
                  </a:lnTo>
                  <a:lnTo>
                    <a:pt x="891" y="21600"/>
                  </a:lnTo>
                  <a:lnTo>
                    <a:pt x="2489" y="21059"/>
                  </a:lnTo>
                  <a:lnTo>
                    <a:pt x="4146" y="17080"/>
                  </a:lnTo>
                  <a:lnTo>
                    <a:pt x="6475" y="15973"/>
                  </a:lnTo>
                  <a:lnTo>
                    <a:pt x="9129" y="14241"/>
                  </a:lnTo>
                  <a:lnTo>
                    <a:pt x="13821" y="8381"/>
                  </a:lnTo>
                  <a:lnTo>
                    <a:pt x="17840" y="7408"/>
                  </a:lnTo>
                  <a:lnTo>
                    <a:pt x="20144" y="4619"/>
                  </a:lnTo>
                  <a:lnTo>
                    <a:pt x="21600" y="26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3" name="AutoShape 26"/>
            <p:cNvSpPr>
              <a:spLocks/>
            </p:cNvSpPr>
            <p:nvPr/>
          </p:nvSpPr>
          <p:spPr bwMode="auto">
            <a:xfrm>
              <a:off x="1447629" y="2679646"/>
              <a:ext cx="528900" cy="4235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569" y="2176"/>
                  </a:moveTo>
                  <a:lnTo>
                    <a:pt x="10829" y="0"/>
                  </a:lnTo>
                  <a:lnTo>
                    <a:pt x="9275" y="469"/>
                  </a:lnTo>
                  <a:lnTo>
                    <a:pt x="7935" y="1461"/>
                  </a:lnTo>
                  <a:lnTo>
                    <a:pt x="7311" y="2657"/>
                  </a:lnTo>
                  <a:lnTo>
                    <a:pt x="6285" y="1691"/>
                  </a:lnTo>
                  <a:lnTo>
                    <a:pt x="4763" y="2049"/>
                  </a:lnTo>
                  <a:lnTo>
                    <a:pt x="5278" y="4053"/>
                  </a:lnTo>
                  <a:lnTo>
                    <a:pt x="6563" y="4120"/>
                  </a:lnTo>
                  <a:lnTo>
                    <a:pt x="4525" y="5407"/>
                  </a:lnTo>
                  <a:lnTo>
                    <a:pt x="4649" y="6736"/>
                  </a:lnTo>
                  <a:cubicBezTo>
                    <a:pt x="4959" y="6827"/>
                    <a:pt x="5269" y="6918"/>
                    <a:pt x="5579" y="7009"/>
                  </a:cubicBezTo>
                  <a:cubicBezTo>
                    <a:pt x="5889" y="7100"/>
                    <a:pt x="6199" y="7191"/>
                    <a:pt x="6509" y="7282"/>
                  </a:cubicBezTo>
                  <a:lnTo>
                    <a:pt x="7866" y="7841"/>
                  </a:lnTo>
                  <a:lnTo>
                    <a:pt x="7492" y="9065"/>
                  </a:lnTo>
                  <a:cubicBezTo>
                    <a:pt x="7180" y="8986"/>
                    <a:pt x="6868" y="8907"/>
                    <a:pt x="6556" y="8829"/>
                  </a:cubicBezTo>
                  <a:cubicBezTo>
                    <a:pt x="6244" y="8750"/>
                    <a:pt x="5932" y="8671"/>
                    <a:pt x="5620" y="8592"/>
                  </a:cubicBezTo>
                  <a:lnTo>
                    <a:pt x="8024" y="10845"/>
                  </a:lnTo>
                  <a:lnTo>
                    <a:pt x="9108" y="9610"/>
                  </a:lnTo>
                  <a:lnTo>
                    <a:pt x="10848" y="10165"/>
                  </a:lnTo>
                  <a:lnTo>
                    <a:pt x="12363" y="9988"/>
                  </a:lnTo>
                  <a:lnTo>
                    <a:pt x="9419" y="11729"/>
                  </a:lnTo>
                  <a:lnTo>
                    <a:pt x="8134" y="13484"/>
                  </a:lnTo>
                  <a:lnTo>
                    <a:pt x="6288" y="14938"/>
                  </a:lnTo>
                  <a:lnTo>
                    <a:pt x="6718" y="16282"/>
                  </a:lnTo>
                  <a:lnTo>
                    <a:pt x="5629" y="17215"/>
                  </a:lnTo>
                  <a:lnTo>
                    <a:pt x="4046" y="16918"/>
                  </a:lnTo>
                  <a:lnTo>
                    <a:pt x="3213" y="16024"/>
                  </a:lnTo>
                  <a:lnTo>
                    <a:pt x="1435" y="15957"/>
                  </a:lnTo>
                  <a:lnTo>
                    <a:pt x="0" y="17655"/>
                  </a:lnTo>
                  <a:lnTo>
                    <a:pt x="2423" y="18448"/>
                  </a:lnTo>
                  <a:lnTo>
                    <a:pt x="3138" y="19845"/>
                  </a:lnTo>
                  <a:lnTo>
                    <a:pt x="3627" y="21600"/>
                  </a:lnTo>
                  <a:lnTo>
                    <a:pt x="5469" y="21093"/>
                  </a:lnTo>
                  <a:lnTo>
                    <a:pt x="6830" y="20256"/>
                  </a:lnTo>
                  <a:lnTo>
                    <a:pt x="8711" y="20472"/>
                  </a:lnTo>
                  <a:lnTo>
                    <a:pt x="10850" y="20447"/>
                  </a:lnTo>
                  <a:lnTo>
                    <a:pt x="13301" y="19711"/>
                  </a:lnTo>
                  <a:lnTo>
                    <a:pt x="15279" y="17870"/>
                  </a:lnTo>
                  <a:lnTo>
                    <a:pt x="15359" y="19262"/>
                  </a:lnTo>
                  <a:lnTo>
                    <a:pt x="15177" y="20979"/>
                  </a:lnTo>
                  <a:lnTo>
                    <a:pt x="16976" y="20251"/>
                  </a:lnTo>
                  <a:lnTo>
                    <a:pt x="18308" y="18291"/>
                  </a:lnTo>
                  <a:lnTo>
                    <a:pt x="20409" y="17315"/>
                  </a:lnTo>
                  <a:lnTo>
                    <a:pt x="20464" y="15230"/>
                  </a:lnTo>
                  <a:lnTo>
                    <a:pt x="21600" y="13150"/>
                  </a:lnTo>
                  <a:lnTo>
                    <a:pt x="20758" y="12145"/>
                  </a:lnTo>
                  <a:lnTo>
                    <a:pt x="18431" y="11327"/>
                  </a:lnTo>
                  <a:lnTo>
                    <a:pt x="17265" y="9572"/>
                  </a:lnTo>
                  <a:lnTo>
                    <a:pt x="14607" y="8195"/>
                  </a:lnTo>
                  <a:lnTo>
                    <a:pt x="14011" y="6684"/>
                  </a:lnTo>
                  <a:lnTo>
                    <a:pt x="13492" y="4689"/>
                  </a:lnTo>
                  <a:lnTo>
                    <a:pt x="11569" y="217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4" name="AutoShape 27"/>
            <p:cNvSpPr>
              <a:spLocks/>
            </p:cNvSpPr>
            <p:nvPr/>
          </p:nvSpPr>
          <p:spPr bwMode="auto">
            <a:xfrm>
              <a:off x="1977143" y="3763477"/>
              <a:ext cx="176808" cy="3212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46" y="257"/>
                  </a:moveTo>
                  <a:lnTo>
                    <a:pt x="2012" y="3321"/>
                  </a:lnTo>
                  <a:lnTo>
                    <a:pt x="0" y="8202"/>
                  </a:lnTo>
                  <a:lnTo>
                    <a:pt x="1723" y="10784"/>
                  </a:lnTo>
                  <a:lnTo>
                    <a:pt x="858" y="13824"/>
                  </a:lnTo>
                  <a:lnTo>
                    <a:pt x="909" y="16984"/>
                  </a:lnTo>
                  <a:lnTo>
                    <a:pt x="2499" y="20187"/>
                  </a:lnTo>
                  <a:lnTo>
                    <a:pt x="7272" y="21297"/>
                  </a:lnTo>
                  <a:lnTo>
                    <a:pt x="15072" y="21600"/>
                  </a:lnTo>
                  <a:lnTo>
                    <a:pt x="18343" y="19878"/>
                  </a:lnTo>
                  <a:lnTo>
                    <a:pt x="18941" y="15628"/>
                  </a:lnTo>
                  <a:lnTo>
                    <a:pt x="20340" y="13105"/>
                  </a:lnTo>
                  <a:lnTo>
                    <a:pt x="21600" y="11572"/>
                  </a:lnTo>
                  <a:lnTo>
                    <a:pt x="17566" y="9946"/>
                  </a:lnTo>
                  <a:lnTo>
                    <a:pt x="18457" y="7990"/>
                  </a:lnTo>
                  <a:lnTo>
                    <a:pt x="18470" y="4333"/>
                  </a:lnTo>
                  <a:lnTo>
                    <a:pt x="14678" y="1552"/>
                  </a:lnTo>
                  <a:lnTo>
                    <a:pt x="11828" y="0"/>
                  </a:lnTo>
                  <a:lnTo>
                    <a:pt x="6746" y="25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5" name="AutoShape 28"/>
            <p:cNvSpPr>
              <a:spLocks/>
            </p:cNvSpPr>
            <p:nvPr/>
          </p:nvSpPr>
          <p:spPr bwMode="auto">
            <a:xfrm>
              <a:off x="1583745" y="3282389"/>
              <a:ext cx="294346" cy="3486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409"/>
                  </a:moveTo>
                  <a:lnTo>
                    <a:pt x="21478" y="2611"/>
                  </a:lnTo>
                  <a:lnTo>
                    <a:pt x="17630" y="4729"/>
                  </a:lnTo>
                  <a:lnTo>
                    <a:pt x="15587" y="7285"/>
                  </a:lnTo>
                  <a:lnTo>
                    <a:pt x="13931" y="10207"/>
                  </a:lnTo>
                  <a:lnTo>
                    <a:pt x="11988" y="13269"/>
                  </a:lnTo>
                  <a:lnTo>
                    <a:pt x="9647" y="15674"/>
                  </a:lnTo>
                  <a:lnTo>
                    <a:pt x="7482" y="17371"/>
                  </a:lnTo>
                  <a:lnTo>
                    <a:pt x="7604" y="20258"/>
                  </a:lnTo>
                  <a:lnTo>
                    <a:pt x="5217" y="21600"/>
                  </a:lnTo>
                  <a:lnTo>
                    <a:pt x="2670" y="20769"/>
                  </a:lnTo>
                  <a:lnTo>
                    <a:pt x="0" y="17864"/>
                  </a:lnTo>
                  <a:lnTo>
                    <a:pt x="765" y="14704"/>
                  </a:lnTo>
                  <a:lnTo>
                    <a:pt x="4711" y="12723"/>
                  </a:lnTo>
                  <a:lnTo>
                    <a:pt x="8219" y="11294"/>
                  </a:lnTo>
                  <a:lnTo>
                    <a:pt x="7791" y="9783"/>
                  </a:lnTo>
                  <a:lnTo>
                    <a:pt x="5597" y="8889"/>
                  </a:lnTo>
                  <a:lnTo>
                    <a:pt x="9144" y="6257"/>
                  </a:lnTo>
                  <a:lnTo>
                    <a:pt x="12592" y="3823"/>
                  </a:lnTo>
                  <a:lnTo>
                    <a:pt x="15878" y="1423"/>
                  </a:lnTo>
                  <a:lnTo>
                    <a:pt x="18813" y="0"/>
                  </a:lnTo>
                  <a:lnTo>
                    <a:pt x="21600" y="40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9" name="AutoShape 29"/>
            <p:cNvSpPr>
              <a:spLocks/>
            </p:cNvSpPr>
            <p:nvPr/>
          </p:nvSpPr>
          <p:spPr bwMode="auto">
            <a:xfrm>
              <a:off x="1492249" y="3244155"/>
              <a:ext cx="116733" cy="1324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657" y="0"/>
                  </a:moveTo>
                  <a:lnTo>
                    <a:pt x="11222" y="5368"/>
                  </a:lnTo>
                  <a:lnTo>
                    <a:pt x="4297" y="9704"/>
                  </a:lnTo>
                  <a:lnTo>
                    <a:pt x="0" y="17043"/>
                  </a:lnTo>
                  <a:lnTo>
                    <a:pt x="2613" y="21600"/>
                  </a:lnTo>
                  <a:lnTo>
                    <a:pt x="11403" y="15147"/>
                  </a:lnTo>
                  <a:lnTo>
                    <a:pt x="16356" y="8099"/>
                  </a:lnTo>
                  <a:lnTo>
                    <a:pt x="21600" y="973"/>
                  </a:lnTo>
                  <a:lnTo>
                    <a:pt x="1665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1" name="AutoShape 30"/>
            <p:cNvSpPr>
              <a:spLocks/>
            </p:cNvSpPr>
            <p:nvPr/>
          </p:nvSpPr>
          <p:spPr bwMode="auto">
            <a:xfrm>
              <a:off x="1283054" y="3461272"/>
              <a:ext cx="305493" cy="3622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74" y="246"/>
                  </a:moveTo>
                  <a:lnTo>
                    <a:pt x="17290" y="0"/>
                  </a:lnTo>
                  <a:lnTo>
                    <a:pt x="13924" y="2174"/>
                  </a:lnTo>
                  <a:lnTo>
                    <a:pt x="10397" y="2985"/>
                  </a:lnTo>
                  <a:lnTo>
                    <a:pt x="11627" y="486"/>
                  </a:lnTo>
                  <a:lnTo>
                    <a:pt x="8215" y="2666"/>
                  </a:lnTo>
                  <a:lnTo>
                    <a:pt x="3761" y="5529"/>
                  </a:lnTo>
                  <a:lnTo>
                    <a:pt x="2642" y="7816"/>
                  </a:lnTo>
                  <a:lnTo>
                    <a:pt x="1940" y="11020"/>
                  </a:lnTo>
                  <a:lnTo>
                    <a:pt x="0" y="14102"/>
                  </a:lnTo>
                  <a:lnTo>
                    <a:pt x="3976" y="13962"/>
                  </a:lnTo>
                  <a:lnTo>
                    <a:pt x="6340" y="11714"/>
                  </a:lnTo>
                  <a:lnTo>
                    <a:pt x="8307" y="9706"/>
                  </a:lnTo>
                  <a:lnTo>
                    <a:pt x="10921" y="9438"/>
                  </a:lnTo>
                  <a:lnTo>
                    <a:pt x="9772" y="12094"/>
                  </a:lnTo>
                  <a:lnTo>
                    <a:pt x="11076" y="14353"/>
                  </a:lnTo>
                  <a:lnTo>
                    <a:pt x="11459" y="16489"/>
                  </a:lnTo>
                  <a:lnTo>
                    <a:pt x="8859" y="18032"/>
                  </a:lnTo>
                  <a:lnTo>
                    <a:pt x="7975" y="21169"/>
                  </a:lnTo>
                  <a:lnTo>
                    <a:pt x="11179" y="21600"/>
                  </a:lnTo>
                  <a:lnTo>
                    <a:pt x="14074" y="19508"/>
                  </a:lnTo>
                  <a:lnTo>
                    <a:pt x="18743" y="19810"/>
                  </a:lnTo>
                  <a:lnTo>
                    <a:pt x="21379" y="17630"/>
                  </a:lnTo>
                  <a:lnTo>
                    <a:pt x="21600" y="14649"/>
                  </a:lnTo>
                  <a:lnTo>
                    <a:pt x="20694" y="11406"/>
                  </a:lnTo>
                  <a:lnTo>
                    <a:pt x="18949" y="7201"/>
                  </a:lnTo>
                  <a:lnTo>
                    <a:pt x="20142" y="4361"/>
                  </a:lnTo>
                  <a:lnTo>
                    <a:pt x="21239" y="1956"/>
                  </a:lnTo>
                  <a:lnTo>
                    <a:pt x="20574" y="24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4" name="AutoShape 31"/>
            <p:cNvSpPr>
              <a:spLocks/>
            </p:cNvSpPr>
            <p:nvPr/>
          </p:nvSpPr>
          <p:spPr bwMode="auto">
            <a:xfrm>
              <a:off x="1737282" y="3694791"/>
              <a:ext cx="56070" cy="1205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7" y="0"/>
                  </a:moveTo>
                  <a:lnTo>
                    <a:pt x="9024" y="6387"/>
                  </a:lnTo>
                  <a:lnTo>
                    <a:pt x="0" y="10994"/>
                  </a:lnTo>
                  <a:lnTo>
                    <a:pt x="2748" y="17801"/>
                  </a:lnTo>
                  <a:lnTo>
                    <a:pt x="10124" y="21600"/>
                  </a:lnTo>
                  <a:lnTo>
                    <a:pt x="21600" y="7834"/>
                  </a:lnTo>
                  <a:lnTo>
                    <a:pt x="1993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9" name="AutoShape 32"/>
            <p:cNvSpPr>
              <a:spLocks/>
            </p:cNvSpPr>
            <p:nvPr/>
          </p:nvSpPr>
          <p:spPr bwMode="auto">
            <a:xfrm>
              <a:off x="2086207" y="5258451"/>
              <a:ext cx="354199" cy="3719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17" y="0"/>
                  </a:moveTo>
                  <a:lnTo>
                    <a:pt x="16218" y="899"/>
                  </a:lnTo>
                  <a:lnTo>
                    <a:pt x="13468" y="2293"/>
                  </a:lnTo>
                  <a:lnTo>
                    <a:pt x="10992" y="4360"/>
                  </a:lnTo>
                  <a:lnTo>
                    <a:pt x="8929" y="6719"/>
                  </a:lnTo>
                  <a:lnTo>
                    <a:pt x="6657" y="9459"/>
                  </a:lnTo>
                  <a:lnTo>
                    <a:pt x="4397" y="10663"/>
                  </a:lnTo>
                  <a:lnTo>
                    <a:pt x="3358" y="13174"/>
                  </a:lnTo>
                  <a:lnTo>
                    <a:pt x="2832" y="15451"/>
                  </a:lnTo>
                  <a:lnTo>
                    <a:pt x="1406" y="17678"/>
                  </a:lnTo>
                  <a:lnTo>
                    <a:pt x="0" y="20331"/>
                  </a:lnTo>
                  <a:lnTo>
                    <a:pt x="2944" y="20674"/>
                  </a:lnTo>
                  <a:lnTo>
                    <a:pt x="4710" y="19944"/>
                  </a:lnTo>
                  <a:lnTo>
                    <a:pt x="6565" y="20898"/>
                  </a:lnTo>
                  <a:lnTo>
                    <a:pt x="7988" y="21600"/>
                  </a:lnTo>
                  <a:lnTo>
                    <a:pt x="9684" y="19617"/>
                  </a:lnTo>
                  <a:lnTo>
                    <a:pt x="12605" y="17760"/>
                  </a:lnTo>
                  <a:lnTo>
                    <a:pt x="14842" y="15598"/>
                  </a:lnTo>
                  <a:lnTo>
                    <a:pt x="18234" y="14378"/>
                  </a:lnTo>
                  <a:lnTo>
                    <a:pt x="19447" y="12199"/>
                  </a:lnTo>
                  <a:lnTo>
                    <a:pt x="21346" y="9840"/>
                  </a:lnTo>
                  <a:lnTo>
                    <a:pt x="21600" y="7313"/>
                  </a:lnTo>
                  <a:lnTo>
                    <a:pt x="19440" y="6447"/>
                  </a:lnTo>
                  <a:lnTo>
                    <a:pt x="19059" y="4404"/>
                  </a:lnTo>
                  <a:lnTo>
                    <a:pt x="20196" y="2394"/>
                  </a:lnTo>
                  <a:lnTo>
                    <a:pt x="1971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0" name="AutoShape 33"/>
            <p:cNvSpPr>
              <a:spLocks/>
            </p:cNvSpPr>
            <p:nvPr/>
          </p:nvSpPr>
          <p:spPr bwMode="auto">
            <a:xfrm>
              <a:off x="811510" y="3918986"/>
              <a:ext cx="5334673" cy="61148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0" y="443"/>
                  </a:moveTo>
                  <a:lnTo>
                    <a:pt x="13506" y="597"/>
                  </a:lnTo>
                  <a:lnTo>
                    <a:pt x="13815" y="616"/>
                  </a:lnTo>
                  <a:lnTo>
                    <a:pt x="13546" y="681"/>
                  </a:lnTo>
                  <a:lnTo>
                    <a:pt x="13660" y="775"/>
                  </a:lnTo>
                  <a:lnTo>
                    <a:pt x="13823" y="858"/>
                  </a:lnTo>
                  <a:lnTo>
                    <a:pt x="13913" y="990"/>
                  </a:lnTo>
                  <a:lnTo>
                    <a:pt x="14061" y="1101"/>
                  </a:lnTo>
                  <a:lnTo>
                    <a:pt x="14057" y="1278"/>
                  </a:lnTo>
                  <a:lnTo>
                    <a:pt x="14107" y="1438"/>
                  </a:lnTo>
                  <a:lnTo>
                    <a:pt x="14120" y="1668"/>
                  </a:lnTo>
                  <a:lnTo>
                    <a:pt x="14056" y="1803"/>
                  </a:lnTo>
                  <a:lnTo>
                    <a:pt x="14080" y="1953"/>
                  </a:lnTo>
                  <a:lnTo>
                    <a:pt x="14135" y="2109"/>
                  </a:lnTo>
                  <a:lnTo>
                    <a:pt x="14047" y="2273"/>
                  </a:lnTo>
                  <a:lnTo>
                    <a:pt x="14094" y="2422"/>
                  </a:lnTo>
                  <a:lnTo>
                    <a:pt x="14147" y="2547"/>
                  </a:lnTo>
                  <a:lnTo>
                    <a:pt x="14156" y="2710"/>
                  </a:lnTo>
                  <a:lnTo>
                    <a:pt x="14254" y="2902"/>
                  </a:lnTo>
                  <a:lnTo>
                    <a:pt x="14308" y="3104"/>
                  </a:lnTo>
                  <a:lnTo>
                    <a:pt x="14345" y="3270"/>
                  </a:lnTo>
                  <a:lnTo>
                    <a:pt x="14374" y="3408"/>
                  </a:lnTo>
                  <a:lnTo>
                    <a:pt x="14458" y="3525"/>
                  </a:lnTo>
                  <a:lnTo>
                    <a:pt x="14431" y="3704"/>
                  </a:lnTo>
                  <a:lnTo>
                    <a:pt x="14436" y="3858"/>
                  </a:lnTo>
                  <a:lnTo>
                    <a:pt x="14443" y="4052"/>
                  </a:lnTo>
                  <a:lnTo>
                    <a:pt x="14516" y="4235"/>
                  </a:lnTo>
                  <a:lnTo>
                    <a:pt x="14588" y="4397"/>
                  </a:lnTo>
                  <a:lnTo>
                    <a:pt x="14723" y="4483"/>
                  </a:lnTo>
                  <a:lnTo>
                    <a:pt x="14793" y="4564"/>
                  </a:lnTo>
                  <a:lnTo>
                    <a:pt x="14832" y="4670"/>
                  </a:lnTo>
                  <a:lnTo>
                    <a:pt x="14751" y="4841"/>
                  </a:lnTo>
                  <a:lnTo>
                    <a:pt x="14580" y="4920"/>
                  </a:lnTo>
                  <a:lnTo>
                    <a:pt x="14704" y="4997"/>
                  </a:lnTo>
                  <a:lnTo>
                    <a:pt x="14863" y="4884"/>
                  </a:lnTo>
                  <a:lnTo>
                    <a:pt x="14985" y="4854"/>
                  </a:lnTo>
                  <a:lnTo>
                    <a:pt x="15223" y="4999"/>
                  </a:lnTo>
                  <a:lnTo>
                    <a:pt x="15406" y="5169"/>
                  </a:lnTo>
                  <a:lnTo>
                    <a:pt x="15731" y="5346"/>
                  </a:lnTo>
                  <a:lnTo>
                    <a:pt x="15886" y="5457"/>
                  </a:lnTo>
                  <a:lnTo>
                    <a:pt x="16104" y="5587"/>
                  </a:lnTo>
                  <a:lnTo>
                    <a:pt x="16238" y="5715"/>
                  </a:lnTo>
                  <a:lnTo>
                    <a:pt x="16366" y="5909"/>
                  </a:lnTo>
                  <a:lnTo>
                    <a:pt x="16474" y="6211"/>
                  </a:lnTo>
                  <a:lnTo>
                    <a:pt x="16623" y="6482"/>
                  </a:lnTo>
                  <a:lnTo>
                    <a:pt x="16779" y="6580"/>
                  </a:lnTo>
                  <a:lnTo>
                    <a:pt x="16847" y="6664"/>
                  </a:lnTo>
                  <a:lnTo>
                    <a:pt x="16823" y="6762"/>
                  </a:lnTo>
                  <a:lnTo>
                    <a:pt x="16914" y="6847"/>
                  </a:lnTo>
                  <a:lnTo>
                    <a:pt x="17039" y="6891"/>
                  </a:lnTo>
                  <a:lnTo>
                    <a:pt x="17183" y="6992"/>
                  </a:lnTo>
                  <a:lnTo>
                    <a:pt x="17282" y="7107"/>
                  </a:lnTo>
                  <a:lnTo>
                    <a:pt x="17123" y="7146"/>
                  </a:lnTo>
                  <a:lnTo>
                    <a:pt x="16971" y="7154"/>
                  </a:lnTo>
                  <a:lnTo>
                    <a:pt x="16933" y="7343"/>
                  </a:lnTo>
                  <a:lnTo>
                    <a:pt x="16925" y="7529"/>
                  </a:lnTo>
                  <a:lnTo>
                    <a:pt x="16969" y="7738"/>
                  </a:lnTo>
                  <a:lnTo>
                    <a:pt x="17002" y="7895"/>
                  </a:lnTo>
                  <a:lnTo>
                    <a:pt x="17081" y="8032"/>
                  </a:lnTo>
                  <a:lnTo>
                    <a:pt x="17167" y="8129"/>
                  </a:lnTo>
                  <a:lnTo>
                    <a:pt x="17345" y="8327"/>
                  </a:lnTo>
                  <a:lnTo>
                    <a:pt x="17421" y="8528"/>
                  </a:lnTo>
                  <a:lnTo>
                    <a:pt x="17457" y="8698"/>
                  </a:lnTo>
                  <a:lnTo>
                    <a:pt x="17594" y="8822"/>
                  </a:lnTo>
                  <a:lnTo>
                    <a:pt x="17669" y="8944"/>
                  </a:lnTo>
                  <a:lnTo>
                    <a:pt x="17639" y="9090"/>
                  </a:lnTo>
                  <a:lnTo>
                    <a:pt x="17542" y="9182"/>
                  </a:lnTo>
                  <a:lnTo>
                    <a:pt x="17518" y="8936"/>
                  </a:lnTo>
                  <a:lnTo>
                    <a:pt x="17366" y="8856"/>
                  </a:lnTo>
                  <a:lnTo>
                    <a:pt x="17232" y="8877"/>
                  </a:lnTo>
                  <a:lnTo>
                    <a:pt x="16970" y="8841"/>
                  </a:lnTo>
                  <a:lnTo>
                    <a:pt x="16831" y="8655"/>
                  </a:lnTo>
                  <a:lnTo>
                    <a:pt x="16728" y="8500"/>
                  </a:lnTo>
                  <a:lnTo>
                    <a:pt x="16526" y="8472"/>
                  </a:lnTo>
                  <a:lnTo>
                    <a:pt x="16292" y="8497"/>
                  </a:lnTo>
                  <a:lnTo>
                    <a:pt x="16029" y="8489"/>
                  </a:lnTo>
                  <a:lnTo>
                    <a:pt x="15762" y="8420"/>
                  </a:lnTo>
                  <a:lnTo>
                    <a:pt x="15887" y="8551"/>
                  </a:lnTo>
                  <a:lnTo>
                    <a:pt x="16227" y="8599"/>
                  </a:lnTo>
                  <a:lnTo>
                    <a:pt x="16524" y="8589"/>
                  </a:lnTo>
                  <a:lnTo>
                    <a:pt x="16666" y="8681"/>
                  </a:lnTo>
                  <a:lnTo>
                    <a:pt x="16780" y="8834"/>
                  </a:lnTo>
                  <a:lnTo>
                    <a:pt x="16930" y="9008"/>
                  </a:lnTo>
                  <a:lnTo>
                    <a:pt x="17096" y="9157"/>
                  </a:lnTo>
                  <a:lnTo>
                    <a:pt x="17296" y="9292"/>
                  </a:lnTo>
                  <a:lnTo>
                    <a:pt x="17447" y="9469"/>
                  </a:lnTo>
                  <a:lnTo>
                    <a:pt x="17574" y="9535"/>
                  </a:lnTo>
                  <a:lnTo>
                    <a:pt x="17695" y="9527"/>
                  </a:lnTo>
                  <a:lnTo>
                    <a:pt x="17704" y="9669"/>
                  </a:lnTo>
                  <a:lnTo>
                    <a:pt x="17747" y="9845"/>
                  </a:lnTo>
                  <a:lnTo>
                    <a:pt x="17828" y="9992"/>
                  </a:lnTo>
                  <a:lnTo>
                    <a:pt x="17940" y="10179"/>
                  </a:lnTo>
                  <a:lnTo>
                    <a:pt x="17998" y="10374"/>
                  </a:lnTo>
                  <a:lnTo>
                    <a:pt x="18052" y="10601"/>
                  </a:lnTo>
                  <a:lnTo>
                    <a:pt x="18085" y="10783"/>
                  </a:lnTo>
                  <a:lnTo>
                    <a:pt x="18035" y="10966"/>
                  </a:lnTo>
                  <a:lnTo>
                    <a:pt x="17915" y="11029"/>
                  </a:lnTo>
                  <a:lnTo>
                    <a:pt x="17755" y="11081"/>
                  </a:lnTo>
                  <a:lnTo>
                    <a:pt x="17619" y="11232"/>
                  </a:lnTo>
                  <a:lnTo>
                    <a:pt x="17447" y="11444"/>
                  </a:lnTo>
                  <a:lnTo>
                    <a:pt x="17288" y="11555"/>
                  </a:lnTo>
                  <a:lnTo>
                    <a:pt x="17173" y="11546"/>
                  </a:lnTo>
                  <a:lnTo>
                    <a:pt x="17067" y="11660"/>
                  </a:lnTo>
                  <a:lnTo>
                    <a:pt x="17024" y="11775"/>
                  </a:lnTo>
                  <a:lnTo>
                    <a:pt x="17251" y="11731"/>
                  </a:lnTo>
                  <a:lnTo>
                    <a:pt x="17453" y="11845"/>
                  </a:lnTo>
                  <a:lnTo>
                    <a:pt x="17613" y="11934"/>
                  </a:lnTo>
                  <a:lnTo>
                    <a:pt x="17593" y="12139"/>
                  </a:lnTo>
                  <a:lnTo>
                    <a:pt x="17817" y="12134"/>
                  </a:lnTo>
                  <a:lnTo>
                    <a:pt x="17923" y="12181"/>
                  </a:lnTo>
                  <a:lnTo>
                    <a:pt x="18027" y="12313"/>
                  </a:lnTo>
                  <a:lnTo>
                    <a:pt x="18164" y="12170"/>
                  </a:lnTo>
                  <a:lnTo>
                    <a:pt x="18247" y="12015"/>
                  </a:lnTo>
                  <a:lnTo>
                    <a:pt x="18399" y="11791"/>
                  </a:lnTo>
                  <a:lnTo>
                    <a:pt x="18499" y="11620"/>
                  </a:lnTo>
                  <a:lnTo>
                    <a:pt x="18642" y="11556"/>
                  </a:lnTo>
                  <a:lnTo>
                    <a:pt x="18763" y="11563"/>
                  </a:lnTo>
                  <a:lnTo>
                    <a:pt x="18914" y="11551"/>
                  </a:lnTo>
                  <a:lnTo>
                    <a:pt x="19135" y="11592"/>
                  </a:lnTo>
                  <a:lnTo>
                    <a:pt x="19312" y="11631"/>
                  </a:lnTo>
                  <a:lnTo>
                    <a:pt x="19603" y="11706"/>
                  </a:lnTo>
                  <a:lnTo>
                    <a:pt x="19714" y="11661"/>
                  </a:lnTo>
                  <a:lnTo>
                    <a:pt x="19979" y="11723"/>
                  </a:lnTo>
                  <a:lnTo>
                    <a:pt x="20244" y="11801"/>
                  </a:lnTo>
                  <a:lnTo>
                    <a:pt x="20416" y="11891"/>
                  </a:lnTo>
                  <a:lnTo>
                    <a:pt x="20685" y="12026"/>
                  </a:lnTo>
                  <a:lnTo>
                    <a:pt x="20793" y="12137"/>
                  </a:lnTo>
                  <a:lnTo>
                    <a:pt x="20948" y="12270"/>
                  </a:lnTo>
                  <a:lnTo>
                    <a:pt x="21069" y="12402"/>
                  </a:lnTo>
                  <a:lnTo>
                    <a:pt x="21223" y="12522"/>
                  </a:lnTo>
                  <a:lnTo>
                    <a:pt x="21350" y="12632"/>
                  </a:lnTo>
                  <a:lnTo>
                    <a:pt x="21517" y="12780"/>
                  </a:lnTo>
                  <a:lnTo>
                    <a:pt x="21573" y="12909"/>
                  </a:lnTo>
                  <a:lnTo>
                    <a:pt x="21600" y="13166"/>
                  </a:lnTo>
                  <a:lnTo>
                    <a:pt x="21561" y="13341"/>
                  </a:lnTo>
                  <a:lnTo>
                    <a:pt x="21524" y="13499"/>
                  </a:lnTo>
                  <a:lnTo>
                    <a:pt x="21517" y="13686"/>
                  </a:lnTo>
                  <a:lnTo>
                    <a:pt x="21516" y="13863"/>
                  </a:lnTo>
                  <a:lnTo>
                    <a:pt x="21459" y="14039"/>
                  </a:lnTo>
                  <a:lnTo>
                    <a:pt x="21316" y="14224"/>
                  </a:lnTo>
                  <a:lnTo>
                    <a:pt x="21216" y="14390"/>
                  </a:lnTo>
                  <a:lnTo>
                    <a:pt x="21140" y="14612"/>
                  </a:lnTo>
                  <a:lnTo>
                    <a:pt x="21149" y="14825"/>
                  </a:lnTo>
                  <a:lnTo>
                    <a:pt x="21077" y="15076"/>
                  </a:lnTo>
                  <a:lnTo>
                    <a:pt x="20930" y="15208"/>
                  </a:lnTo>
                  <a:lnTo>
                    <a:pt x="20785" y="15293"/>
                  </a:lnTo>
                  <a:lnTo>
                    <a:pt x="20630" y="15379"/>
                  </a:lnTo>
                  <a:lnTo>
                    <a:pt x="20531" y="15494"/>
                  </a:lnTo>
                  <a:lnTo>
                    <a:pt x="20438" y="15539"/>
                  </a:lnTo>
                  <a:lnTo>
                    <a:pt x="20320" y="15581"/>
                  </a:lnTo>
                  <a:lnTo>
                    <a:pt x="20212" y="15635"/>
                  </a:lnTo>
                  <a:lnTo>
                    <a:pt x="20143" y="15556"/>
                  </a:lnTo>
                  <a:lnTo>
                    <a:pt x="20006" y="15470"/>
                  </a:lnTo>
                  <a:lnTo>
                    <a:pt x="20044" y="15597"/>
                  </a:lnTo>
                  <a:lnTo>
                    <a:pt x="20111" y="15731"/>
                  </a:lnTo>
                  <a:lnTo>
                    <a:pt x="20037" y="15826"/>
                  </a:lnTo>
                  <a:lnTo>
                    <a:pt x="20019" y="15944"/>
                  </a:lnTo>
                  <a:lnTo>
                    <a:pt x="20122" y="15984"/>
                  </a:lnTo>
                  <a:lnTo>
                    <a:pt x="20088" y="16088"/>
                  </a:lnTo>
                  <a:lnTo>
                    <a:pt x="19996" y="16129"/>
                  </a:lnTo>
                  <a:lnTo>
                    <a:pt x="19781" y="16264"/>
                  </a:lnTo>
                  <a:lnTo>
                    <a:pt x="19542" y="16361"/>
                  </a:lnTo>
                  <a:lnTo>
                    <a:pt x="19384" y="16304"/>
                  </a:lnTo>
                  <a:lnTo>
                    <a:pt x="19429" y="16183"/>
                  </a:lnTo>
                  <a:lnTo>
                    <a:pt x="19293" y="16065"/>
                  </a:lnTo>
                  <a:lnTo>
                    <a:pt x="19247" y="16247"/>
                  </a:lnTo>
                  <a:lnTo>
                    <a:pt x="19139" y="16292"/>
                  </a:lnTo>
                  <a:lnTo>
                    <a:pt x="18991" y="16361"/>
                  </a:lnTo>
                  <a:lnTo>
                    <a:pt x="18831" y="16438"/>
                  </a:lnTo>
                  <a:lnTo>
                    <a:pt x="18644" y="16473"/>
                  </a:lnTo>
                  <a:lnTo>
                    <a:pt x="18894" y="16511"/>
                  </a:lnTo>
                  <a:lnTo>
                    <a:pt x="19059" y="16435"/>
                  </a:lnTo>
                  <a:lnTo>
                    <a:pt x="19227" y="16406"/>
                  </a:lnTo>
                  <a:lnTo>
                    <a:pt x="19215" y="16591"/>
                  </a:lnTo>
                  <a:lnTo>
                    <a:pt x="19149" y="16765"/>
                  </a:lnTo>
                  <a:lnTo>
                    <a:pt x="19235" y="16875"/>
                  </a:lnTo>
                  <a:lnTo>
                    <a:pt x="19131" y="17017"/>
                  </a:lnTo>
                  <a:lnTo>
                    <a:pt x="18972" y="17097"/>
                  </a:lnTo>
                  <a:lnTo>
                    <a:pt x="18873" y="17171"/>
                  </a:lnTo>
                  <a:lnTo>
                    <a:pt x="18728" y="17232"/>
                  </a:lnTo>
                  <a:lnTo>
                    <a:pt x="18525" y="17151"/>
                  </a:lnTo>
                  <a:lnTo>
                    <a:pt x="18348" y="17186"/>
                  </a:lnTo>
                  <a:lnTo>
                    <a:pt x="18223" y="17247"/>
                  </a:lnTo>
                  <a:lnTo>
                    <a:pt x="18075" y="17303"/>
                  </a:lnTo>
                  <a:lnTo>
                    <a:pt x="17946" y="17322"/>
                  </a:lnTo>
                  <a:lnTo>
                    <a:pt x="17770" y="17414"/>
                  </a:lnTo>
                  <a:lnTo>
                    <a:pt x="17670" y="17452"/>
                  </a:lnTo>
                  <a:lnTo>
                    <a:pt x="18059" y="17394"/>
                  </a:lnTo>
                  <a:lnTo>
                    <a:pt x="18350" y="17400"/>
                  </a:lnTo>
                  <a:lnTo>
                    <a:pt x="18586" y="17519"/>
                  </a:lnTo>
                  <a:lnTo>
                    <a:pt x="18753" y="17608"/>
                  </a:lnTo>
                  <a:lnTo>
                    <a:pt x="19042" y="17675"/>
                  </a:lnTo>
                  <a:lnTo>
                    <a:pt x="19132" y="17829"/>
                  </a:lnTo>
                  <a:lnTo>
                    <a:pt x="18894" y="17923"/>
                  </a:lnTo>
                  <a:lnTo>
                    <a:pt x="19220" y="17877"/>
                  </a:lnTo>
                  <a:lnTo>
                    <a:pt x="19590" y="17844"/>
                  </a:lnTo>
                  <a:lnTo>
                    <a:pt x="19905" y="17805"/>
                  </a:lnTo>
                  <a:lnTo>
                    <a:pt x="20104" y="17788"/>
                  </a:lnTo>
                  <a:lnTo>
                    <a:pt x="20350" y="17800"/>
                  </a:lnTo>
                  <a:lnTo>
                    <a:pt x="20425" y="17957"/>
                  </a:lnTo>
                  <a:lnTo>
                    <a:pt x="20283" y="18081"/>
                  </a:lnTo>
                  <a:lnTo>
                    <a:pt x="20150" y="18136"/>
                  </a:lnTo>
                  <a:lnTo>
                    <a:pt x="20226" y="18255"/>
                  </a:lnTo>
                  <a:lnTo>
                    <a:pt x="20268" y="18455"/>
                  </a:lnTo>
                  <a:lnTo>
                    <a:pt x="20196" y="18691"/>
                  </a:lnTo>
                  <a:lnTo>
                    <a:pt x="19917" y="18781"/>
                  </a:lnTo>
                  <a:lnTo>
                    <a:pt x="19608" y="18902"/>
                  </a:lnTo>
                  <a:lnTo>
                    <a:pt x="19298" y="19039"/>
                  </a:lnTo>
                  <a:lnTo>
                    <a:pt x="19093" y="19163"/>
                  </a:lnTo>
                  <a:lnTo>
                    <a:pt x="19029" y="19352"/>
                  </a:lnTo>
                  <a:lnTo>
                    <a:pt x="19060" y="19454"/>
                  </a:lnTo>
                  <a:lnTo>
                    <a:pt x="19004" y="19533"/>
                  </a:lnTo>
                  <a:lnTo>
                    <a:pt x="18825" y="19599"/>
                  </a:lnTo>
                  <a:lnTo>
                    <a:pt x="18656" y="19533"/>
                  </a:lnTo>
                  <a:lnTo>
                    <a:pt x="18555" y="19454"/>
                  </a:lnTo>
                  <a:lnTo>
                    <a:pt x="18439" y="19514"/>
                  </a:lnTo>
                  <a:lnTo>
                    <a:pt x="18295" y="19618"/>
                  </a:lnTo>
                  <a:lnTo>
                    <a:pt x="18113" y="19699"/>
                  </a:lnTo>
                  <a:lnTo>
                    <a:pt x="17949" y="19805"/>
                  </a:lnTo>
                  <a:lnTo>
                    <a:pt x="17668" y="19846"/>
                  </a:lnTo>
                  <a:lnTo>
                    <a:pt x="17423" y="19865"/>
                  </a:lnTo>
                  <a:lnTo>
                    <a:pt x="17127" y="19951"/>
                  </a:lnTo>
                  <a:lnTo>
                    <a:pt x="16969" y="20115"/>
                  </a:lnTo>
                  <a:lnTo>
                    <a:pt x="16803" y="20147"/>
                  </a:lnTo>
                  <a:lnTo>
                    <a:pt x="16620" y="20067"/>
                  </a:lnTo>
                  <a:lnTo>
                    <a:pt x="16431" y="20007"/>
                  </a:lnTo>
                  <a:lnTo>
                    <a:pt x="16242" y="19858"/>
                  </a:lnTo>
                  <a:lnTo>
                    <a:pt x="15877" y="19773"/>
                  </a:lnTo>
                  <a:lnTo>
                    <a:pt x="15615" y="19724"/>
                  </a:lnTo>
                  <a:lnTo>
                    <a:pt x="15362" y="19774"/>
                  </a:lnTo>
                  <a:lnTo>
                    <a:pt x="15176" y="19778"/>
                  </a:lnTo>
                  <a:lnTo>
                    <a:pt x="14818" y="19812"/>
                  </a:lnTo>
                  <a:lnTo>
                    <a:pt x="14467" y="19791"/>
                  </a:lnTo>
                  <a:lnTo>
                    <a:pt x="14275" y="19832"/>
                  </a:lnTo>
                  <a:lnTo>
                    <a:pt x="14110" y="19959"/>
                  </a:lnTo>
                  <a:lnTo>
                    <a:pt x="13928" y="19927"/>
                  </a:lnTo>
                  <a:lnTo>
                    <a:pt x="13766" y="19825"/>
                  </a:lnTo>
                  <a:lnTo>
                    <a:pt x="13595" y="19789"/>
                  </a:lnTo>
                  <a:lnTo>
                    <a:pt x="13472" y="19712"/>
                  </a:lnTo>
                  <a:lnTo>
                    <a:pt x="13369" y="19637"/>
                  </a:lnTo>
                  <a:lnTo>
                    <a:pt x="13208" y="19667"/>
                  </a:lnTo>
                  <a:lnTo>
                    <a:pt x="13066" y="19690"/>
                  </a:lnTo>
                  <a:lnTo>
                    <a:pt x="12942" y="19597"/>
                  </a:lnTo>
                  <a:lnTo>
                    <a:pt x="12750" y="19477"/>
                  </a:lnTo>
                  <a:lnTo>
                    <a:pt x="12626" y="19362"/>
                  </a:lnTo>
                  <a:lnTo>
                    <a:pt x="12543" y="19539"/>
                  </a:lnTo>
                  <a:lnTo>
                    <a:pt x="12395" y="19580"/>
                  </a:lnTo>
                  <a:lnTo>
                    <a:pt x="12223" y="19623"/>
                  </a:lnTo>
                  <a:lnTo>
                    <a:pt x="12117" y="19659"/>
                  </a:lnTo>
                  <a:lnTo>
                    <a:pt x="12003" y="19630"/>
                  </a:lnTo>
                  <a:lnTo>
                    <a:pt x="11924" y="19753"/>
                  </a:lnTo>
                  <a:cubicBezTo>
                    <a:pt x="11915" y="19799"/>
                    <a:pt x="11870" y="19833"/>
                    <a:pt x="11817" y="19834"/>
                  </a:cubicBezTo>
                  <a:cubicBezTo>
                    <a:pt x="11748" y="19836"/>
                    <a:pt x="11692" y="19784"/>
                    <a:pt x="11698" y="19724"/>
                  </a:cubicBezTo>
                  <a:lnTo>
                    <a:pt x="11411" y="19756"/>
                  </a:lnTo>
                  <a:lnTo>
                    <a:pt x="11253" y="19790"/>
                  </a:lnTo>
                  <a:lnTo>
                    <a:pt x="11117" y="19725"/>
                  </a:lnTo>
                  <a:lnTo>
                    <a:pt x="10944" y="19781"/>
                  </a:lnTo>
                  <a:lnTo>
                    <a:pt x="10868" y="19921"/>
                  </a:lnTo>
                  <a:lnTo>
                    <a:pt x="10813" y="20097"/>
                  </a:lnTo>
                  <a:lnTo>
                    <a:pt x="10596" y="20155"/>
                  </a:lnTo>
                  <a:lnTo>
                    <a:pt x="10417" y="20111"/>
                  </a:lnTo>
                  <a:lnTo>
                    <a:pt x="10246" y="20054"/>
                  </a:lnTo>
                  <a:lnTo>
                    <a:pt x="10059" y="20048"/>
                  </a:lnTo>
                  <a:lnTo>
                    <a:pt x="9916" y="20020"/>
                  </a:lnTo>
                  <a:lnTo>
                    <a:pt x="9834" y="19957"/>
                  </a:lnTo>
                  <a:lnTo>
                    <a:pt x="9667" y="19967"/>
                  </a:lnTo>
                  <a:lnTo>
                    <a:pt x="9563" y="19893"/>
                  </a:lnTo>
                  <a:lnTo>
                    <a:pt x="9430" y="19934"/>
                  </a:lnTo>
                  <a:lnTo>
                    <a:pt x="9370" y="20034"/>
                  </a:lnTo>
                  <a:lnTo>
                    <a:pt x="9496" y="20125"/>
                  </a:lnTo>
                  <a:lnTo>
                    <a:pt x="9478" y="20266"/>
                  </a:lnTo>
                  <a:lnTo>
                    <a:pt x="9377" y="20395"/>
                  </a:lnTo>
                  <a:lnTo>
                    <a:pt x="9291" y="20134"/>
                  </a:lnTo>
                  <a:lnTo>
                    <a:pt x="9105" y="19909"/>
                  </a:lnTo>
                  <a:lnTo>
                    <a:pt x="8683" y="19572"/>
                  </a:lnTo>
                  <a:lnTo>
                    <a:pt x="8303" y="19416"/>
                  </a:lnTo>
                  <a:lnTo>
                    <a:pt x="8100" y="19411"/>
                  </a:lnTo>
                  <a:lnTo>
                    <a:pt x="7852" y="19467"/>
                  </a:lnTo>
                  <a:lnTo>
                    <a:pt x="7710" y="19434"/>
                  </a:lnTo>
                  <a:lnTo>
                    <a:pt x="7412" y="19562"/>
                  </a:lnTo>
                  <a:lnTo>
                    <a:pt x="7086" y="19671"/>
                  </a:lnTo>
                  <a:lnTo>
                    <a:pt x="6924" y="19737"/>
                  </a:lnTo>
                  <a:lnTo>
                    <a:pt x="6801" y="19629"/>
                  </a:lnTo>
                  <a:lnTo>
                    <a:pt x="6775" y="19485"/>
                  </a:lnTo>
                  <a:lnTo>
                    <a:pt x="6622" y="19364"/>
                  </a:lnTo>
                  <a:lnTo>
                    <a:pt x="6614" y="19474"/>
                  </a:lnTo>
                  <a:lnTo>
                    <a:pt x="6733" y="19726"/>
                  </a:lnTo>
                  <a:lnTo>
                    <a:pt x="6685" y="19835"/>
                  </a:lnTo>
                  <a:lnTo>
                    <a:pt x="6564" y="19896"/>
                  </a:lnTo>
                  <a:lnTo>
                    <a:pt x="6467" y="19959"/>
                  </a:lnTo>
                  <a:lnTo>
                    <a:pt x="6480" y="20065"/>
                  </a:lnTo>
                  <a:lnTo>
                    <a:pt x="6589" y="20130"/>
                  </a:lnTo>
                  <a:lnTo>
                    <a:pt x="6602" y="20233"/>
                  </a:lnTo>
                  <a:lnTo>
                    <a:pt x="6477" y="20233"/>
                  </a:lnTo>
                  <a:lnTo>
                    <a:pt x="6317" y="20278"/>
                  </a:lnTo>
                  <a:lnTo>
                    <a:pt x="6282" y="20378"/>
                  </a:lnTo>
                  <a:lnTo>
                    <a:pt x="6472" y="20408"/>
                  </a:lnTo>
                  <a:lnTo>
                    <a:pt x="6453" y="20506"/>
                  </a:lnTo>
                  <a:lnTo>
                    <a:pt x="6335" y="20580"/>
                  </a:lnTo>
                  <a:lnTo>
                    <a:pt x="6310" y="20666"/>
                  </a:lnTo>
                  <a:cubicBezTo>
                    <a:pt x="6291" y="20636"/>
                    <a:pt x="6272" y="20605"/>
                    <a:pt x="6253" y="20574"/>
                  </a:cubicBezTo>
                  <a:cubicBezTo>
                    <a:pt x="6234" y="20543"/>
                    <a:pt x="6215" y="20512"/>
                    <a:pt x="6196" y="20482"/>
                  </a:cubicBezTo>
                  <a:lnTo>
                    <a:pt x="6066" y="20366"/>
                  </a:lnTo>
                  <a:lnTo>
                    <a:pt x="5933" y="20388"/>
                  </a:lnTo>
                  <a:lnTo>
                    <a:pt x="6212" y="20732"/>
                  </a:lnTo>
                  <a:lnTo>
                    <a:pt x="6114" y="20799"/>
                  </a:lnTo>
                  <a:lnTo>
                    <a:pt x="6003" y="20877"/>
                  </a:lnTo>
                  <a:lnTo>
                    <a:pt x="5983" y="21031"/>
                  </a:lnTo>
                  <a:lnTo>
                    <a:pt x="5892" y="21091"/>
                  </a:lnTo>
                  <a:lnTo>
                    <a:pt x="5760" y="21138"/>
                  </a:lnTo>
                  <a:lnTo>
                    <a:pt x="5578" y="21136"/>
                  </a:lnTo>
                  <a:lnTo>
                    <a:pt x="5454" y="21042"/>
                  </a:lnTo>
                  <a:lnTo>
                    <a:pt x="5287" y="20993"/>
                  </a:lnTo>
                  <a:lnTo>
                    <a:pt x="5353" y="20841"/>
                  </a:lnTo>
                  <a:lnTo>
                    <a:pt x="5396" y="20682"/>
                  </a:lnTo>
                  <a:lnTo>
                    <a:pt x="5295" y="20711"/>
                  </a:lnTo>
                  <a:lnTo>
                    <a:pt x="5189" y="20686"/>
                  </a:lnTo>
                  <a:lnTo>
                    <a:pt x="5166" y="20594"/>
                  </a:lnTo>
                  <a:lnTo>
                    <a:pt x="5068" y="20599"/>
                  </a:lnTo>
                  <a:lnTo>
                    <a:pt x="4982" y="20666"/>
                  </a:lnTo>
                  <a:lnTo>
                    <a:pt x="4870" y="20669"/>
                  </a:lnTo>
                  <a:lnTo>
                    <a:pt x="4727" y="20565"/>
                  </a:lnTo>
                  <a:lnTo>
                    <a:pt x="4673" y="20480"/>
                  </a:lnTo>
                  <a:lnTo>
                    <a:pt x="4643" y="20347"/>
                  </a:lnTo>
                  <a:lnTo>
                    <a:pt x="4488" y="20285"/>
                  </a:lnTo>
                  <a:lnTo>
                    <a:pt x="4418" y="20407"/>
                  </a:lnTo>
                  <a:lnTo>
                    <a:pt x="4428" y="20518"/>
                  </a:lnTo>
                  <a:lnTo>
                    <a:pt x="4315" y="20551"/>
                  </a:lnTo>
                  <a:lnTo>
                    <a:pt x="4268" y="20430"/>
                  </a:lnTo>
                  <a:lnTo>
                    <a:pt x="4107" y="20370"/>
                  </a:lnTo>
                  <a:lnTo>
                    <a:pt x="3931" y="20331"/>
                  </a:lnTo>
                  <a:lnTo>
                    <a:pt x="3733" y="20309"/>
                  </a:lnTo>
                  <a:lnTo>
                    <a:pt x="3606" y="20384"/>
                  </a:lnTo>
                  <a:lnTo>
                    <a:pt x="3417" y="20383"/>
                  </a:lnTo>
                  <a:lnTo>
                    <a:pt x="3292" y="20362"/>
                  </a:lnTo>
                  <a:lnTo>
                    <a:pt x="3117" y="20440"/>
                  </a:lnTo>
                  <a:lnTo>
                    <a:pt x="2996" y="20320"/>
                  </a:lnTo>
                  <a:lnTo>
                    <a:pt x="2897" y="20394"/>
                  </a:lnTo>
                  <a:lnTo>
                    <a:pt x="2792" y="20491"/>
                  </a:lnTo>
                  <a:lnTo>
                    <a:pt x="2758" y="20599"/>
                  </a:lnTo>
                  <a:lnTo>
                    <a:pt x="2749" y="20687"/>
                  </a:lnTo>
                  <a:lnTo>
                    <a:pt x="2558" y="20726"/>
                  </a:lnTo>
                  <a:lnTo>
                    <a:pt x="2360" y="20797"/>
                  </a:lnTo>
                  <a:lnTo>
                    <a:pt x="2201" y="20798"/>
                  </a:lnTo>
                  <a:lnTo>
                    <a:pt x="2107" y="20941"/>
                  </a:lnTo>
                  <a:lnTo>
                    <a:pt x="1937" y="20966"/>
                  </a:lnTo>
                  <a:lnTo>
                    <a:pt x="2067" y="20745"/>
                  </a:lnTo>
                  <a:lnTo>
                    <a:pt x="2297" y="20617"/>
                  </a:lnTo>
                  <a:lnTo>
                    <a:pt x="2180" y="20558"/>
                  </a:lnTo>
                  <a:lnTo>
                    <a:pt x="2000" y="20625"/>
                  </a:lnTo>
                  <a:lnTo>
                    <a:pt x="1905" y="20748"/>
                  </a:lnTo>
                  <a:lnTo>
                    <a:pt x="1858" y="21067"/>
                  </a:lnTo>
                  <a:lnTo>
                    <a:pt x="1727" y="21066"/>
                  </a:lnTo>
                  <a:lnTo>
                    <a:pt x="1533" y="21118"/>
                  </a:lnTo>
                  <a:lnTo>
                    <a:pt x="1761" y="21178"/>
                  </a:lnTo>
                  <a:lnTo>
                    <a:pt x="1884" y="21286"/>
                  </a:lnTo>
                  <a:lnTo>
                    <a:pt x="1763" y="21376"/>
                  </a:lnTo>
                  <a:lnTo>
                    <a:pt x="1686" y="21439"/>
                  </a:lnTo>
                  <a:lnTo>
                    <a:pt x="1548" y="21469"/>
                  </a:lnTo>
                  <a:lnTo>
                    <a:pt x="1489" y="21600"/>
                  </a:lnTo>
                  <a:lnTo>
                    <a:pt x="1282" y="21540"/>
                  </a:lnTo>
                  <a:lnTo>
                    <a:pt x="1162" y="21454"/>
                  </a:lnTo>
                  <a:lnTo>
                    <a:pt x="1207" y="21262"/>
                  </a:lnTo>
                  <a:lnTo>
                    <a:pt x="1198" y="21132"/>
                  </a:lnTo>
                  <a:lnTo>
                    <a:pt x="1032" y="21111"/>
                  </a:lnTo>
                  <a:lnTo>
                    <a:pt x="838" y="20982"/>
                  </a:lnTo>
                  <a:lnTo>
                    <a:pt x="636" y="20872"/>
                  </a:lnTo>
                  <a:lnTo>
                    <a:pt x="524" y="20999"/>
                  </a:lnTo>
                  <a:lnTo>
                    <a:pt x="398" y="21150"/>
                  </a:lnTo>
                  <a:lnTo>
                    <a:pt x="233" y="21165"/>
                  </a:lnTo>
                  <a:lnTo>
                    <a:pt x="63" y="21204"/>
                  </a:lnTo>
                  <a:lnTo>
                    <a:pt x="0" y="21076"/>
                  </a:lnTo>
                  <a:lnTo>
                    <a:pt x="121" y="20988"/>
                  </a:lnTo>
                  <a:lnTo>
                    <a:pt x="119" y="20813"/>
                  </a:lnTo>
                  <a:lnTo>
                    <a:pt x="163" y="20695"/>
                  </a:lnTo>
                  <a:lnTo>
                    <a:pt x="340" y="20699"/>
                  </a:lnTo>
                  <a:lnTo>
                    <a:pt x="510" y="20692"/>
                  </a:lnTo>
                  <a:lnTo>
                    <a:pt x="628" y="20569"/>
                  </a:lnTo>
                  <a:lnTo>
                    <a:pt x="717" y="20507"/>
                  </a:lnTo>
                  <a:lnTo>
                    <a:pt x="824" y="20618"/>
                  </a:lnTo>
                  <a:lnTo>
                    <a:pt x="989" y="20617"/>
                  </a:lnTo>
                  <a:lnTo>
                    <a:pt x="1040" y="20500"/>
                  </a:lnTo>
                  <a:lnTo>
                    <a:pt x="1196" y="20453"/>
                  </a:lnTo>
                  <a:lnTo>
                    <a:pt x="1344" y="20427"/>
                  </a:lnTo>
                  <a:lnTo>
                    <a:pt x="1532" y="20293"/>
                  </a:lnTo>
                  <a:lnTo>
                    <a:pt x="1595" y="20203"/>
                  </a:lnTo>
                  <a:lnTo>
                    <a:pt x="1795" y="20171"/>
                  </a:lnTo>
                  <a:lnTo>
                    <a:pt x="1909" y="20004"/>
                  </a:lnTo>
                  <a:lnTo>
                    <a:pt x="1986" y="19875"/>
                  </a:lnTo>
                  <a:lnTo>
                    <a:pt x="2155" y="19873"/>
                  </a:lnTo>
                  <a:lnTo>
                    <a:pt x="2200" y="19768"/>
                  </a:lnTo>
                  <a:lnTo>
                    <a:pt x="2229" y="19680"/>
                  </a:lnTo>
                  <a:lnTo>
                    <a:pt x="2209" y="19588"/>
                  </a:lnTo>
                  <a:lnTo>
                    <a:pt x="2325" y="19434"/>
                  </a:lnTo>
                  <a:lnTo>
                    <a:pt x="2458" y="19378"/>
                  </a:lnTo>
                  <a:lnTo>
                    <a:pt x="2569" y="19578"/>
                  </a:lnTo>
                  <a:lnTo>
                    <a:pt x="2613" y="19418"/>
                  </a:lnTo>
                  <a:lnTo>
                    <a:pt x="2630" y="19294"/>
                  </a:lnTo>
                  <a:lnTo>
                    <a:pt x="2775" y="19260"/>
                  </a:lnTo>
                  <a:lnTo>
                    <a:pt x="2883" y="19301"/>
                  </a:lnTo>
                  <a:lnTo>
                    <a:pt x="2977" y="19261"/>
                  </a:lnTo>
                  <a:lnTo>
                    <a:pt x="3045" y="19160"/>
                  </a:lnTo>
                  <a:lnTo>
                    <a:pt x="3062" y="19014"/>
                  </a:lnTo>
                  <a:lnTo>
                    <a:pt x="3272" y="18952"/>
                  </a:lnTo>
                  <a:lnTo>
                    <a:pt x="3449" y="18896"/>
                  </a:lnTo>
                  <a:lnTo>
                    <a:pt x="3555" y="18777"/>
                  </a:lnTo>
                  <a:lnTo>
                    <a:pt x="3672" y="18671"/>
                  </a:lnTo>
                  <a:lnTo>
                    <a:pt x="3744" y="18581"/>
                  </a:lnTo>
                  <a:lnTo>
                    <a:pt x="3783" y="18418"/>
                  </a:lnTo>
                  <a:lnTo>
                    <a:pt x="3816" y="18212"/>
                  </a:lnTo>
                  <a:lnTo>
                    <a:pt x="3971" y="18081"/>
                  </a:lnTo>
                  <a:lnTo>
                    <a:pt x="4001" y="17913"/>
                  </a:lnTo>
                  <a:lnTo>
                    <a:pt x="3966" y="17782"/>
                  </a:lnTo>
                  <a:lnTo>
                    <a:pt x="4055" y="17729"/>
                  </a:lnTo>
                  <a:lnTo>
                    <a:pt x="4155" y="17793"/>
                  </a:lnTo>
                  <a:lnTo>
                    <a:pt x="4241" y="17864"/>
                  </a:lnTo>
                  <a:lnTo>
                    <a:pt x="4407" y="17893"/>
                  </a:lnTo>
                  <a:lnTo>
                    <a:pt x="4634" y="17830"/>
                  </a:lnTo>
                  <a:lnTo>
                    <a:pt x="4765" y="17690"/>
                  </a:lnTo>
                  <a:lnTo>
                    <a:pt x="4920" y="17678"/>
                  </a:lnTo>
                  <a:lnTo>
                    <a:pt x="4858" y="17523"/>
                  </a:lnTo>
                  <a:lnTo>
                    <a:pt x="4867" y="17350"/>
                  </a:lnTo>
                  <a:lnTo>
                    <a:pt x="4965" y="17225"/>
                  </a:lnTo>
                  <a:lnTo>
                    <a:pt x="5158" y="17172"/>
                  </a:lnTo>
                  <a:lnTo>
                    <a:pt x="5409" y="17164"/>
                  </a:lnTo>
                  <a:lnTo>
                    <a:pt x="5626" y="17107"/>
                  </a:lnTo>
                  <a:lnTo>
                    <a:pt x="5814" y="17140"/>
                  </a:lnTo>
                  <a:lnTo>
                    <a:pt x="6007" y="17139"/>
                  </a:lnTo>
                  <a:lnTo>
                    <a:pt x="6114" y="17084"/>
                  </a:lnTo>
                  <a:lnTo>
                    <a:pt x="6442" y="17176"/>
                  </a:lnTo>
                  <a:lnTo>
                    <a:pt x="6582" y="17255"/>
                  </a:lnTo>
                  <a:lnTo>
                    <a:pt x="6778" y="17277"/>
                  </a:lnTo>
                  <a:lnTo>
                    <a:pt x="6926" y="17334"/>
                  </a:lnTo>
                  <a:lnTo>
                    <a:pt x="7047" y="17366"/>
                  </a:lnTo>
                  <a:lnTo>
                    <a:pt x="7149" y="17484"/>
                  </a:lnTo>
                  <a:lnTo>
                    <a:pt x="7353" y="17538"/>
                  </a:lnTo>
                  <a:lnTo>
                    <a:pt x="7604" y="17489"/>
                  </a:lnTo>
                  <a:lnTo>
                    <a:pt x="7879" y="17459"/>
                  </a:lnTo>
                  <a:lnTo>
                    <a:pt x="8087" y="17485"/>
                  </a:lnTo>
                  <a:lnTo>
                    <a:pt x="8232" y="17483"/>
                  </a:lnTo>
                  <a:lnTo>
                    <a:pt x="8280" y="17299"/>
                  </a:lnTo>
                  <a:lnTo>
                    <a:pt x="8235" y="17131"/>
                  </a:lnTo>
                  <a:lnTo>
                    <a:pt x="8337" y="16998"/>
                  </a:lnTo>
                  <a:lnTo>
                    <a:pt x="8382" y="16866"/>
                  </a:lnTo>
                  <a:lnTo>
                    <a:pt x="8570" y="16842"/>
                  </a:lnTo>
                  <a:lnTo>
                    <a:pt x="8729" y="16741"/>
                  </a:lnTo>
                  <a:lnTo>
                    <a:pt x="8867" y="16608"/>
                  </a:lnTo>
                  <a:lnTo>
                    <a:pt x="9061" y="16505"/>
                  </a:lnTo>
                  <a:lnTo>
                    <a:pt x="9243" y="16479"/>
                  </a:lnTo>
                  <a:lnTo>
                    <a:pt x="9359" y="16306"/>
                  </a:lnTo>
                  <a:lnTo>
                    <a:pt x="9532" y="16167"/>
                  </a:lnTo>
                  <a:lnTo>
                    <a:pt x="9582" y="16062"/>
                  </a:lnTo>
                  <a:lnTo>
                    <a:pt x="9736" y="15934"/>
                  </a:lnTo>
                  <a:lnTo>
                    <a:pt x="9865" y="15850"/>
                  </a:lnTo>
                  <a:lnTo>
                    <a:pt x="9991" y="15683"/>
                  </a:lnTo>
                  <a:lnTo>
                    <a:pt x="10125" y="15576"/>
                  </a:lnTo>
                  <a:lnTo>
                    <a:pt x="10359" y="15370"/>
                  </a:lnTo>
                  <a:lnTo>
                    <a:pt x="10077" y="15492"/>
                  </a:lnTo>
                  <a:lnTo>
                    <a:pt x="9731" y="15832"/>
                  </a:lnTo>
                  <a:lnTo>
                    <a:pt x="9589" y="15868"/>
                  </a:lnTo>
                  <a:lnTo>
                    <a:pt x="9450" y="16006"/>
                  </a:lnTo>
                  <a:lnTo>
                    <a:pt x="9327" y="16071"/>
                  </a:lnTo>
                  <a:lnTo>
                    <a:pt x="9389" y="15872"/>
                  </a:lnTo>
                  <a:lnTo>
                    <a:pt x="9436" y="15707"/>
                  </a:lnTo>
                  <a:lnTo>
                    <a:pt x="9408" y="15595"/>
                  </a:lnTo>
                  <a:lnTo>
                    <a:pt x="9507" y="15390"/>
                  </a:lnTo>
                  <a:lnTo>
                    <a:pt x="9632" y="15229"/>
                  </a:lnTo>
                  <a:lnTo>
                    <a:pt x="9577" y="15113"/>
                  </a:lnTo>
                  <a:lnTo>
                    <a:pt x="9441" y="15050"/>
                  </a:lnTo>
                  <a:lnTo>
                    <a:pt x="9284" y="14922"/>
                  </a:lnTo>
                  <a:lnTo>
                    <a:pt x="9131" y="14833"/>
                  </a:lnTo>
                  <a:lnTo>
                    <a:pt x="9038" y="14720"/>
                  </a:lnTo>
                  <a:lnTo>
                    <a:pt x="8891" y="14796"/>
                  </a:lnTo>
                  <a:lnTo>
                    <a:pt x="8740" y="14806"/>
                  </a:lnTo>
                  <a:lnTo>
                    <a:pt x="8688" y="14684"/>
                  </a:lnTo>
                  <a:lnTo>
                    <a:pt x="8578" y="14666"/>
                  </a:lnTo>
                  <a:lnTo>
                    <a:pt x="8542" y="14503"/>
                  </a:lnTo>
                  <a:lnTo>
                    <a:pt x="8481" y="14360"/>
                  </a:lnTo>
                  <a:lnTo>
                    <a:pt x="8494" y="14245"/>
                  </a:lnTo>
                  <a:lnTo>
                    <a:pt x="8526" y="14149"/>
                  </a:lnTo>
                  <a:lnTo>
                    <a:pt x="8511" y="14062"/>
                  </a:lnTo>
                  <a:lnTo>
                    <a:pt x="8488" y="13956"/>
                  </a:lnTo>
                  <a:lnTo>
                    <a:pt x="8478" y="13863"/>
                  </a:lnTo>
                  <a:lnTo>
                    <a:pt x="8553" y="13743"/>
                  </a:lnTo>
                  <a:lnTo>
                    <a:pt x="8604" y="13628"/>
                  </a:lnTo>
                  <a:lnTo>
                    <a:pt x="8746" y="13483"/>
                  </a:lnTo>
                  <a:lnTo>
                    <a:pt x="8842" y="13351"/>
                  </a:lnTo>
                  <a:lnTo>
                    <a:pt x="8997" y="13240"/>
                  </a:lnTo>
                  <a:lnTo>
                    <a:pt x="9025" y="13132"/>
                  </a:lnTo>
                  <a:lnTo>
                    <a:pt x="8837" y="13025"/>
                  </a:lnTo>
                  <a:lnTo>
                    <a:pt x="8669" y="12926"/>
                  </a:lnTo>
                  <a:lnTo>
                    <a:pt x="8502" y="12773"/>
                  </a:lnTo>
                  <a:lnTo>
                    <a:pt x="8443" y="12566"/>
                  </a:lnTo>
                  <a:lnTo>
                    <a:pt x="8688" y="12612"/>
                  </a:lnTo>
                  <a:lnTo>
                    <a:pt x="8873" y="12627"/>
                  </a:lnTo>
                  <a:lnTo>
                    <a:pt x="8995" y="12524"/>
                  </a:lnTo>
                  <a:lnTo>
                    <a:pt x="9001" y="12373"/>
                  </a:lnTo>
                  <a:lnTo>
                    <a:pt x="8991" y="12244"/>
                  </a:lnTo>
                  <a:lnTo>
                    <a:pt x="8814" y="12348"/>
                  </a:lnTo>
                  <a:lnTo>
                    <a:pt x="8661" y="12397"/>
                  </a:lnTo>
                  <a:lnTo>
                    <a:pt x="8647" y="12236"/>
                  </a:lnTo>
                  <a:lnTo>
                    <a:pt x="8751" y="12132"/>
                  </a:lnTo>
                  <a:lnTo>
                    <a:pt x="8888" y="11965"/>
                  </a:lnTo>
                  <a:lnTo>
                    <a:pt x="8977" y="11888"/>
                  </a:lnTo>
                  <a:lnTo>
                    <a:pt x="9022" y="11782"/>
                  </a:lnTo>
                  <a:lnTo>
                    <a:pt x="9225" y="11768"/>
                  </a:lnTo>
                  <a:lnTo>
                    <a:pt x="9073" y="11612"/>
                  </a:lnTo>
                  <a:lnTo>
                    <a:pt x="8921" y="11487"/>
                  </a:lnTo>
                  <a:lnTo>
                    <a:pt x="8801" y="11393"/>
                  </a:lnTo>
                  <a:lnTo>
                    <a:pt x="8762" y="11264"/>
                  </a:lnTo>
                  <a:lnTo>
                    <a:pt x="8785" y="11122"/>
                  </a:lnTo>
                  <a:lnTo>
                    <a:pt x="8941" y="10932"/>
                  </a:lnTo>
                  <a:lnTo>
                    <a:pt x="9097" y="10807"/>
                  </a:lnTo>
                  <a:lnTo>
                    <a:pt x="9297" y="10717"/>
                  </a:lnTo>
                  <a:lnTo>
                    <a:pt x="9384" y="10852"/>
                  </a:lnTo>
                  <a:lnTo>
                    <a:pt x="9537" y="10844"/>
                  </a:lnTo>
                  <a:lnTo>
                    <a:pt x="9625" y="10973"/>
                  </a:lnTo>
                  <a:lnTo>
                    <a:pt x="9762" y="11009"/>
                  </a:lnTo>
                  <a:lnTo>
                    <a:pt x="9939" y="10882"/>
                  </a:lnTo>
                  <a:lnTo>
                    <a:pt x="9992" y="10752"/>
                  </a:lnTo>
                  <a:lnTo>
                    <a:pt x="9831" y="10633"/>
                  </a:lnTo>
                  <a:lnTo>
                    <a:pt x="9666" y="10627"/>
                  </a:lnTo>
                  <a:lnTo>
                    <a:pt x="9589" y="10467"/>
                  </a:lnTo>
                  <a:lnTo>
                    <a:pt x="9550" y="10279"/>
                  </a:lnTo>
                  <a:lnTo>
                    <a:pt x="9593" y="10130"/>
                  </a:lnTo>
                  <a:lnTo>
                    <a:pt x="9588" y="10025"/>
                  </a:lnTo>
                  <a:lnTo>
                    <a:pt x="9513" y="9796"/>
                  </a:lnTo>
                  <a:lnTo>
                    <a:pt x="9608" y="9691"/>
                  </a:lnTo>
                  <a:lnTo>
                    <a:pt x="9302" y="9665"/>
                  </a:lnTo>
                  <a:lnTo>
                    <a:pt x="9189" y="9654"/>
                  </a:lnTo>
                  <a:lnTo>
                    <a:pt x="9034" y="9602"/>
                  </a:lnTo>
                  <a:lnTo>
                    <a:pt x="9124" y="9542"/>
                  </a:lnTo>
                  <a:lnTo>
                    <a:pt x="9059" y="9419"/>
                  </a:lnTo>
                  <a:lnTo>
                    <a:pt x="8953" y="9292"/>
                  </a:lnTo>
                  <a:lnTo>
                    <a:pt x="8868" y="9114"/>
                  </a:lnTo>
                  <a:lnTo>
                    <a:pt x="8907" y="9000"/>
                  </a:lnTo>
                  <a:lnTo>
                    <a:pt x="9059" y="8973"/>
                  </a:lnTo>
                  <a:lnTo>
                    <a:pt x="9203" y="8894"/>
                  </a:lnTo>
                  <a:lnTo>
                    <a:pt x="9389" y="8916"/>
                  </a:lnTo>
                  <a:lnTo>
                    <a:pt x="9324" y="8772"/>
                  </a:lnTo>
                  <a:lnTo>
                    <a:pt x="9201" y="8681"/>
                  </a:lnTo>
                  <a:lnTo>
                    <a:pt x="9258" y="8579"/>
                  </a:lnTo>
                  <a:lnTo>
                    <a:pt x="9177" y="8459"/>
                  </a:lnTo>
                  <a:lnTo>
                    <a:pt x="9184" y="8369"/>
                  </a:lnTo>
                  <a:lnTo>
                    <a:pt x="9284" y="8219"/>
                  </a:lnTo>
                  <a:lnTo>
                    <a:pt x="9372" y="8124"/>
                  </a:lnTo>
                  <a:lnTo>
                    <a:pt x="9534" y="8055"/>
                  </a:lnTo>
                  <a:lnTo>
                    <a:pt x="9723" y="7994"/>
                  </a:lnTo>
                  <a:lnTo>
                    <a:pt x="9918" y="7961"/>
                  </a:lnTo>
                  <a:lnTo>
                    <a:pt x="10074" y="7802"/>
                  </a:lnTo>
                  <a:lnTo>
                    <a:pt x="9875" y="7820"/>
                  </a:lnTo>
                  <a:lnTo>
                    <a:pt x="9658" y="7818"/>
                  </a:lnTo>
                  <a:lnTo>
                    <a:pt x="9437" y="7771"/>
                  </a:lnTo>
                  <a:lnTo>
                    <a:pt x="9414" y="7606"/>
                  </a:lnTo>
                  <a:lnTo>
                    <a:pt x="9443" y="7446"/>
                  </a:lnTo>
                  <a:lnTo>
                    <a:pt x="9452" y="7248"/>
                  </a:lnTo>
                  <a:lnTo>
                    <a:pt x="9497" y="7067"/>
                  </a:lnTo>
                  <a:lnTo>
                    <a:pt x="9623" y="6967"/>
                  </a:lnTo>
                  <a:lnTo>
                    <a:pt x="9615" y="7139"/>
                  </a:lnTo>
                  <a:lnTo>
                    <a:pt x="9747" y="7246"/>
                  </a:lnTo>
                  <a:lnTo>
                    <a:pt x="9737" y="7065"/>
                  </a:lnTo>
                  <a:lnTo>
                    <a:pt x="9840" y="6969"/>
                  </a:lnTo>
                  <a:lnTo>
                    <a:pt x="10010" y="7005"/>
                  </a:lnTo>
                  <a:lnTo>
                    <a:pt x="10183" y="6947"/>
                  </a:lnTo>
                  <a:lnTo>
                    <a:pt x="10097" y="6828"/>
                  </a:lnTo>
                  <a:lnTo>
                    <a:pt x="10184" y="6697"/>
                  </a:lnTo>
                  <a:lnTo>
                    <a:pt x="9961" y="6792"/>
                  </a:lnTo>
                  <a:lnTo>
                    <a:pt x="9943" y="6657"/>
                  </a:lnTo>
                  <a:lnTo>
                    <a:pt x="10011" y="6530"/>
                  </a:lnTo>
                  <a:lnTo>
                    <a:pt x="10180" y="6481"/>
                  </a:lnTo>
                  <a:lnTo>
                    <a:pt x="10292" y="6364"/>
                  </a:lnTo>
                  <a:lnTo>
                    <a:pt x="10314" y="6200"/>
                  </a:lnTo>
                  <a:lnTo>
                    <a:pt x="10193" y="6023"/>
                  </a:lnTo>
                  <a:lnTo>
                    <a:pt x="10397" y="5881"/>
                  </a:lnTo>
                  <a:lnTo>
                    <a:pt x="10093" y="6020"/>
                  </a:lnTo>
                  <a:lnTo>
                    <a:pt x="9948" y="6161"/>
                  </a:lnTo>
                  <a:lnTo>
                    <a:pt x="9793" y="6145"/>
                  </a:lnTo>
                  <a:lnTo>
                    <a:pt x="9789" y="5989"/>
                  </a:lnTo>
                  <a:lnTo>
                    <a:pt x="9782" y="5852"/>
                  </a:lnTo>
                  <a:lnTo>
                    <a:pt x="9608" y="6077"/>
                  </a:lnTo>
                  <a:lnTo>
                    <a:pt x="9484" y="6289"/>
                  </a:lnTo>
                  <a:lnTo>
                    <a:pt x="9329" y="6352"/>
                  </a:lnTo>
                  <a:lnTo>
                    <a:pt x="9184" y="6502"/>
                  </a:lnTo>
                  <a:lnTo>
                    <a:pt x="9095" y="6341"/>
                  </a:lnTo>
                  <a:lnTo>
                    <a:pt x="9070" y="6189"/>
                  </a:lnTo>
                  <a:lnTo>
                    <a:pt x="9251" y="6067"/>
                  </a:lnTo>
                  <a:lnTo>
                    <a:pt x="9318" y="5871"/>
                  </a:lnTo>
                  <a:lnTo>
                    <a:pt x="9303" y="5704"/>
                  </a:lnTo>
                  <a:lnTo>
                    <a:pt x="9124" y="5877"/>
                  </a:lnTo>
                  <a:lnTo>
                    <a:pt x="8973" y="5898"/>
                  </a:lnTo>
                  <a:lnTo>
                    <a:pt x="8902" y="5731"/>
                  </a:lnTo>
                  <a:lnTo>
                    <a:pt x="8819" y="5544"/>
                  </a:lnTo>
                  <a:lnTo>
                    <a:pt x="8827" y="5390"/>
                  </a:lnTo>
                  <a:lnTo>
                    <a:pt x="8699" y="5277"/>
                  </a:lnTo>
                  <a:lnTo>
                    <a:pt x="8679" y="5141"/>
                  </a:lnTo>
                  <a:lnTo>
                    <a:pt x="8632" y="4991"/>
                  </a:lnTo>
                  <a:lnTo>
                    <a:pt x="8487" y="4845"/>
                  </a:lnTo>
                  <a:lnTo>
                    <a:pt x="8352" y="4728"/>
                  </a:lnTo>
                  <a:lnTo>
                    <a:pt x="8343" y="4552"/>
                  </a:lnTo>
                  <a:lnTo>
                    <a:pt x="8470" y="4458"/>
                  </a:lnTo>
                  <a:lnTo>
                    <a:pt x="8546" y="4307"/>
                  </a:lnTo>
                  <a:lnTo>
                    <a:pt x="8688" y="3985"/>
                  </a:lnTo>
                  <a:lnTo>
                    <a:pt x="8877" y="3849"/>
                  </a:lnTo>
                  <a:lnTo>
                    <a:pt x="9001" y="3759"/>
                  </a:lnTo>
                  <a:lnTo>
                    <a:pt x="9091" y="3517"/>
                  </a:lnTo>
                  <a:lnTo>
                    <a:pt x="9246" y="3356"/>
                  </a:lnTo>
                  <a:lnTo>
                    <a:pt x="9370" y="3228"/>
                  </a:lnTo>
                  <a:lnTo>
                    <a:pt x="9486" y="3163"/>
                  </a:lnTo>
                  <a:lnTo>
                    <a:pt x="9655" y="3099"/>
                  </a:lnTo>
                  <a:lnTo>
                    <a:pt x="9844" y="3132"/>
                  </a:lnTo>
                  <a:lnTo>
                    <a:pt x="10004" y="3140"/>
                  </a:lnTo>
                  <a:lnTo>
                    <a:pt x="10096" y="3056"/>
                  </a:lnTo>
                  <a:lnTo>
                    <a:pt x="10033" y="2972"/>
                  </a:lnTo>
                  <a:lnTo>
                    <a:pt x="10210" y="2652"/>
                  </a:lnTo>
                  <a:lnTo>
                    <a:pt x="10356" y="2713"/>
                  </a:lnTo>
                  <a:lnTo>
                    <a:pt x="10668" y="2536"/>
                  </a:lnTo>
                  <a:lnTo>
                    <a:pt x="10815" y="2404"/>
                  </a:lnTo>
                  <a:lnTo>
                    <a:pt x="10909" y="2240"/>
                  </a:lnTo>
                  <a:lnTo>
                    <a:pt x="11006" y="2306"/>
                  </a:lnTo>
                  <a:lnTo>
                    <a:pt x="11219" y="2251"/>
                  </a:lnTo>
                  <a:lnTo>
                    <a:pt x="11340" y="2074"/>
                  </a:lnTo>
                  <a:lnTo>
                    <a:pt x="11393" y="1935"/>
                  </a:lnTo>
                  <a:lnTo>
                    <a:pt x="11703" y="1696"/>
                  </a:lnTo>
                  <a:lnTo>
                    <a:pt x="11884" y="1642"/>
                  </a:lnTo>
                  <a:lnTo>
                    <a:pt x="12030" y="1658"/>
                  </a:lnTo>
                  <a:lnTo>
                    <a:pt x="12142" y="1608"/>
                  </a:lnTo>
                  <a:lnTo>
                    <a:pt x="12290" y="1455"/>
                  </a:lnTo>
                  <a:lnTo>
                    <a:pt x="12474" y="1429"/>
                  </a:lnTo>
                  <a:lnTo>
                    <a:pt x="12569" y="1328"/>
                  </a:lnTo>
                  <a:lnTo>
                    <a:pt x="12492" y="1037"/>
                  </a:lnTo>
                  <a:lnTo>
                    <a:pt x="12375" y="940"/>
                  </a:lnTo>
                  <a:lnTo>
                    <a:pt x="12394" y="728"/>
                  </a:lnTo>
                  <a:lnTo>
                    <a:pt x="12482" y="563"/>
                  </a:lnTo>
                  <a:lnTo>
                    <a:pt x="13133" y="0"/>
                  </a:lnTo>
                  <a:lnTo>
                    <a:pt x="13210" y="109"/>
                  </a:lnTo>
                  <a:lnTo>
                    <a:pt x="13231" y="251"/>
                  </a:lnTo>
                  <a:lnTo>
                    <a:pt x="13349" y="328"/>
                  </a:lnTo>
                  <a:lnTo>
                    <a:pt x="13380" y="443"/>
                  </a:lnTo>
                  <a:close/>
                </a:path>
              </a:pathLst>
            </a:custGeom>
            <a:solidFill>
              <a:srgbClr val="625D5D"/>
            </a:solid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1" name="AutoShape 34"/>
            <p:cNvSpPr>
              <a:spLocks/>
            </p:cNvSpPr>
            <p:nvPr/>
          </p:nvSpPr>
          <p:spPr bwMode="auto">
            <a:xfrm>
              <a:off x="1386174" y="6338008"/>
              <a:ext cx="1903989" cy="23216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53" y="5527"/>
                  </a:moveTo>
                  <a:cubicBezTo>
                    <a:pt x="10649" y="5526"/>
                    <a:pt x="10544" y="5524"/>
                    <a:pt x="10439" y="5523"/>
                  </a:cubicBezTo>
                  <a:cubicBezTo>
                    <a:pt x="10334" y="5521"/>
                    <a:pt x="10230" y="5520"/>
                    <a:pt x="10125" y="5518"/>
                  </a:cubicBezTo>
                  <a:lnTo>
                    <a:pt x="9676" y="5320"/>
                  </a:lnTo>
                  <a:lnTo>
                    <a:pt x="9200" y="5431"/>
                  </a:lnTo>
                  <a:lnTo>
                    <a:pt x="8715" y="5607"/>
                  </a:lnTo>
                  <a:lnTo>
                    <a:pt x="8007" y="5785"/>
                  </a:lnTo>
                  <a:lnTo>
                    <a:pt x="7591" y="6044"/>
                  </a:lnTo>
                  <a:lnTo>
                    <a:pt x="8038" y="6223"/>
                  </a:lnTo>
                  <a:lnTo>
                    <a:pt x="7841" y="6498"/>
                  </a:lnTo>
                  <a:lnTo>
                    <a:pt x="7409" y="6445"/>
                  </a:lnTo>
                  <a:lnTo>
                    <a:pt x="7024" y="6542"/>
                  </a:lnTo>
                  <a:lnTo>
                    <a:pt x="6984" y="6026"/>
                  </a:lnTo>
                  <a:lnTo>
                    <a:pt x="6557" y="6242"/>
                  </a:lnTo>
                  <a:lnTo>
                    <a:pt x="6147" y="6228"/>
                  </a:lnTo>
                  <a:lnTo>
                    <a:pt x="5720" y="6288"/>
                  </a:lnTo>
                  <a:lnTo>
                    <a:pt x="5867" y="5988"/>
                  </a:lnTo>
                  <a:lnTo>
                    <a:pt x="6259" y="5723"/>
                  </a:lnTo>
                  <a:lnTo>
                    <a:pt x="6297" y="5421"/>
                  </a:lnTo>
                  <a:lnTo>
                    <a:pt x="6831" y="5269"/>
                  </a:lnTo>
                  <a:lnTo>
                    <a:pt x="7384" y="4942"/>
                  </a:lnTo>
                  <a:lnTo>
                    <a:pt x="7716" y="4764"/>
                  </a:lnTo>
                  <a:lnTo>
                    <a:pt x="8020" y="4838"/>
                  </a:lnTo>
                  <a:lnTo>
                    <a:pt x="8457" y="4680"/>
                  </a:lnTo>
                  <a:lnTo>
                    <a:pt x="9020" y="4346"/>
                  </a:lnTo>
                  <a:lnTo>
                    <a:pt x="9380" y="4028"/>
                  </a:lnTo>
                  <a:lnTo>
                    <a:pt x="9406" y="3606"/>
                  </a:lnTo>
                  <a:lnTo>
                    <a:pt x="9278" y="3297"/>
                  </a:lnTo>
                  <a:lnTo>
                    <a:pt x="9809" y="3060"/>
                  </a:lnTo>
                  <a:lnTo>
                    <a:pt x="10311" y="2753"/>
                  </a:lnTo>
                  <a:lnTo>
                    <a:pt x="9614" y="2830"/>
                  </a:lnTo>
                  <a:lnTo>
                    <a:pt x="9049" y="3062"/>
                  </a:lnTo>
                  <a:lnTo>
                    <a:pt x="8952" y="2783"/>
                  </a:lnTo>
                  <a:lnTo>
                    <a:pt x="9333" y="2527"/>
                  </a:lnTo>
                  <a:lnTo>
                    <a:pt x="8734" y="2560"/>
                  </a:lnTo>
                  <a:lnTo>
                    <a:pt x="8383" y="2284"/>
                  </a:lnTo>
                  <a:lnTo>
                    <a:pt x="8369" y="2044"/>
                  </a:lnTo>
                  <a:lnTo>
                    <a:pt x="8260" y="1708"/>
                  </a:lnTo>
                  <a:lnTo>
                    <a:pt x="7792" y="1778"/>
                  </a:lnTo>
                  <a:lnTo>
                    <a:pt x="7635" y="1523"/>
                  </a:lnTo>
                  <a:lnTo>
                    <a:pt x="7319" y="1224"/>
                  </a:lnTo>
                  <a:lnTo>
                    <a:pt x="7448" y="865"/>
                  </a:lnTo>
                  <a:lnTo>
                    <a:pt x="7967" y="872"/>
                  </a:lnTo>
                  <a:lnTo>
                    <a:pt x="8213" y="750"/>
                  </a:lnTo>
                  <a:lnTo>
                    <a:pt x="8204" y="424"/>
                  </a:lnTo>
                  <a:lnTo>
                    <a:pt x="8297" y="105"/>
                  </a:lnTo>
                  <a:lnTo>
                    <a:pt x="8911" y="115"/>
                  </a:lnTo>
                  <a:lnTo>
                    <a:pt x="9395" y="21"/>
                  </a:lnTo>
                  <a:lnTo>
                    <a:pt x="9780" y="0"/>
                  </a:lnTo>
                  <a:lnTo>
                    <a:pt x="10289" y="60"/>
                  </a:lnTo>
                  <a:lnTo>
                    <a:pt x="10673" y="210"/>
                  </a:lnTo>
                  <a:lnTo>
                    <a:pt x="10343" y="529"/>
                  </a:lnTo>
                  <a:lnTo>
                    <a:pt x="10483" y="838"/>
                  </a:lnTo>
                  <a:lnTo>
                    <a:pt x="10816" y="956"/>
                  </a:lnTo>
                  <a:lnTo>
                    <a:pt x="10752" y="1393"/>
                  </a:lnTo>
                  <a:lnTo>
                    <a:pt x="11358" y="1474"/>
                  </a:lnTo>
                  <a:lnTo>
                    <a:pt x="11677" y="1362"/>
                  </a:lnTo>
                  <a:lnTo>
                    <a:pt x="12168" y="1344"/>
                  </a:lnTo>
                  <a:lnTo>
                    <a:pt x="11982" y="1674"/>
                  </a:lnTo>
                  <a:lnTo>
                    <a:pt x="11505" y="1813"/>
                  </a:lnTo>
                  <a:lnTo>
                    <a:pt x="11083" y="2025"/>
                  </a:lnTo>
                  <a:lnTo>
                    <a:pt x="10727" y="2226"/>
                  </a:lnTo>
                  <a:lnTo>
                    <a:pt x="10810" y="2460"/>
                  </a:lnTo>
                  <a:lnTo>
                    <a:pt x="11446" y="2278"/>
                  </a:lnTo>
                  <a:lnTo>
                    <a:pt x="11844" y="2254"/>
                  </a:lnTo>
                  <a:lnTo>
                    <a:pt x="12397" y="2116"/>
                  </a:lnTo>
                  <a:lnTo>
                    <a:pt x="12794" y="1873"/>
                  </a:lnTo>
                  <a:lnTo>
                    <a:pt x="13391" y="1901"/>
                  </a:lnTo>
                  <a:lnTo>
                    <a:pt x="13702" y="1853"/>
                  </a:lnTo>
                  <a:lnTo>
                    <a:pt x="13393" y="1517"/>
                  </a:lnTo>
                  <a:lnTo>
                    <a:pt x="13912" y="1504"/>
                  </a:lnTo>
                  <a:lnTo>
                    <a:pt x="14307" y="1662"/>
                  </a:lnTo>
                  <a:lnTo>
                    <a:pt x="14549" y="1858"/>
                  </a:lnTo>
                  <a:lnTo>
                    <a:pt x="15280" y="2042"/>
                  </a:lnTo>
                  <a:lnTo>
                    <a:pt x="15876" y="1993"/>
                  </a:lnTo>
                  <a:lnTo>
                    <a:pt x="16226" y="1715"/>
                  </a:lnTo>
                  <a:lnTo>
                    <a:pt x="16755" y="1644"/>
                  </a:lnTo>
                  <a:lnTo>
                    <a:pt x="17347" y="1724"/>
                  </a:lnTo>
                  <a:lnTo>
                    <a:pt x="17654" y="2030"/>
                  </a:lnTo>
                  <a:lnTo>
                    <a:pt x="17713" y="2290"/>
                  </a:lnTo>
                  <a:lnTo>
                    <a:pt x="18272" y="2664"/>
                  </a:lnTo>
                  <a:lnTo>
                    <a:pt x="18954" y="2770"/>
                  </a:lnTo>
                  <a:lnTo>
                    <a:pt x="19459" y="2886"/>
                  </a:lnTo>
                  <a:lnTo>
                    <a:pt x="20610" y="2988"/>
                  </a:lnTo>
                  <a:lnTo>
                    <a:pt x="20237" y="3313"/>
                  </a:lnTo>
                  <a:lnTo>
                    <a:pt x="20453" y="3775"/>
                  </a:lnTo>
                  <a:lnTo>
                    <a:pt x="20501" y="4108"/>
                  </a:lnTo>
                  <a:lnTo>
                    <a:pt x="20310" y="4538"/>
                  </a:lnTo>
                  <a:lnTo>
                    <a:pt x="20486" y="5012"/>
                  </a:lnTo>
                  <a:lnTo>
                    <a:pt x="20639" y="5401"/>
                  </a:lnTo>
                  <a:lnTo>
                    <a:pt x="21098" y="5440"/>
                  </a:lnTo>
                  <a:lnTo>
                    <a:pt x="21600" y="5843"/>
                  </a:lnTo>
                  <a:lnTo>
                    <a:pt x="21417" y="6249"/>
                  </a:lnTo>
                  <a:lnTo>
                    <a:pt x="20872" y="6561"/>
                  </a:lnTo>
                  <a:lnTo>
                    <a:pt x="20396" y="6437"/>
                  </a:lnTo>
                  <a:lnTo>
                    <a:pt x="20202" y="6158"/>
                  </a:lnTo>
                  <a:lnTo>
                    <a:pt x="19748" y="6158"/>
                  </a:lnTo>
                  <a:lnTo>
                    <a:pt x="19499" y="5828"/>
                  </a:lnTo>
                  <a:lnTo>
                    <a:pt x="19111" y="5999"/>
                  </a:lnTo>
                  <a:lnTo>
                    <a:pt x="18736" y="6207"/>
                  </a:lnTo>
                  <a:lnTo>
                    <a:pt x="18219" y="6756"/>
                  </a:lnTo>
                  <a:lnTo>
                    <a:pt x="18199" y="7136"/>
                  </a:lnTo>
                  <a:lnTo>
                    <a:pt x="18211" y="7445"/>
                  </a:lnTo>
                  <a:lnTo>
                    <a:pt x="18687" y="7811"/>
                  </a:lnTo>
                  <a:lnTo>
                    <a:pt x="19166" y="8233"/>
                  </a:lnTo>
                  <a:lnTo>
                    <a:pt x="19455" y="8525"/>
                  </a:lnTo>
                  <a:lnTo>
                    <a:pt x="18834" y="8598"/>
                  </a:lnTo>
                  <a:lnTo>
                    <a:pt x="18700" y="8878"/>
                  </a:lnTo>
                  <a:lnTo>
                    <a:pt x="18166" y="9430"/>
                  </a:lnTo>
                  <a:lnTo>
                    <a:pt x="17816" y="9701"/>
                  </a:lnTo>
                  <a:lnTo>
                    <a:pt x="17829" y="10013"/>
                  </a:lnTo>
                  <a:lnTo>
                    <a:pt x="18201" y="9897"/>
                  </a:lnTo>
                  <a:lnTo>
                    <a:pt x="18824" y="9599"/>
                  </a:lnTo>
                  <a:lnTo>
                    <a:pt x="18724" y="10504"/>
                  </a:lnTo>
                  <a:lnTo>
                    <a:pt x="18329" y="10824"/>
                  </a:lnTo>
                  <a:lnTo>
                    <a:pt x="17747" y="10803"/>
                  </a:lnTo>
                  <a:lnTo>
                    <a:pt x="17279" y="10659"/>
                  </a:lnTo>
                  <a:lnTo>
                    <a:pt x="17417" y="11025"/>
                  </a:lnTo>
                  <a:lnTo>
                    <a:pt x="17845" y="11488"/>
                  </a:lnTo>
                  <a:lnTo>
                    <a:pt x="18952" y="12077"/>
                  </a:lnTo>
                  <a:lnTo>
                    <a:pt x="18880" y="12429"/>
                  </a:lnTo>
                  <a:lnTo>
                    <a:pt x="18357" y="12678"/>
                  </a:lnTo>
                  <a:lnTo>
                    <a:pt x="17702" y="13442"/>
                  </a:lnTo>
                  <a:lnTo>
                    <a:pt x="17411" y="13986"/>
                  </a:lnTo>
                  <a:lnTo>
                    <a:pt x="17531" y="14718"/>
                  </a:lnTo>
                  <a:lnTo>
                    <a:pt x="17351" y="15220"/>
                  </a:lnTo>
                  <a:lnTo>
                    <a:pt x="17502" y="15636"/>
                  </a:lnTo>
                  <a:lnTo>
                    <a:pt x="17586" y="15994"/>
                  </a:lnTo>
                  <a:lnTo>
                    <a:pt x="17925" y="16088"/>
                  </a:lnTo>
                  <a:lnTo>
                    <a:pt x="18070" y="16397"/>
                  </a:lnTo>
                  <a:lnTo>
                    <a:pt x="18409" y="16384"/>
                  </a:lnTo>
                  <a:lnTo>
                    <a:pt x="18853" y="16162"/>
                  </a:lnTo>
                  <a:lnTo>
                    <a:pt x="19129" y="16541"/>
                  </a:lnTo>
                  <a:lnTo>
                    <a:pt x="19575" y="16746"/>
                  </a:lnTo>
                  <a:lnTo>
                    <a:pt x="19917" y="17028"/>
                  </a:lnTo>
                  <a:lnTo>
                    <a:pt x="20393" y="17268"/>
                  </a:lnTo>
                  <a:lnTo>
                    <a:pt x="20574" y="17580"/>
                  </a:lnTo>
                  <a:lnTo>
                    <a:pt x="20106" y="18304"/>
                  </a:lnTo>
                  <a:lnTo>
                    <a:pt x="19967" y="18570"/>
                  </a:lnTo>
                  <a:lnTo>
                    <a:pt x="20089" y="18840"/>
                  </a:lnTo>
                  <a:lnTo>
                    <a:pt x="19862" y="19654"/>
                  </a:lnTo>
                  <a:lnTo>
                    <a:pt x="19503" y="20021"/>
                  </a:lnTo>
                  <a:lnTo>
                    <a:pt x="18838" y="20218"/>
                  </a:lnTo>
                  <a:lnTo>
                    <a:pt x="18181" y="20369"/>
                  </a:lnTo>
                  <a:lnTo>
                    <a:pt x="17587" y="20398"/>
                  </a:lnTo>
                  <a:lnTo>
                    <a:pt x="17264" y="20386"/>
                  </a:lnTo>
                  <a:lnTo>
                    <a:pt x="16889" y="20466"/>
                  </a:lnTo>
                  <a:lnTo>
                    <a:pt x="16334" y="20898"/>
                  </a:lnTo>
                  <a:lnTo>
                    <a:pt x="15738" y="20914"/>
                  </a:lnTo>
                  <a:lnTo>
                    <a:pt x="15491" y="21405"/>
                  </a:lnTo>
                  <a:lnTo>
                    <a:pt x="14894" y="21518"/>
                  </a:lnTo>
                  <a:lnTo>
                    <a:pt x="14476" y="21480"/>
                  </a:lnTo>
                  <a:lnTo>
                    <a:pt x="13689" y="21600"/>
                  </a:lnTo>
                  <a:lnTo>
                    <a:pt x="12858" y="21426"/>
                  </a:lnTo>
                  <a:lnTo>
                    <a:pt x="12390" y="21172"/>
                  </a:lnTo>
                  <a:lnTo>
                    <a:pt x="12245" y="20822"/>
                  </a:lnTo>
                  <a:lnTo>
                    <a:pt x="12291" y="20520"/>
                  </a:lnTo>
                  <a:lnTo>
                    <a:pt x="11716" y="20450"/>
                  </a:lnTo>
                  <a:lnTo>
                    <a:pt x="11238" y="20232"/>
                  </a:lnTo>
                  <a:lnTo>
                    <a:pt x="11244" y="19776"/>
                  </a:lnTo>
                  <a:lnTo>
                    <a:pt x="11107" y="19303"/>
                  </a:lnTo>
                  <a:lnTo>
                    <a:pt x="10789" y="19040"/>
                  </a:lnTo>
                  <a:lnTo>
                    <a:pt x="10368" y="18825"/>
                  </a:lnTo>
                  <a:lnTo>
                    <a:pt x="9583" y="18918"/>
                  </a:lnTo>
                  <a:lnTo>
                    <a:pt x="9910" y="19101"/>
                  </a:lnTo>
                  <a:lnTo>
                    <a:pt x="9722" y="19317"/>
                  </a:lnTo>
                  <a:lnTo>
                    <a:pt x="9036" y="19212"/>
                  </a:lnTo>
                  <a:lnTo>
                    <a:pt x="8336" y="19182"/>
                  </a:lnTo>
                  <a:lnTo>
                    <a:pt x="8242" y="19467"/>
                  </a:lnTo>
                  <a:lnTo>
                    <a:pt x="7717" y="19318"/>
                  </a:lnTo>
                  <a:lnTo>
                    <a:pt x="7225" y="19190"/>
                  </a:lnTo>
                  <a:lnTo>
                    <a:pt x="7391" y="18840"/>
                  </a:lnTo>
                  <a:lnTo>
                    <a:pt x="7433" y="18384"/>
                  </a:lnTo>
                  <a:lnTo>
                    <a:pt x="8011" y="18424"/>
                  </a:lnTo>
                  <a:lnTo>
                    <a:pt x="8483" y="18598"/>
                  </a:lnTo>
                  <a:lnTo>
                    <a:pt x="9111" y="18509"/>
                  </a:lnTo>
                  <a:lnTo>
                    <a:pt x="8958" y="18197"/>
                  </a:lnTo>
                  <a:lnTo>
                    <a:pt x="8393" y="18153"/>
                  </a:lnTo>
                  <a:lnTo>
                    <a:pt x="7920" y="17961"/>
                  </a:lnTo>
                  <a:lnTo>
                    <a:pt x="7214" y="17974"/>
                  </a:lnTo>
                  <a:lnTo>
                    <a:pt x="7082" y="17659"/>
                  </a:lnTo>
                  <a:lnTo>
                    <a:pt x="6949" y="17338"/>
                  </a:lnTo>
                  <a:lnTo>
                    <a:pt x="7320" y="17240"/>
                  </a:lnTo>
                  <a:lnTo>
                    <a:pt x="7020" y="16978"/>
                  </a:lnTo>
                  <a:lnTo>
                    <a:pt x="6595" y="16923"/>
                  </a:lnTo>
                  <a:lnTo>
                    <a:pt x="6360" y="17150"/>
                  </a:lnTo>
                  <a:lnTo>
                    <a:pt x="5818" y="17130"/>
                  </a:lnTo>
                  <a:lnTo>
                    <a:pt x="5241" y="17091"/>
                  </a:lnTo>
                  <a:lnTo>
                    <a:pt x="4598" y="17246"/>
                  </a:lnTo>
                  <a:lnTo>
                    <a:pt x="4218" y="17560"/>
                  </a:lnTo>
                  <a:lnTo>
                    <a:pt x="4234" y="17824"/>
                  </a:lnTo>
                  <a:lnTo>
                    <a:pt x="3906" y="17874"/>
                  </a:lnTo>
                  <a:lnTo>
                    <a:pt x="3360" y="17776"/>
                  </a:lnTo>
                  <a:lnTo>
                    <a:pt x="2873" y="17974"/>
                  </a:lnTo>
                  <a:lnTo>
                    <a:pt x="2549" y="18217"/>
                  </a:lnTo>
                  <a:lnTo>
                    <a:pt x="1796" y="18139"/>
                  </a:lnTo>
                  <a:lnTo>
                    <a:pt x="1466" y="17946"/>
                  </a:lnTo>
                  <a:lnTo>
                    <a:pt x="1452" y="17630"/>
                  </a:lnTo>
                  <a:lnTo>
                    <a:pt x="1366" y="17332"/>
                  </a:lnTo>
                  <a:lnTo>
                    <a:pt x="1115" y="17155"/>
                  </a:lnTo>
                  <a:lnTo>
                    <a:pt x="680" y="17212"/>
                  </a:lnTo>
                  <a:lnTo>
                    <a:pt x="552" y="16863"/>
                  </a:lnTo>
                  <a:lnTo>
                    <a:pt x="249" y="16572"/>
                  </a:lnTo>
                  <a:lnTo>
                    <a:pt x="741" y="16374"/>
                  </a:lnTo>
                  <a:lnTo>
                    <a:pt x="1103" y="16246"/>
                  </a:lnTo>
                  <a:lnTo>
                    <a:pt x="1578" y="16035"/>
                  </a:lnTo>
                  <a:lnTo>
                    <a:pt x="1529" y="15658"/>
                  </a:lnTo>
                  <a:lnTo>
                    <a:pt x="1204" y="15465"/>
                  </a:lnTo>
                  <a:lnTo>
                    <a:pt x="743" y="15271"/>
                  </a:lnTo>
                  <a:lnTo>
                    <a:pt x="99" y="15370"/>
                  </a:lnTo>
                  <a:lnTo>
                    <a:pt x="0" y="15088"/>
                  </a:lnTo>
                  <a:lnTo>
                    <a:pt x="331" y="14830"/>
                  </a:lnTo>
                  <a:lnTo>
                    <a:pt x="677" y="14600"/>
                  </a:lnTo>
                  <a:lnTo>
                    <a:pt x="1075" y="14497"/>
                  </a:lnTo>
                  <a:lnTo>
                    <a:pt x="1497" y="14462"/>
                  </a:lnTo>
                  <a:lnTo>
                    <a:pt x="1860" y="14302"/>
                  </a:lnTo>
                  <a:lnTo>
                    <a:pt x="1964" y="14042"/>
                  </a:lnTo>
                  <a:lnTo>
                    <a:pt x="2099" y="13804"/>
                  </a:lnTo>
                  <a:lnTo>
                    <a:pt x="2476" y="13705"/>
                  </a:lnTo>
                  <a:lnTo>
                    <a:pt x="2690" y="13947"/>
                  </a:lnTo>
                  <a:lnTo>
                    <a:pt x="3106" y="13917"/>
                  </a:lnTo>
                  <a:lnTo>
                    <a:pt x="3363" y="13792"/>
                  </a:lnTo>
                  <a:lnTo>
                    <a:pt x="3826" y="13864"/>
                  </a:lnTo>
                  <a:lnTo>
                    <a:pt x="4138" y="13751"/>
                  </a:lnTo>
                  <a:lnTo>
                    <a:pt x="4394" y="13484"/>
                  </a:lnTo>
                  <a:lnTo>
                    <a:pt x="4674" y="13353"/>
                  </a:lnTo>
                  <a:lnTo>
                    <a:pt x="4901" y="13057"/>
                  </a:lnTo>
                  <a:lnTo>
                    <a:pt x="5361" y="13062"/>
                  </a:lnTo>
                  <a:lnTo>
                    <a:pt x="6004" y="12922"/>
                  </a:lnTo>
                  <a:lnTo>
                    <a:pt x="6683" y="12995"/>
                  </a:lnTo>
                  <a:lnTo>
                    <a:pt x="7210" y="12831"/>
                  </a:lnTo>
                  <a:lnTo>
                    <a:pt x="7695" y="12488"/>
                  </a:lnTo>
                  <a:lnTo>
                    <a:pt x="7943" y="12332"/>
                  </a:lnTo>
                  <a:lnTo>
                    <a:pt x="8442" y="12339"/>
                  </a:lnTo>
                  <a:lnTo>
                    <a:pt x="8976" y="12065"/>
                  </a:lnTo>
                  <a:lnTo>
                    <a:pt x="9384" y="11858"/>
                  </a:lnTo>
                  <a:lnTo>
                    <a:pt x="9665" y="11500"/>
                  </a:lnTo>
                  <a:lnTo>
                    <a:pt x="9911" y="11153"/>
                  </a:lnTo>
                  <a:lnTo>
                    <a:pt x="10017" y="10824"/>
                  </a:lnTo>
                  <a:lnTo>
                    <a:pt x="10150" y="10369"/>
                  </a:lnTo>
                  <a:lnTo>
                    <a:pt x="10471" y="10019"/>
                  </a:lnTo>
                  <a:lnTo>
                    <a:pt x="10699" y="9610"/>
                  </a:lnTo>
                  <a:lnTo>
                    <a:pt x="10885" y="9317"/>
                  </a:lnTo>
                  <a:lnTo>
                    <a:pt x="10629" y="9103"/>
                  </a:lnTo>
                  <a:lnTo>
                    <a:pt x="10301" y="8639"/>
                  </a:lnTo>
                  <a:lnTo>
                    <a:pt x="10154" y="8370"/>
                  </a:lnTo>
                  <a:lnTo>
                    <a:pt x="10315" y="8031"/>
                  </a:lnTo>
                  <a:lnTo>
                    <a:pt x="10774" y="7825"/>
                  </a:lnTo>
                  <a:lnTo>
                    <a:pt x="11156" y="7667"/>
                  </a:lnTo>
                  <a:lnTo>
                    <a:pt x="11459" y="7484"/>
                  </a:lnTo>
                  <a:lnTo>
                    <a:pt x="11073" y="7340"/>
                  </a:lnTo>
                  <a:lnTo>
                    <a:pt x="10822" y="7152"/>
                  </a:lnTo>
                  <a:lnTo>
                    <a:pt x="10520" y="6877"/>
                  </a:lnTo>
                  <a:lnTo>
                    <a:pt x="10314" y="6593"/>
                  </a:lnTo>
                  <a:lnTo>
                    <a:pt x="10418" y="6299"/>
                  </a:lnTo>
                  <a:lnTo>
                    <a:pt x="10627" y="5979"/>
                  </a:lnTo>
                  <a:lnTo>
                    <a:pt x="10753" y="5527"/>
                  </a:lnTo>
                  <a:close/>
                </a:path>
              </a:pathLst>
            </a:custGeom>
            <a:solidFill>
              <a:srgbClr val="585353"/>
            </a:solid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2" name="AutoShape 35"/>
            <p:cNvSpPr>
              <a:spLocks/>
            </p:cNvSpPr>
            <p:nvPr/>
          </p:nvSpPr>
          <p:spPr bwMode="auto">
            <a:xfrm>
              <a:off x="0" y="4133382"/>
              <a:ext cx="1750555" cy="14153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456" y="425"/>
                  </a:moveTo>
                  <a:lnTo>
                    <a:pt x="11306" y="1028"/>
                  </a:lnTo>
                  <a:lnTo>
                    <a:pt x="10895" y="1610"/>
                  </a:lnTo>
                  <a:lnTo>
                    <a:pt x="10513" y="1893"/>
                  </a:lnTo>
                  <a:lnTo>
                    <a:pt x="10572" y="2605"/>
                  </a:lnTo>
                  <a:lnTo>
                    <a:pt x="10250" y="2865"/>
                  </a:lnTo>
                  <a:lnTo>
                    <a:pt x="9758" y="2818"/>
                  </a:lnTo>
                  <a:lnTo>
                    <a:pt x="9337" y="2781"/>
                  </a:lnTo>
                  <a:lnTo>
                    <a:pt x="8861" y="2504"/>
                  </a:lnTo>
                  <a:lnTo>
                    <a:pt x="8332" y="3061"/>
                  </a:lnTo>
                  <a:lnTo>
                    <a:pt x="7925" y="3531"/>
                  </a:lnTo>
                  <a:lnTo>
                    <a:pt x="7431" y="4027"/>
                  </a:lnTo>
                  <a:lnTo>
                    <a:pt x="6913" y="4468"/>
                  </a:lnTo>
                  <a:lnTo>
                    <a:pt x="6871" y="5039"/>
                  </a:lnTo>
                  <a:lnTo>
                    <a:pt x="6725" y="5393"/>
                  </a:lnTo>
                  <a:lnTo>
                    <a:pt x="6338" y="5683"/>
                  </a:lnTo>
                  <a:lnTo>
                    <a:pt x="5974" y="5987"/>
                  </a:lnTo>
                  <a:lnTo>
                    <a:pt x="6008" y="6669"/>
                  </a:lnTo>
                  <a:lnTo>
                    <a:pt x="5730" y="6906"/>
                  </a:lnTo>
                  <a:lnTo>
                    <a:pt x="5334" y="6608"/>
                  </a:lnTo>
                  <a:lnTo>
                    <a:pt x="4849" y="6821"/>
                  </a:lnTo>
                  <a:lnTo>
                    <a:pt x="4395" y="7044"/>
                  </a:lnTo>
                  <a:lnTo>
                    <a:pt x="4001" y="6636"/>
                  </a:lnTo>
                  <a:lnTo>
                    <a:pt x="3463" y="6704"/>
                  </a:lnTo>
                  <a:lnTo>
                    <a:pt x="2901" y="7195"/>
                  </a:lnTo>
                  <a:lnTo>
                    <a:pt x="3187" y="7863"/>
                  </a:lnTo>
                  <a:lnTo>
                    <a:pt x="3839" y="7920"/>
                  </a:lnTo>
                  <a:lnTo>
                    <a:pt x="4239" y="8450"/>
                  </a:lnTo>
                  <a:lnTo>
                    <a:pt x="3915" y="9012"/>
                  </a:lnTo>
                  <a:lnTo>
                    <a:pt x="3334" y="9429"/>
                  </a:lnTo>
                  <a:lnTo>
                    <a:pt x="2899" y="9684"/>
                  </a:lnTo>
                  <a:lnTo>
                    <a:pt x="2445" y="9303"/>
                  </a:lnTo>
                  <a:lnTo>
                    <a:pt x="1776" y="9412"/>
                  </a:lnTo>
                  <a:lnTo>
                    <a:pt x="1414" y="10209"/>
                  </a:lnTo>
                  <a:lnTo>
                    <a:pt x="1128" y="10187"/>
                  </a:lnTo>
                  <a:lnTo>
                    <a:pt x="755" y="10192"/>
                  </a:lnTo>
                  <a:lnTo>
                    <a:pt x="217" y="10375"/>
                  </a:lnTo>
                  <a:lnTo>
                    <a:pt x="0" y="10824"/>
                  </a:lnTo>
                  <a:lnTo>
                    <a:pt x="241" y="11314"/>
                  </a:lnTo>
                  <a:lnTo>
                    <a:pt x="504" y="11524"/>
                  </a:lnTo>
                  <a:lnTo>
                    <a:pt x="720" y="11870"/>
                  </a:lnTo>
                  <a:lnTo>
                    <a:pt x="849" y="12516"/>
                  </a:lnTo>
                  <a:lnTo>
                    <a:pt x="1194" y="12997"/>
                  </a:lnTo>
                  <a:lnTo>
                    <a:pt x="1469" y="13441"/>
                  </a:lnTo>
                  <a:lnTo>
                    <a:pt x="1948" y="13631"/>
                  </a:lnTo>
                  <a:lnTo>
                    <a:pt x="2139" y="14245"/>
                  </a:lnTo>
                  <a:lnTo>
                    <a:pt x="2036" y="14773"/>
                  </a:lnTo>
                  <a:lnTo>
                    <a:pt x="2046" y="15245"/>
                  </a:lnTo>
                  <a:lnTo>
                    <a:pt x="2592" y="15494"/>
                  </a:lnTo>
                  <a:lnTo>
                    <a:pt x="3225" y="15446"/>
                  </a:lnTo>
                  <a:lnTo>
                    <a:pt x="3426" y="16038"/>
                  </a:lnTo>
                  <a:lnTo>
                    <a:pt x="3663" y="16707"/>
                  </a:lnTo>
                  <a:lnTo>
                    <a:pt x="3933" y="17229"/>
                  </a:lnTo>
                  <a:lnTo>
                    <a:pt x="4322" y="17650"/>
                  </a:lnTo>
                  <a:lnTo>
                    <a:pt x="4727" y="17409"/>
                  </a:lnTo>
                  <a:lnTo>
                    <a:pt x="5045" y="17726"/>
                  </a:lnTo>
                  <a:lnTo>
                    <a:pt x="5428" y="17694"/>
                  </a:lnTo>
                  <a:lnTo>
                    <a:pt x="5751" y="17853"/>
                  </a:lnTo>
                  <a:lnTo>
                    <a:pt x="6444" y="17792"/>
                  </a:lnTo>
                  <a:lnTo>
                    <a:pt x="6682" y="17348"/>
                  </a:lnTo>
                  <a:lnTo>
                    <a:pt x="6440" y="17010"/>
                  </a:lnTo>
                  <a:lnTo>
                    <a:pt x="6065" y="16928"/>
                  </a:lnTo>
                  <a:lnTo>
                    <a:pt x="6870" y="16422"/>
                  </a:lnTo>
                  <a:lnTo>
                    <a:pt x="7209" y="16110"/>
                  </a:lnTo>
                  <a:lnTo>
                    <a:pt x="7809" y="16131"/>
                  </a:lnTo>
                  <a:lnTo>
                    <a:pt x="7650" y="15597"/>
                  </a:lnTo>
                  <a:cubicBezTo>
                    <a:pt x="7449" y="15557"/>
                    <a:pt x="7288" y="15367"/>
                    <a:pt x="7246" y="15121"/>
                  </a:cubicBezTo>
                  <a:cubicBezTo>
                    <a:pt x="7167" y="14656"/>
                    <a:pt x="7490" y="14237"/>
                    <a:pt x="7869" y="14314"/>
                  </a:cubicBezTo>
                  <a:lnTo>
                    <a:pt x="8210" y="13863"/>
                  </a:lnTo>
                  <a:lnTo>
                    <a:pt x="8475" y="13547"/>
                  </a:lnTo>
                  <a:lnTo>
                    <a:pt x="8816" y="13078"/>
                  </a:lnTo>
                  <a:lnTo>
                    <a:pt x="9166" y="13499"/>
                  </a:lnTo>
                  <a:lnTo>
                    <a:pt x="9277" y="13952"/>
                  </a:lnTo>
                  <a:lnTo>
                    <a:pt x="9626" y="14017"/>
                  </a:lnTo>
                  <a:lnTo>
                    <a:pt x="9818" y="14428"/>
                  </a:lnTo>
                  <a:lnTo>
                    <a:pt x="9912" y="15091"/>
                  </a:lnTo>
                  <a:lnTo>
                    <a:pt x="9813" y="15715"/>
                  </a:lnTo>
                  <a:lnTo>
                    <a:pt x="10162" y="16251"/>
                  </a:lnTo>
                  <a:lnTo>
                    <a:pt x="10234" y="16946"/>
                  </a:lnTo>
                  <a:lnTo>
                    <a:pt x="10497" y="17502"/>
                  </a:lnTo>
                  <a:lnTo>
                    <a:pt x="11110" y="17364"/>
                  </a:lnTo>
                  <a:lnTo>
                    <a:pt x="11476" y="17711"/>
                  </a:lnTo>
                  <a:lnTo>
                    <a:pt x="11508" y="18159"/>
                  </a:lnTo>
                  <a:lnTo>
                    <a:pt x="11179" y="18776"/>
                  </a:lnTo>
                  <a:lnTo>
                    <a:pt x="11246" y="19273"/>
                  </a:lnTo>
                  <a:lnTo>
                    <a:pt x="11093" y="19861"/>
                  </a:lnTo>
                  <a:lnTo>
                    <a:pt x="11351" y="20107"/>
                  </a:lnTo>
                  <a:lnTo>
                    <a:pt x="11640" y="19953"/>
                  </a:lnTo>
                  <a:lnTo>
                    <a:pt x="12074" y="20152"/>
                  </a:lnTo>
                  <a:lnTo>
                    <a:pt x="12449" y="19917"/>
                  </a:lnTo>
                  <a:cubicBezTo>
                    <a:pt x="12500" y="19955"/>
                    <a:pt x="12550" y="19992"/>
                    <a:pt x="12601" y="20030"/>
                  </a:cubicBezTo>
                  <a:cubicBezTo>
                    <a:pt x="12652" y="20068"/>
                    <a:pt x="12703" y="20105"/>
                    <a:pt x="12754" y="20143"/>
                  </a:cubicBezTo>
                  <a:lnTo>
                    <a:pt x="13076" y="20050"/>
                  </a:lnTo>
                  <a:lnTo>
                    <a:pt x="13202" y="19505"/>
                  </a:lnTo>
                  <a:lnTo>
                    <a:pt x="13552" y="19372"/>
                  </a:lnTo>
                  <a:lnTo>
                    <a:pt x="14018" y="19709"/>
                  </a:lnTo>
                  <a:lnTo>
                    <a:pt x="14399" y="20219"/>
                  </a:lnTo>
                  <a:lnTo>
                    <a:pt x="14834" y="20810"/>
                  </a:lnTo>
                  <a:lnTo>
                    <a:pt x="15238" y="20811"/>
                  </a:lnTo>
                  <a:lnTo>
                    <a:pt x="15685" y="21010"/>
                  </a:lnTo>
                  <a:lnTo>
                    <a:pt x="15289" y="21372"/>
                  </a:lnTo>
                  <a:lnTo>
                    <a:pt x="15676" y="21600"/>
                  </a:lnTo>
                  <a:lnTo>
                    <a:pt x="16046" y="21338"/>
                  </a:lnTo>
                  <a:lnTo>
                    <a:pt x="16486" y="20946"/>
                  </a:lnTo>
                  <a:lnTo>
                    <a:pt x="16855" y="20514"/>
                  </a:lnTo>
                  <a:lnTo>
                    <a:pt x="17240" y="20282"/>
                  </a:lnTo>
                  <a:lnTo>
                    <a:pt x="17447" y="19741"/>
                  </a:lnTo>
                  <a:lnTo>
                    <a:pt x="17388" y="19161"/>
                  </a:lnTo>
                  <a:lnTo>
                    <a:pt x="17427" y="18645"/>
                  </a:lnTo>
                  <a:lnTo>
                    <a:pt x="17656" y="18350"/>
                  </a:lnTo>
                  <a:lnTo>
                    <a:pt x="18103" y="18307"/>
                  </a:lnTo>
                  <a:lnTo>
                    <a:pt x="18523" y="18477"/>
                  </a:lnTo>
                  <a:lnTo>
                    <a:pt x="18921" y="18662"/>
                  </a:lnTo>
                  <a:lnTo>
                    <a:pt x="19189" y="19010"/>
                  </a:lnTo>
                  <a:lnTo>
                    <a:pt x="19582" y="18713"/>
                  </a:lnTo>
                  <a:lnTo>
                    <a:pt x="19993" y="18015"/>
                  </a:lnTo>
                  <a:lnTo>
                    <a:pt x="20292" y="17386"/>
                  </a:lnTo>
                  <a:lnTo>
                    <a:pt x="20220" y="16917"/>
                  </a:lnTo>
                  <a:lnTo>
                    <a:pt x="20112" y="16450"/>
                  </a:lnTo>
                  <a:lnTo>
                    <a:pt x="19790" y="16156"/>
                  </a:lnTo>
                  <a:lnTo>
                    <a:pt x="19280" y="16512"/>
                  </a:lnTo>
                  <a:lnTo>
                    <a:pt x="19598" y="15835"/>
                  </a:lnTo>
                  <a:lnTo>
                    <a:pt x="19857" y="15398"/>
                  </a:lnTo>
                  <a:lnTo>
                    <a:pt x="19934" y="14893"/>
                  </a:lnTo>
                  <a:lnTo>
                    <a:pt x="19729" y="14452"/>
                  </a:lnTo>
                  <a:lnTo>
                    <a:pt x="19646" y="14025"/>
                  </a:lnTo>
                  <a:lnTo>
                    <a:pt x="19829" y="13548"/>
                  </a:lnTo>
                  <a:lnTo>
                    <a:pt x="19159" y="13307"/>
                  </a:lnTo>
                  <a:lnTo>
                    <a:pt x="19826" y="12922"/>
                  </a:lnTo>
                  <a:lnTo>
                    <a:pt x="20475" y="13542"/>
                  </a:lnTo>
                  <a:lnTo>
                    <a:pt x="20543" y="14192"/>
                  </a:lnTo>
                  <a:lnTo>
                    <a:pt x="20434" y="14797"/>
                  </a:lnTo>
                  <a:lnTo>
                    <a:pt x="20370" y="15323"/>
                  </a:lnTo>
                  <a:lnTo>
                    <a:pt x="20225" y="15732"/>
                  </a:lnTo>
                  <a:lnTo>
                    <a:pt x="20865" y="16994"/>
                  </a:lnTo>
                  <a:lnTo>
                    <a:pt x="21153" y="16473"/>
                  </a:lnTo>
                  <a:lnTo>
                    <a:pt x="21239" y="15871"/>
                  </a:lnTo>
                  <a:lnTo>
                    <a:pt x="21187" y="15291"/>
                  </a:lnTo>
                  <a:lnTo>
                    <a:pt x="21543" y="14920"/>
                  </a:lnTo>
                  <a:lnTo>
                    <a:pt x="21600" y="14255"/>
                  </a:lnTo>
                  <a:lnTo>
                    <a:pt x="21068" y="13889"/>
                  </a:lnTo>
                  <a:lnTo>
                    <a:pt x="21339" y="13486"/>
                  </a:lnTo>
                  <a:lnTo>
                    <a:pt x="21560" y="13120"/>
                  </a:lnTo>
                  <a:lnTo>
                    <a:pt x="21247" y="12646"/>
                  </a:lnTo>
                  <a:lnTo>
                    <a:pt x="21244" y="11707"/>
                  </a:lnTo>
                  <a:lnTo>
                    <a:pt x="20930" y="11119"/>
                  </a:lnTo>
                  <a:lnTo>
                    <a:pt x="20410" y="11046"/>
                  </a:lnTo>
                  <a:lnTo>
                    <a:pt x="19970" y="10884"/>
                  </a:lnTo>
                  <a:lnTo>
                    <a:pt x="19451" y="10698"/>
                  </a:lnTo>
                  <a:lnTo>
                    <a:pt x="18874" y="11126"/>
                  </a:lnTo>
                  <a:lnTo>
                    <a:pt x="18316" y="11564"/>
                  </a:lnTo>
                  <a:lnTo>
                    <a:pt x="18374" y="10926"/>
                  </a:lnTo>
                  <a:lnTo>
                    <a:pt x="18804" y="10428"/>
                  </a:lnTo>
                  <a:lnTo>
                    <a:pt x="19337" y="10086"/>
                  </a:lnTo>
                  <a:lnTo>
                    <a:pt x="19840" y="9880"/>
                  </a:lnTo>
                  <a:lnTo>
                    <a:pt x="20113" y="9523"/>
                  </a:lnTo>
                  <a:lnTo>
                    <a:pt x="20241" y="8951"/>
                  </a:lnTo>
                  <a:lnTo>
                    <a:pt x="20209" y="8176"/>
                  </a:lnTo>
                  <a:lnTo>
                    <a:pt x="19858" y="7910"/>
                  </a:lnTo>
                  <a:lnTo>
                    <a:pt x="19460" y="7895"/>
                  </a:lnTo>
                  <a:lnTo>
                    <a:pt x="19270" y="7136"/>
                  </a:lnTo>
                  <a:lnTo>
                    <a:pt x="18912" y="6377"/>
                  </a:lnTo>
                  <a:lnTo>
                    <a:pt x="18754" y="5831"/>
                  </a:lnTo>
                  <a:lnTo>
                    <a:pt x="18371" y="5433"/>
                  </a:lnTo>
                  <a:lnTo>
                    <a:pt x="18830" y="4810"/>
                  </a:lnTo>
                  <a:lnTo>
                    <a:pt x="18739" y="4271"/>
                  </a:lnTo>
                  <a:lnTo>
                    <a:pt x="18139" y="4243"/>
                  </a:lnTo>
                  <a:lnTo>
                    <a:pt x="18171" y="3541"/>
                  </a:lnTo>
                  <a:lnTo>
                    <a:pt x="18305" y="3126"/>
                  </a:lnTo>
                  <a:lnTo>
                    <a:pt x="18436" y="2589"/>
                  </a:lnTo>
                  <a:lnTo>
                    <a:pt x="18449" y="2075"/>
                  </a:lnTo>
                  <a:lnTo>
                    <a:pt x="18451" y="1637"/>
                  </a:lnTo>
                  <a:lnTo>
                    <a:pt x="17897" y="1348"/>
                  </a:lnTo>
                  <a:lnTo>
                    <a:pt x="17635" y="923"/>
                  </a:lnTo>
                  <a:lnTo>
                    <a:pt x="17069" y="1235"/>
                  </a:lnTo>
                  <a:lnTo>
                    <a:pt x="16719" y="808"/>
                  </a:lnTo>
                  <a:lnTo>
                    <a:pt x="16500" y="393"/>
                  </a:lnTo>
                  <a:lnTo>
                    <a:pt x="16132" y="222"/>
                  </a:lnTo>
                  <a:lnTo>
                    <a:pt x="15674" y="186"/>
                  </a:lnTo>
                  <a:lnTo>
                    <a:pt x="15426" y="0"/>
                  </a:lnTo>
                  <a:lnTo>
                    <a:pt x="14994" y="103"/>
                  </a:lnTo>
                  <a:lnTo>
                    <a:pt x="14588" y="465"/>
                  </a:lnTo>
                  <a:lnTo>
                    <a:pt x="13955" y="484"/>
                  </a:lnTo>
                  <a:lnTo>
                    <a:pt x="13446" y="810"/>
                  </a:lnTo>
                  <a:lnTo>
                    <a:pt x="12896" y="1221"/>
                  </a:lnTo>
                  <a:lnTo>
                    <a:pt x="12543" y="989"/>
                  </a:lnTo>
                  <a:lnTo>
                    <a:pt x="12174" y="747"/>
                  </a:lnTo>
                  <a:lnTo>
                    <a:pt x="11895" y="252"/>
                  </a:lnTo>
                  <a:lnTo>
                    <a:pt x="11456" y="425"/>
                  </a:lnTo>
                  <a:close/>
                </a:path>
              </a:pathLst>
            </a:custGeom>
            <a:solidFill>
              <a:srgbClr val="443F3F"/>
            </a:solid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dirty="0">
                <a:solidFill>
                  <a:srgbClr val="000000"/>
                </a:solidFill>
                <a:latin typeface="Helvetica Light" charset="0"/>
                <a:ea typeface="Helvetica Light" charset="0"/>
                <a:cs typeface="Helvetica Light" charset="0"/>
                <a:sym typeface="Helvetica Light" charset="0"/>
              </a:endParaRPr>
            </a:p>
          </p:txBody>
        </p:sp>
        <p:sp>
          <p:nvSpPr>
            <p:cNvPr id="103" name="AutoShape 36"/>
            <p:cNvSpPr>
              <a:spLocks/>
            </p:cNvSpPr>
            <p:nvPr/>
          </p:nvSpPr>
          <p:spPr bwMode="auto">
            <a:xfrm>
              <a:off x="1336278" y="4068958"/>
              <a:ext cx="109333" cy="766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622" y="1427"/>
                  </a:moveTo>
                  <a:lnTo>
                    <a:pt x="5563" y="0"/>
                  </a:lnTo>
                  <a:lnTo>
                    <a:pt x="0" y="10349"/>
                  </a:lnTo>
                  <a:lnTo>
                    <a:pt x="5939" y="14893"/>
                  </a:lnTo>
                  <a:lnTo>
                    <a:pt x="13429" y="10216"/>
                  </a:lnTo>
                  <a:lnTo>
                    <a:pt x="14067" y="20123"/>
                  </a:lnTo>
                  <a:lnTo>
                    <a:pt x="19727" y="21600"/>
                  </a:lnTo>
                  <a:lnTo>
                    <a:pt x="21600" y="10402"/>
                  </a:lnTo>
                  <a:lnTo>
                    <a:pt x="12622" y="142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4" name="AutoShape 37"/>
            <p:cNvSpPr>
              <a:spLocks/>
            </p:cNvSpPr>
            <p:nvPr/>
          </p:nvSpPr>
          <p:spPr bwMode="auto">
            <a:xfrm>
              <a:off x="1332600" y="661980"/>
              <a:ext cx="678859" cy="7715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70" y="852"/>
                  </a:moveTo>
                  <a:lnTo>
                    <a:pt x="21257" y="1740"/>
                  </a:lnTo>
                  <a:lnTo>
                    <a:pt x="21270" y="2639"/>
                  </a:lnTo>
                  <a:lnTo>
                    <a:pt x="21450" y="3422"/>
                  </a:lnTo>
                  <a:lnTo>
                    <a:pt x="20528" y="3968"/>
                  </a:lnTo>
                  <a:lnTo>
                    <a:pt x="20132" y="5055"/>
                  </a:lnTo>
                  <a:lnTo>
                    <a:pt x="21059" y="5323"/>
                  </a:lnTo>
                  <a:cubicBezTo>
                    <a:pt x="20912" y="5637"/>
                    <a:pt x="20662" y="5906"/>
                    <a:pt x="20340" y="6094"/>
                  </a:cubicBezTo>
                  <a:cubicBezTo>
                    <a:pt x="19943" y="6326"/>
                    <a:pt x="19463" y="6421"/>
                    <a:pt x="18991" y="6362"/>
                  </a:cubicBezTo>
                  <a:lnTo>
                    <a:pt x="18396" y="7504"/>
                  </a:lnTo>
                  <a:lnTo>
                    <a:pt x="17273" y="7916"/>
                  </a:lnTo>
                  <a:lnTo>
                    <a:pt x="17570" y="8935"/>
                  </a:lnTo>
                  <a:lnTo>
                    <a:pt x="18816" y="8843"/>
                  </a:lnTo>
                  <a:lnTo>
                    <a:pt x="20201" y="8203"/>
                  </a:lnTo>
                  <a:lnTo>
                    <a:pt x="21219" y="7530"/>
                  </a:lnTo>
                  <a:lnTo>
                    <a:pt x="21600" y="8673"/>
                  </a:lnTo>
                  <a:lnTo>
                    <a:pt x="20006" y="9510"/>
                  </a:lnTo>
                  <a:cubicBezTo>
                    <a:pt x="19801" y="9839"/>
                    <a:pt x="19481" y="10101"/>
                    <a:pt x="19094" y="10258"/>
                  </a:cubicBezTo>
                  <a:cubicBezTo>
                    <a:pt x="17851" y="10763"/>
                    <a:pt x="16390" y="10171"/>
                    <a:pt x="16019" y="9011"/>
                  </a:cubicBezTo>
                  <a:lnTo>
                    <a:pt x="15859" y="10626"/>
                  </a:lnTo>
                  <a:cubicBezTo>
                    <a:pt x="15863" y="10905"/>
                    <a:pt x="15700" y="11166"/>
                    <a:pt x="15430" y="11314"/>
                  </a:cubicBezTo>
                  <a:cubicBezTo>
                    <a:pt x="15076" y="11507"/>
                    <a:pt x="14620" y="11470"/>
                    <a:pt x="14312" y="11224"/>
                  </a:cubicBezTo>
                  <a:lnTo>
                    <a:pt x="13995" y="11999"/>
                  </a:lnTo>
                  <a:lnTo>
                    <a:pt x="15355" y="12217"/>
                  </a:lnTo>
                  <a:lnTo>
                    <a:pt x="15457" y="13411"/>
                  </a:lnTo>
                  <a:lnTo>
                    <a:pt x="14887" y="13858"/>
                  </a:lnTo>
                  <a:lnTo>
                    <a:pt x="14271" y="14932"/>
                  </a:lnTo>
                  <a:lnTo>
                    <a:pt x="13631" y="14097"/>
                  </a:lnTo>
                  <a:lnTo>
                    <a:pt x="12603" y="14013"/>
                  </a:lnTo>
                  <a:lnTo>
                    <a:pt x="11974" y="14538"/>
                  </a:lnTo>
                  <a:lnTo>
                    <a:pt x="13320" y="15220"/>
                  </a:lnTo>
                  <a:lnTo>
                    <a:pt x="13287" y="16462"/>
                  </a:lnTo>
                  <a:lnTo>
                    <a:pt x="12399" y="16906"/>
                  </a:lnTo>
                  <a:lnTo>
                    <a:pt x="11378" y="16121"/>
                  </a:lnTo>
                  <a:lnTo>
                    <a:pt x="10730" y="17006"/>
                  </a:lnTo>
                  <a:lnTo>
                    <a:pt x="10005" y="16593"/>
                  </a:lnTo>
                  <a:cubicBezTo>
                    <a:pt x="9486" y="16335"/>
                    <a:pt x="9118" y="15892"/>
                    <a:pt x="8996" y="15378"/>
                  </a:cubicBezTo>
                  <a:cubicBezTo>
                    <a:pt x="8916" y="15042"/>
                    <a:pt x="8947" y="14693"/>
                    <a:pt x="9086" y="14372"/>
                  </a:cubicBezTo>
                  <a:lnTo>
                    <a:pt x="9955" y="13369"/>
                  </a:lnTo>
                  <a:lnTo>
                    <a:pt x="8075" y="14871"/>
                  </a:lnTo>
                  <a:lnTo>
                    <a:pt x="8544" y="16336"/>
                  </a:lnTo>
                  <a:lnTo>
                    <a:pt x="8793" y="17539"/>
                  </a:lnTo>
                  <a:lnTo>
                    <a:pt x="8488" y="18326"/>
                  </a:lnTo>
                  <a:lnTo>
                    <a:pt x="7441" y="17368"/>
                  </a:lnTo>
                  <a:lnTo>
                    <a:pt x="6799" y="17896"/>
                  </a:lnTo>
                  <a:lnTo>
                    <a:pt x="6940" y="19004"/>
                  </a:lnTo>
                  <a:lnTo>
                    <a:pt x="7194" y="19760"/>
                  </a:lnTo>
                  <a:lnTo>
                    <a:pt x="6090" y="19838"/>
                  </a:lnTo>
                  <a:lnTo>
                    <a:pt x="5127" y="19999"/>
                  </a:lnTo>
                  <a:lnTo>
                    <a:pt x="4349" y="20403"/>
                  </a:lnTo>
                  <a:lnTo>
                    <a:pt x="3566" y="21151"/>
                  </a:lnTo>
                  <a:lnTo>
                    <a:pt x="2723" y="21600"/>
                  </a:lnTo>
                  <a:lnTo>
                    <a:pt x="1978" y="20408"/>
                  </a:lnTo>
                  <a:lnTo>
                    <a:pt x="1177" y="19733"/>
                  </a:lnTo>
                  <a:lnTo>
                    <a:pt x="0" y="18696"/>
                  </a:lnTo>
                  <a:lnTo>
                    <a:pt x="524" y="17785"/>
                  </a:lnTo>
                  <a:lnTo>
                    <a:pt x="1313" y="18660"/>
                  </a:lnTo>
                  <a:lnTo>
                    <a:pt x="2328" y="18371"/>
                  </a:lnTo>
                  <a:lnTo>
                    <a:pt x="3103" y="17646"/>
                  </a:lnTo>
                  <a:lnTo>
                    <a:pt x="2447" y="17142"/>
                  </a:lnTo>
                  <a:lnTo>
                    <a:pt x="1373" y="16570"/>
                  </a:lnTo>
                  <a:lnTo>
                    <a:pt x="2473" y="15680"/>
                  </a:lnTo>
                  <a:lnTo>
                    <a:pt x="3140" y="16375"/>
                  </a:lnTo>
                  <a:lnTo>
                    <a:pt x="3816" y="17266"/>
                  </a:lnTo>
                  <a:lnTo>
                    <a:pt x="4267" y="16386"/>
                  </a:lnTo>
                  <a:lnTo>
                    <a:pt x="5672" y="16273"/>
                  </a:lnTo>
                  <a:lnTo>
                    <a:pt x="5089" y="15501"/>
                  </a:lnTo>
                  <a:lnTo>
                    <a:pt x="3574" y="14848"/>
                  </a:lnTo>
                  <a:lnTo>
                    <a:pt x="2381" y="14653"/>
                  </a:lnTo>
                  <a:lnTo>
                    <a:pt x="1681" y="13779"/>
                  </a:lnTo>
                  <a:lnTo>
                    <a:pt x="1118" y="12965"/>
                  </a:lnTo>
                  <a:lnTo>
                    <a:pt x="674" y="12193"/>
                  </a:lnTo>
                  <a:lnTo>
                    <a:pt x="1874" y="11860"/>
                  </a:lnTo>
                  <a:lnTo>
                    <a:pt x="2185" y="12737"/>
                  </a:lnTo>
                  <a:lnTo>
                    <a:pt x="3501" y="12624"/>
                  </a:lnTo>
                  <a:lnTo>
                    <a:pt x="4843" y="12146"/>
                  </a:lnTo>
                  <a:lnTo>
                    <a:pt x="3514" y="11579"/>
                  </a:lnTo>
                  <a:lnTo>
                    <a:pt x="3289" y="10951"/>
                  </a:lnTo>
                  <a:lnTo>
                    <a:pt x="2536" y="10951"/>
                  </a:lnTo>
                  <a:lnTo>
                    <a:pt x="2629" y="9584"/>
                  </a:lnTo>
                  <a:lnTo>
                    <a:pt x="3219" y="8565"/>
                  </a:lnTo>
                  <a:lnTo>
                    <a:pt x="2931" y="7565"/>
                  </a:lnTo>
                  <a:lnTo>
                    <a:pt x="3962" y="8092"/>
                  </a:lnTo>
                  <a:lnTo>
                    <a:pt x="4141" y="6921"/>
                  </a:lnTo>
                  <a:lnTo>
                    <a:pt x="4770" y="6047"/>
                  </a:lnTo>
                  <a:lnTo>
                    <a:pt x="6122" y="6543"/>
                  </a:lnTo>
                  <a:lnTo>
                    <a:pt x="7060" y="7478"/>
                  </a:lnTo>
                  <a:cubicBezTo>
                    <a:pt x="6939" y="7648"/>
                    <a:pt x="6817" y="7817"/>
                    <a:pt x="6696" y="7987"/>
                  </a:cubicBezTo>
                  <a:cubicBezTo>
                    <a:pt x="6574" y="8157"/>
                    <a:pt x="6453" y="8327"/>
                    <a:pt x="6331" y="8497"/>
                  </a:cubicBezTo>
                  <a:lnTo>
                    <a:pt x="6454" y="9870"/>
                  </a:lnTo>
                  <a:lnTo>
                    <a:pt x="7322" y="9964"/>
                  </a:lnTo>
                  <a:lnTo>
                    <a:pt x="8111" y="8287"/>
                  </a:lnTo>
                  <a:lnTo>
                    <a:pt x="9122" y="8704"/>
                  </a:lnTo>
                  <a:lnTo>
                    <a:pt x="10295" y="8468"/>
                  </a:lnTo>
                  <a:lnTo>
                    <a:pt x="9291" y="7195"/>
                  </a:lnTo>
                  <a:lnTo>
                    <a:pt x="8625" y="6260"/>
                  </a:lnTo>
                  <a:lnTo>
                    <a:pt x="8757" y="5496"/>
                  </a:lnTo>
                  <a:lnTo>
                    <a:pt x="10149" y="5057"/>
                  </a:lnTo>
                  <a:lnTo>
                    <a:pt x="11167" y="4663"/>
                  </a:lnTo>
                  <a:lnTo>
                    <a:pt x="11849" y="4104"/>
                  </a:lnTo>
                  <a:lnTo>
                    <a:pt x="13258" y="3939"/>
                  </a:lnTo>
                  <a:lnTo>
                    <a:pt x="14100" y="3829"/>
                  </a:lnTo>
                  <a:lnTo>
                    <a:pt x="14627" y="3214"/>
                  </a:lnTo>
                  <a:lnTo>
                    <a:pt x="15011" y="2563"/>
                  </a:lnTo>
                  <a:lnTo>
                    <a:pt x="16460" y="2140"/>
                  </a:lnTo>
                  <a:lnTo>
                    <a:pt x="17689" y="1647"/>
                  </a:lnTo>
                  <a:lnTo>
                    <a:pt x="18767" y="1014"/>
                  </a:lnTo>
                  <a:lnTo>
                    <a:pt x="19343" y="284"/>
                  </a:lnTo>
                  <a:lnTo>
                    <a:pt x="20314" y="0"/>
                  </a:lnTo>
                  <a:lnTo>
                    <a:pt x="20870" y="85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5" name="AutoShape 38"/>
            <p:cNvSpPr>
              <a:spLocks/>
            </p:cNvSpPr>
            <p:nvPr/>
          </p:nvSpPr>
          <p:spPr bwMode="auto">
            <a:xfrm>
              <a:off x="1562477" y="871552"/>
              <a:ext cx="48123" cy="673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446" y="0"/>
                  </a:moveTo>
                  <a:lnTo>
                    <a:pt x="0" y="8752"/>
                  </a:lnTo>
                  <a:lnTo>
                    <a:pt x="8229" y="21600"/>
                  </a:lnTo>
                  <a:lnTo>
                    <a:pt x="21600" y="20489"/>
                  </a:lnTo>
                  <a:lnTo>
                    <a:pt x="4446"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6" name="AutoShape 39"/>
            <p:cNvSpPr>
              <a:spLocks/>
            </p:cNvSpPr>
            <p:nvPr/>
          </p:nvSpPr>
          <p:spPr bwMode="auto">
            <a:xfrm>
              <a:off x="1026730" y="1383494"/>
              <a:ext cx="319314" cy="6995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27" y="5107"/>
                  </a:moveTo>
                  <a:lnTo>
                    <a:pt x="21600" y="4415"/>
                  </a:lnTo>
                  <a:lnTo>
                    <a:pt x="20353" y="3204"/>
                  </a:lnTo>
                  <a:lnTo>
                    <a:pt x="17577" y="2579"/>
                  </a:lnTo>
                  <a:lnTo>
                    <a:pt x="19641" y="1415"/>
                  </a:lnTo>
                  <a:lnTo>
                    <a:pt x="19909" y="0"/>
                  </a:lnTo>
                  <a:lnTo>
                    <a:pt x="17063" y="744"/>
                  </a:lnTo>
                  <a:lnTo>
                    <a:pt x="16279" y="1944"/>
                  </a:lnTo>
                  <a:lnTo>
                    <a:pt x="13411" y="2813"/>
                  </a:lnTo>
                  <a:lnTo>
                    <a:pt x="11350" y="2111"/>
                  </a:lnTo>
                  <a:lnTo>
                    <a:pt x="9043" y="2042"/>
                  </a:lnTo>
                  <a:lnTo>
                    <a:pt x="7724" y="2844"/>
                  </a:lnTo>
                  <a:lnTo>
                    <a:pt x="5712" y="2563"/>
                  </a:lnTo>
                  <a:lnTo>
                    <a:pt x="3599" y="3122"/>
                  </a:lnTo>
                  <a:lnTo>
                    <a:pt x="1622" y="4011"/>
                  </a:lnTo>
                  <a:lnTo>
                    <a:pt x="1843" y="4825"/>
                  </a:lnTo>
                  <a:lnTo>
                    <a:pt x="4051" y="5473"/>
                  </a:lnTo>
                  <a:lnTo>
                    <a:pt x="6672" y="5091"/>
                  </a:lnTo>
                  <a:lnTo>
                    <a:pt x="8469" y="6435"/>
                  </a:lnTo>
                  <a:lnTo>
                    <a:pt x="6876" y="7300"/>
                  </a:lnTo>
                  <a:lnTo>
                    <a:pt x="7405" y="8189"/>
                  </a:lnTo>
                  <a:lnTo>
                    <a:pt x="9554" y="8439"/>
                  </a:lnTo>
                  <a:lnTo>
                    <a:pt x="6263" y="8890"/>
                  </a:lnTo>
                  <a:lnTo>
                    <a:pt x="4248" y="9698"/>
                  </a:lnTo>
                  <a:lnTo>
                    <a:pt x="3304" y="10472"/>
                  </a:lnTo>
                  <a:lnTo>
                    <a:pt x="3093" y="12061"/>
                  </a:lnTo>
                  <a:lnTo>
                    <a:pt x="3212" y="13631"/>
                  </a:lnTo>
                  <a:lnTo>
                    <a:pt x="2607" y="15029"/>
                  </a:lnTo>
                  <a:lnTo>
                    <a:pt x="563" y="16051"/>
                  </a:lnTo>
                  <a:lnTo>
                    <a:pt x="0" y="16891"/>
                  </a:lnTo>
                  <a:lnTo>
                    <a:pt x="1089" y="18035"/>
                  </a:lnTo>
                  <a:lnTo>
                    <a:pt x="398" y="18884"/>
                  </a:lnTo>
                  <a:lnTo>
                    <a:pt x="166" y="20268"/>
                  </a:lnTo>
                  <a:lnTo>
                    <a:pt x="1427" y="21029"/>
                  </a:lnTo>
                  <a:lnTo>
                    <a:pt x="3858" y="21125"/>
                  </a:lnTo>
                  <a:lnTo>
                    <a:pt x="5647" y="21600"/>
                  </a:lnTo>
                  <a:lnTo>
                    <a:pt x="6641" y="20615"/>
                  </a:lnTo>
                  <a:lnTo>
                    <a:pt x="5225" y="20016"/>
                  </a:lnTo>
                  <a:lnTo>
                    <a:pt x="3097" y="19555"/>
                  </a:lnTo>
                  <a:lnTo>
                    <a:pt x="5908" y="19220"/>
                  </a:lnTo>
                  <a:lnTo>
                    <a:pt x="6317" y="17853"/>
                  </a:lnTo>
                  <a:lnTo>
                    <a:pt x="4548" y="17036"/>
                  </a:lnTo>
                  <a:lnTo>
                    <a:pt x="4922" y="15979"/>
                  </a:lnTo>
                  <a:lnTo>
                    <a:pt x="7353" y="16306"/>
                  </a:lnTo>
                  <a:lnTo>
                    <a:pt x="8720" y="15012"/>
                  </a:lnTo>
                  <a:lnTo>
                    <a:pt x="9248" y="13830"/>
                  </a:lnTo>
                  <a:lnTo>
                    <a:pt x="7205" y="13046"/>
                  </a:lnTo>
                  <a:lnTo>
                    <a:pt x="7120" y="11453"/>
                  </a:lnTo>
                  <a:lnTo>
                    <a:pt x="9255" y="11754"/>
                  </a:lnTo>
                  <a:lnTo>
                    <a:pt x="10122" y="10628"/>
                  </a:lnTo>
                  <a:lnTo>
                    <a:pt x="12637" y="10107"/>
                  </a:lnTo>
                  <a:lnTo>
                    <a:pt x="11947" y="8902"/>
                  </a:lnTo>
                  <a:lnTo>
                    <a:pt x="12905" y="8004"/>
                  </a:lnTo>
                  <a:lnTo>
                    <a:pt x="15899" y="8702"/>
                  </a:lnTo>
                  <a:lnTo>
                    <a:pt x="17654" y="8525"/>
                  </a:lnTo>
                  <a:lnTo>
                    <a:pt x="17767" y="7095"/>
                  </a:lnTo>
                  <a:lnTo>
                    <a:pt x="16597" y="6620"/>
                  </a:lnTo>
                  <a:lnTo>
                    <a:pt x="18542" y="5864"/>
                  </a:lnTo>
                  <a:lnTo>
                    <a:pt x="17041" y="5386"/>
                  </a:lnTo>
                  <a:lnTo>
                    <a:pt x="15843" y="4914"/>
                  </a:lnTo>
                  <a:lnTo>
                    <a:pt x="17654" y="4538"/>
                  </a:lnTo>
                  <a:lnTo>
                    <a:pt x="20127" y="510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7" name="AutoShape 40"/>
            <p:cNvSpPr>
              <a:spLocks/>
            </p:cNvSpPr>
            <p:nvPr/>
          </p:nvSpPr>
          <p:spPr bwMode="auto">
            <a:xfrm>
              <a:off x="911425" y="2095252"/>
              <a:ext cx="115925" cy="1942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244" y="4879"/>
                  </a:moveTo>
                  <a:lnTo>
                    <a:pt x="21600" y="5525"/>
                  </a:lnTo>
                  <a:lnTo>
                    <a:pt x="17738" y="9353"/>
                  </a:lnTo>
                  <a:lnTo>
                    <a:pt x="11021" y="11044"/>
                  </a:lnTo>
                  <a:lnTo>
                    <a:pt x="7858" y="15268"/>
                  </a:lnTo>
                  <a:lnTo>
                    <a:pt x="8556" y="21600"/>
                  </a:lnTo>
                  <a:lnTo>
                    <a:pt x="3535" y="18523"/>
                  </a:lnTo>
                  <a:lnTo>
                    <a:pt x="0" y="14058"/>
                  </a:lnTo>
                  <a:lnTo>
                    <a:pt x="3903" y="11367"/>
                  </a:lnTo>
                  <a:lnTo>
                    <a:pt x="3856" y="7258"/>
                  </a:lnTo>
                  <a:lnTo>
                    <a:pt x="9226" y="4402"/>
                  </a:lnTo>
                  <a:lnTo>
                    <a:pt x="14720" y="0"/>
                  </a:lnTo>
                  <a:lnTo>
                    <a:pt x="16244" y="487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8" name="AutoShape 41"/>
            <p:cNvSpPr>
              <a:spLocks/>
            </p:cNvSpPr>
            <p:nvPr/>
          </p:nvSpPr>
          <p:spPr bwMode="auto">
            <a:xfrm>
              <a:off x="869279" y="2309180"/>
              <a:ext cx="36972" cy="660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7563"/>
                  </a:moveTo>
                  <a:lnTo>
                    <a:pt x="7259" y="21600"/>
                  </a:lnTo>
                  <a:lnTo>
                    <a:pt x="0" y="10329"/>
                  </a:lnTo>
                  <a:lnTo>
                    <a:pt x="13936" y="0"/>
                  </a:lnTo>
                  <a:lnTo>
                    <a:pt x="21600" y="756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9" name="AutoShape 42"/>
            <p:cNvSpPr>
              <a:spLocks/>
            </p:cNvSpPr>
            <p:nvPr/>
          </p:nvSpPr>
          <p:spPr bwMode="auto">
            <a:xfrm>
              <a:off x="1478226" y="2172830"/>
              <a:ext cx="60236" cy="46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658"/>
                  </a:moveTo>
                  <a:lnTo>
                    <a:pt x="13016" y="21600"/>
                  </a:lnTo>
                  <a:lnTo>
                    <a:pt x="0" y="10976"/>
                  </a:lnTo>
                  <a:lnTo>
                    <a:pt x="13073" y="0"/>
                  </a:lnTo>
                  <a:lnTo>
                    <a:pt x="21600" y="9658"/>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sp>
        <p:nvSpPr>
          <p:cNvPr id="110" name="Freeform 16"/>
          <p:cNvSpPr>
            <a:spLocks noChangeAspect="1" noChangeArrowheads="1"/>
          </p:cNvSpPr>
          <p:nvPr/>
        </p:nvSpPr>
        <p:spPr bwMode="auto">
          <a:xfrm>
            <a:off x="9206837" y="593827"/>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8397B1"/>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1" name="Freeform 16"/>
          <p:cNvSpPr>
            <a:spLocks noChangeAspect="1" noChangeArrowheads="1"/>
          </p:cNvSpPr>
          <p:nvPr/>
        </p:nvSpPr>
        <p:spPr bwMode="auto">
          <a:xfrm>
            <a:off x="9010147" y="4464252"/>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EF3425"/>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2" name="Freeform 16"/>
          <p:cNvSpPr>
            <a:spLocks noChangeAspect="1" noChangeArrowheads="1"/>
          </p:cNvSpPr>
          <p:nvPr/>
        </p:nvSpPr>
        <p:spPr bwMode="auto">
          <a:xfrm>
            <a:off x="7968122" y="2849936"/>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4546B"/>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54" name="Picture 5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39908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5" presetClass="entr" presetSubtype="0" fill="hold" grpId="0" nodeType="afterEffect">
                                  <p:stCondLst>
                                    <p:cond delay="0"/>
                                  </p:stCondLst>
                                  <p:childTnLst>
                                    <p:set>
                                      <p:cBhvr>
                                        <p:cTn id="16" dur="1" fill="hold">
                                          <p:stCondLst>
                                            <p:cond delay="0"/>
                                          </p:stCondLst>
                                        </p:cTn>
                                        <p:tgtEl>
                                          <p:spTgt spid="111"/>
                                        </p:tgtEl>
                                        <p:attrNameLst>
                                          <p:attrName>style.visibility</p:attrName>
                                        </p:attrNameLst>
                                      </p:cBhvr>
                                      <p:to>
                                        <p:strVal val="visible"/>
                                      </p:to>
                                    </p:set>
                                    <p:animEffect transition="in" filter="fade">
                                      <p:cBhvr>
                                        <p:cTn id="17" dur="2000"/>
                                        <p:tgtEl>
                                          <p:spTgt spid="111"/>
                                        </p:tgtEl>
                                      </p:cBhvr>
                                    </p:animEffect>
                                    <p:anim calcmode="lin" valueType="num">
                                      <p:cBhvr>
                                        <p:cTn id="18" dur="2000" fill="hold"/>
                                        <p:tgtEl>
                                          <p:spTgt spid="111"/>
                                        </p:tgtEl>
                                        <p:attrNameLst>
                                          <p:attrName>ppt_w</p:attrName>
                                        </p:attrNameLst>
                                      </p:cBhvr>
                                      <p:tavLst>
                                        <p:tav tm="0" fmla="#ppt_w*sin(2.5*pi*$)">
                                          <p:val>
                                            <p:fltVal val="0"/>
                                          </p:val>
                                        </p:tav>
                                        <p:tav tm="100000">
                                          <p:val>
                                            <p:fltVal val="1"/>
                                          </p:val>
                                        </p:tav>
                                      </p:tavLst>
                                    </p:anim>
                                    <p:anim calcmode="lin" valueType="num">
                                      <p:cBhvr>
                                        <p:cTn id="19" dur="2000" fill="hold"/>
                                        <p:tgtEl>
                                          <p:spTgt spid="111"/>
                                        </p:tgtEl>
                                        <p:attrNameLst>
                                          <p:attrName>ppt_h</p:attrName>
                                        </p:attrNameLst>
                                      </p:cBhvr>
                                      <p:tavLst>
                                        <p:tav tm="0">
                                          <p:val>
                                            <p:strVal val="#ppt_h"/>
                                          </p:val>
                                        </p:tav>
                                        <p:tav tm="100000">
                                          <p:val>
                                            <p:strVal val="#ppt_h"/>
                                          </p:val>
                                        </p:tav>
                                      </p:tavLst>
                                    </p:anim>
                                  </p:childTnLst>
                                </p:cTn>
                              </p:par>
                              <p:par>
                                <p:cTn id="20" presetID="2" presetClass="entr" presetSubtype="4" fill="hold" nodeType="withEffect">
                                  <p:stCondLst>
                                    <p:cond delay="50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fill="hold"/>
                                        <p:tgtEl>
                                          <p:spTgt spid="3"/>
                                        </p:tgtEl>
                                        <p:attrNameLst>
                                          <p:attrName>ppt_x</p:attrName>
                                        </p:attrNameLst>
                                      </p:cBhvr>
                                      <p:tavLst>
                                        <p:tav tm="0">
                                          <p:val>
                                            <p:strVal val="#ppt_x"/>
                                          </p:val>
                                        </p:tav>
                                        <p:tav tm="100000">
                                          <p:val>
                                            <p:strVal val="#ppt_x"/>
                                          </p:val>
                                        </p:tav>
                                      </p:tavLst>
                                    </p:anim>
                                    <p:anim calcmode="lin" valueType="num">
                                      <p:cBhvr additive="base">
                                        <p:cTn id="23" dur="500" fill="hold"/>
                                        <p:tgtEl>
                                          <p:spTgt spid="3"/>
                                        </p:tgtEl>
                                        <p:attrNameLst>
                                          <p:attrName>ppt_y</p:attrName>
                                        </p:attrNameLst>
                                      </p:cBhvr>
                                      <p:tavLst>
                                        <p:tav tm="0">
                                          <p:val>
                                            <p:strVal val="1+#ppt_h/2"/>
                                          </p:val>
                                        </p:tav>
                                        <p:tav tm="100000">
                                          <p:val>
                                            <p:strVal val="#ppt_y"/>
                                          </p:val>
                                        </p:tav>
                                      </p:tavLst>
                                    </p:anim>
                                  </p:childTnLst>
                                </p:cTn>
                              </p:par>
                            </p:childTnLst>
                          </p:cTn>
                        </p:par>
                        <p:par>
                          <p:cTn id="24" fill="hold">
                            <p:stCondLst>
                              <p:cond delay="3750"/>
                            </p:stCondLst>
                            <p:childTnLst>
                              <p:par>
                                <p:cTn id="25" presetID="45" presetClass="entr" presetSubtype="0" fill="hold" grpId="0" nodeType="afterEffect">
                                  <p:stCondLst>
                                    <p:cond delay="0"/>
                                  </p:stCondLst>
                                  <p:childTnLst>
                                    <p:set>
                                      <p:cBhvr>
                                        <p:cTn id="26" dur="1" fill="hold">
                                          <p:stCondLst>
                                            <p:cond delay="0"/>
                                          </p:stCondLst>
                                        </p:cTn>
                                        <p:tgtEl>
                                          <p:spTgt spid="110"/>
                                        </p:tgtEl>
                                        <p:attrNameLst>
                                          <p:attrName>style.visibility</p:attrName>
                                        </p:attrNameLst>
                                      </p:cBhvr>
                                      <p:to>
                                        <p:strVal val="visible"/>
                                      </p:to>
                                    </p:set>
                                    <p:animEffect transition="in" filter="fade">
                                      <p:cBhvr>
                                        <p:cTn id="27" dur="2000"/>
                                        <p:tgtEl>
                                          <p:spTgt spid="110"/>
                                        </p:tgtEl>
                                      </p:cBhvr>
                                    </p:animEffect>
                                    <p:anim calcmode="lin" valueType="num">
                                      <p:cBhvr>
                                        <p:cTn id="28" dur="2000" fill="hold"/>
                                        <p:tgtEl>
                                          <p:spTgt spid="110"/>
                                        </p:tgtEl>
                                        <p:attrNameLst>
                                          <p:attrName>ppt_w</p:attrName>
                                        </p:attrNameLst>
                                      </p:cBhvr>
                                      <p:tavLst>
                                        <p:tav tm="0" fmla="#ppt_w*sin(2.5*pi*$)">
                                          <p:val>
                                            <p:fltVal val="0"/>
                                          </p:val>
                                        </p:tav>
                                        <p:tav tm="100000">
                                          <p:val>
                                            <p:fltVal val="1"/>
                                          </p:val>
                                        </p:tav>
                                      </p:tavLst>
                                    </p:anim>
                                    <p:anim calcmode="lin" valueType="num">
                                      <p:cBhvr>
                                        <p:cTn id="29" dur="2000" fill="hold"/>
                                        <p:tgtEl>
                                          <p:spTgt spid="110"/>
                                        </p:tgtEl>
                                        <p:attrNameLst>
                                          <p:attrName>ppt_h</p:attrName>
                                        </p:attrNameLst>
                                      </p:cBhvr>
                                      <p:tavLst>
                                        <p:tav tm="0">
                                          <p:val>
                                            <p:strVal val="#ppt_h"/>
                                          </p:val>
                                        </p:tav>
                                        <p:tav tm="100000">
                                          <p:val>
                                            <p:strVal val="#ppt_h"/>
                                          </p:val>
                                        </p:tav>
                                      </p:tavLst>
                                    </p:anim>
                                  </p:childTnLst>
                                </p:cTn>
                              </p:par>
                              <p:par>
                                <p:cTn id="30" presetID="2" presetClass="entr" presetSubtype="4" fill="hold" nodeType="withEffect">
                                  <p:stCondLst>
                                    <p:cond delay="500"/>
                                  </p:stCondLst>
                                  <p:childTnLst>
                                    <p:set>
                                      <p:cBhvr>
                                        <p:cTn id="31" dur="1" fill="hold">
                                          <p:stCondLst>
                                            <p:cond delay="0"/>
                                          </p:stCondLst>
                                        </p:cTn>
                                        <p:tgtEl>
                                          <p:spTgt spid="128"/>
                                        </p:tgtEl>
                                        <p:attrNameLst>
                                          <p:attrName>style.visibility</p:attrName>
                                        </p:attrNameLst>
                                      </p:cBhvr>
                                      <p:to>
                                        <p:strVal val="visible"/>
                                      </p:to>
                                    </p:set>
                                    <p:anim calcmode="lin" valueType="num">
                                      <p:cBhvr additive="base">
                                        <p:cTn id="32" dur="500" fill="hold"/>
                                        <p:tgtEl>
                                          <p:spTgt spid="128"/>
                                        </p:tgtEl>
                                        <p:attrNameLst>
                                          <p:attrName>ppt_x</p:attrName>
                                        </p:attrNameLst>
                                      </p:cBhvr>
                                      <p:tavLst>
                                        <p:tav tm="0">
                                          <p:val>
                                            <p:strVal val="#ppt_x"/>
                                          </p:val>
                                        </p:tav>
                                        <p:tav tm="100000">
                                          <p:val>
                                            <p:strVal val="#ppt_x"/>
                                          </p:val>
                                        </p:tav>
                                      </p:tavLst>
                                    </p:anim>
                                    <p:anim calcmode="lin" valueType="num">
                                      <p:cBhvr additive="base">
                                        <p:cTn id="33" dur="500" fill="hold"/>
                                        <p:tgtEl>
                                          <p:spTgt spid="128"/>
                                        </p:tgtEl>
                                        <p:attrNameLst>
                                          <p:attrName>ppt_y</p:attrName>
                                        </p:attrNameLst>
                                      </p:cBhvr>
                                      <p:tavLst>
                                        <p:tav tm="0">
                                          <p:val>
                                            <p:strVal val="1+#ppt_h/2"/>
                                          </p:val>
                                        </p:tav>
                                        <p:tav tm="100000">
                                          <p:val>
                                            <p:strVal val="#ppt_y"/>
                                          </p:val>
                                        </p:tav>
                                      </p:tavLst>
                                    </p:anim>
                                  </p:childTnLst>
                                </p:cTn>
                              </p:par>
                            </p:childTnLst>
                          </p:cTn>
                        </p:par>
                        <p:par>
                          <p:cTn id="34" fill="hold">
                            <p:stCondLst>
                              <p:cond delay="5750"/>
                            </p:stCondLst>
                            <p:childTnLst>
                              <p:par>
                                <p:cTn id="35" presetID="45" presetClass="entr" presetSubtype="0" fill="hold" grpId="0" nodeType="afterEffect">
                                  <p:stCondLst>
                                    <p:cond delay="0"/>
                                  </p:stCondLst>
                                  <p:childTnLst>
                                    <p:set>
                                      <p:cBhvr>
                                        <p:cTn id="36" dur="1" fill="hold">
                                          <p:stCondLst>
                                            <p:cond delay="0"/>
                                          </p:stCondLst>
                                        </p:cTn>
                                        <p:tgtEl>
                                          <p:spTgt spid="112"/>
                                        </p:tgtEl>
                                        <p:attrNameLst>
                                          <p:attrName>style.visibility</p:attrName>
                                        </p:attrNameLst>
                                      </p:cBhvr>
                                      <p:to>
                                        <p:strVal val="visible"/>
                                      </p:to>
                                    </p:set>
                                    <p:animEffect transition="in" filter="fade">
                                      <p:cBhvr>
                                        <p:cTn id="37" dur="2000"/>
                                        <p:tgtEl>
                                          <p:spTgt spid="112"/>
                                        </p:tgtEl>
                                      </p:cBhvr>
                                    </p:animEffect>
                                    <p:anim calcmode="lin" valueType="num">
                                      <p:cBhvr>
                                        <p:cTn id="38" dur="2000" fill="hold"/>
                                        <p:tgtEl>
                                          <p:spTgt spid="112"/>
                                        </p:tgtEl>
                                        <p:attrNameLst>
                                          <p:attrName>ppt_w</p:attrName>
                                        </p:attrNameLst>
                                      </p:cBhvr>
                                      <p:tavLst>
                                        <p:tav tm="0" fmla="#ppt_w*sin(2.5*pi*$)">
                                          <p:val>
                                            <p:fltVal val="0"/>
                                          </p:val>
                                        </p:tav>
                                        <p:tav tm="100000">
                                          <p:val>
                                            <p:fltVal val="1"/>
                                          </p:val>
                                        </p:tav>
                                      </p:tavLst>
                                    </p:anim>
                                    <p:anim calcmode="lin" valueType="num">
                                      <p:cBhvr>
                                        <p:cTn id="39" dur="2000" fill="hold"/>
                                        <p:tgtEl>
                                          <p:spTgt spid="112"/>
                                        </p:tgtEl>
                                        <p:attrNameLst>
                                          <p:attrName>ppt_h</p:attrName>
                                        </p:attrNameLst>
                                      </p:cBhvr>
                                      <p:tavLst>
                                        <p:tav tm="0">
                                          <p:val>
                                            <p:strVal val="#ppt_h"/>
                                          </p:val>
                                        </p:tav>
                                        <p:tav tm="100000">
                                          <p:val>
                                            <p:strVal val="#ppt_h"/>
                                          </p:val>
                                        </p:tav>
                                      </p:tavLst>
                                    </p:anim>
                                  </p:childTnLst>
                                </p:cTn>
                              </p:par>
                              <p:par>
                                <p:cTn id="40" presetID="2" presetClass="entr" presetSubtype="4" fill="hold" nodeType="withEffect">
                                  <p:stCondLst>
                                    <p:cond delay="500"/>
                                  </p:stCondLst>
                                  <p:childTnLst>
                                    <p:set>
                                      <p:cBhvr>
                                        <p:cTn id="41" dur="1" fill="hold">
                                          <p:stCondLst>
                                            <p:cond delay="0"/>
                                          </p:stCondLst>
                                        </p:cTn>
                                        <p:tgtEl>
                                          <p:spTgt spid="134"/>
                                        </p:tgtEl>
                                        <p:attrNameLst>
                                          <p:attrName>style.visibility</p:attrName>
                                        </p:attrNameLst>
                                      </p:cBhvr>
                                      <p:to>
                                        <p:strVal val="visible"/>
                                      </p:to>
                                    </p:set>
                                    <p:anim calcmode="lin" valueType="num">
                                      <p:cBhvr additive="base">
                                        <p:cTn id="42" dur="500" fill="hold"/>
                                        <p:tgtEl>
                                          <p:spTgt spid="134"/>
                                        </p:tgtEl>
                                        <p:attrNameLst>
                                          <p:attrName>ppt_x</p:attrName>
                                        </p:attrNameLst>
                                      </p:cBhvr>
                                      <p:tavLst>
                                        <p:tav tm="0">
                                          <p:val>
                                            <p:strVal val="#ppt_x"/>
                                          </p:val>
                                        </p:tav>
                                        <p:tav tm="100000">
                                          <p:val>
                                            <p:strVal val="#ppt_x"/>
                                          </p:val>
                                        </p:tav>
                                      </p:tavLst>
                                    </p:anim>
                                    <p:anim calcmode="lin" valueType="num">
                                      <p:cBhvr additive="base">
                                        <p:cTn id="43"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animBg="1"/>
      <p:bldP spid="111" grpId="0" animBg="1"/>
      <p:bldP spid="1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1255</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2017-01-25T22:48:59Z</dcterms:modified>
</cp:coreProperties>
</file>