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2"/>
            <a:ext cx="1709768" cy="5387627"/>
            <a:chOff x="2062396" y="2"/>
            <a:chExt cx="1709768" cy="5387627"/>
          </a:xfrm>
        </p:grpSpPr>
        <p:cxnSp>
          <p:nvCxnSpPr>
            <p:cNvPr id="88" name="Straight Connector 87"/>
            <p:cNvCxnSpPr/>
            <p:nvPr/>
          </p:nvCxnSpPr>
          <p:spPr>
            <a:xfrm flipH="1" flipV="1">
              <a:off x="2917279" y="2"/>
              <a:ext cx="21043" cy="265084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8397B1"/>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2"/>
            <a:ext cx="1364461" cy="4405340"/>
            <a:chOff x="4913498" y="2"/>
            <a:chExt cx="1364461" cy="4405340"/>
          </a:xfrm>
        </p:grpSpPr>
        <p:cxnSp>
          <p:nvCxnSpPr>
            <p:cNvPr id="92" name="Straight Connector 91"/>
            <p:cNvCxnSpPr/>
            <p:nvPr/>
          </p:nvCxnSpPr>
          <p:spPr>
            <a:xfrm flipH="1" flipV="1">
              <a:off x="5577164" y="2"/>
              <a:ext cx="18029" cy="2193599"/>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62768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1"/>
            <a:ext cx="1315205" cy="3325700"/>
            <a:chOff x="3551815" y="1"/>
            <a:chExt cx="1315205" cy="3325700"/>
          </a:xfrm>
        </p:grpSpPr>
        <p:cxnSp>
          <p:nvCxnSpPr>
            <p:cNvPr id="90" name="Straight Connector 89"/>
            <p:cNvCxnSpPr/>
            <p:nvPr/>
          </p:nvCxnSpPr>
          <p:spPr>
            <a:xfrm flipH="1" flipV="1">
              <a:off x="4215951" y="1"/>
              <a:ext cx="18029" cy="119650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2"/>
            <a:ext cx="1709768" cy="5562598"/>
            <a:chOff x="6215032" y="2"/>
            <a:chExt cx="1709768" cy="5562598"/>
          </a:xfrm>
        </p:grpSpPr>
        <p:cxnSp>
          <p:nvCxnSpPr>
            <p:cNvPr id="94" name="Straight Connector 93"/>
            <p:cNvCxnSpPr/>
            <p:nvPr/>
          </p:nvCxnSpPr>
          <p:spPr>
            <a:xfrm flipH="1" flipV="1">
              <a:off x="7051886" y="2"/>
              <a:ext cx="18029" cy="282815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B5B5B5"/>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1"/>
            <a:ext cx="1709768" cy="4337594"/>
            <a:chOff x="555827" y="1"/>
            <a:chExt cx="1709768" cy="4337594"/>
          </a:xfrm>
        </p:grpSpPr>
        <p:cxnSp>
          <p:nvCxnSpPr>
            <p:cNvPr id="23573" name="Straight Connector 23572"/>
            <p:cNvCxnSpPr>
              <a:stCxn id="58" idx="28"/>
            </p:cNvCxnSpPr>
            <p:nvPr/>
          </p:nvCxnSpPr>
          <p:spPr>
            <a:xfrm flipH="1" flipV="1">
              <a:off x="1410710" y="1"/>
              <a:ext cx="12972" cy="158735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EF3425"/>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B5B5B5"/>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dirty="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62768F"/>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dirty="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dirty="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dirty="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Lato"/>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Lato"/>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Lato"/>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Lato"/>
              </a:rPr>
              <a:t>$567</a:t>
            </a:r>
          </a:p>
        </p:txBody>
      </p:sp>
      <p:sp>
        <p:nvSpPr>
          <p:cNvPr id="91" name="TextBox 90"/>
          <p:cNvSpPr txBox="1"/>
          <p:nvPr/>
        </p:nvSpPr>
        <p:spPr>
          <a:xfrm>
            <a:off x="6447672" y="4591614"/>
            <a:ext cx="1280160" cy="954107"/>
          </a:xfrm>
          <a:prstGeom prst="rect">
            <a:avLst/>
          </a:prstGeom>
          <a:noFill/>
        </p:spPr>
        <p:txBody>
          <a:bodyPr wrap="square" rtlCol="0">
            <a:spAutoFit/>
          </a:bodyPr>
          <a:lstStyle/>
          <a:p>
            <a:pPr algn="ctr"/>
            <a:r>
              <a:rPr lang="en-US" sz="2800" dirty="0">
                <a:solidFill>
                  <a:schemeClr val="bg1"/>
                </a:solidFill>
                <a:latin typeface="Lato"/>
              </a:rPr>
              <a:t>$1,258</a:t>
            </a:r>
          </a:p>
        </p:txBody>
      </p:sp>
      <p:pic>
        <p:nvPicPr>
          <p:cNvPr id="93" name="Picture 9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136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2017-01-25T22:43:09Z</dcterms:modified>
</cp:coreProperties>
</file>