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9" name="Rectangle 8"/>
          <p:cNvSpPr/>
          <p:nvPr/>
        </p:nvSpPr>
        <p:spPr>
          <a:xfrm>
            <a:off x="0" y="1382752"/>
            <a:ext cx="12192000" cy="342899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31999" y="4982166"/>
            <a:ext cx="5219024" cy="1384995"/>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sp>
        <p:nvSpPr>
          <p:cNvPr id="11" name="TextBox 10"/>
          <p:cNvSpPr txBox="1"/>
          <p:nvPr/>
        </p:nvSpPr>
        <p:spPr>
          <a:xfrm>
            <a:off x="6359648" y="5006133"/>
            <a:ext cx="5219024" cy="1015663"/>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a:t>
            </a:r>
          </a:p>
        </p:txBody>
      </p:sp>
      <p:pic>
        <p:nvPicPr>
          <p:cNvPr id="12" name="Picture 1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66937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up)">
                                      <p:cBhvr>
                                        <p:cTn id="11" dur="500"/>
                                        <p:tgtEl>
                                          <p:spTgt spid="9"/>
                                        </p:tgtEl>
                                      </p:cBhvr>
                                    </p:animEffect>
                                  </p:childTnLst>
                                </p:cTn>
                              </p:par>
                            </p:childTnLst>
                          </p:cTn>
                        </p:par>
                        <p:par>
                          <p:cTn id="12" fill="hold">
                            <p:stCondLst>
                              <p:cond delay="125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par>
                          <p:cTn id="16" fill="hold">
                            <p:stCondLst>
                              <p:cond delay="1750"/>
                            </p:stCondLst>
                            <p:childTnLst>
                              <p:par>
                                <p:cTn id="17" presetID="22" presetClass="entr" presetSubtype="8"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1338</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2017-01-25T22:42:01Z</dcterms:modified>
</cp:coreProperties>
</file>