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3"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2" d="100"/>
          <a:sy n="92" d="100"/>
        </p:scale>
        <p:origin x="84" y="3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1/25/2017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1/25/2017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Freeform 15"/>
          <p:cNvSpPr/>
          <p:nvPr/>
        </p:nvSpPr>
        <p:spPr>
          <a:xfrm>
            <a:off x="1016000" y="4811888"/>
            <a:ext cx="4978400" cy="1512711"/>
          </a:xfrm>
          <a:custGeom>
            <a:avLst/>
            <a:gdLst>
              <a:gd name="connsiteX0" fmla="*/ 0 w 4978400"/>
              <a:gd name="connsiteY0" fmla="*/ 1512711 h 1512711"/>
              <a:gd name="connsiteX1" fmla="*/ 829737 w 4978400"/>
              <a:gd name="connsiteY1" fmla="*/ 0 h 1512711"/>
              <a:gd name="connsiteX2" fmla="*/ 4148663 w 4978400"/>
              <a:gd name="connsiteY2" fmla="*/ 0 h 1512711"/>
              <a:gd name="connsiteX3" fmla="*/ 4978400 w 4978400"/>
              <a:gd name="connsiteY3" fmla="*/ 1512711 h 1512711"/>
              <a:gd name="connsiteX4" fmla="*/ 0 w 4978400"/>
              <a:gd name="connsiteY4" fmla="*/ 1512711 h 151271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78400" h="1512711">
                <a:moveTo>
                  <a:pt x="0" y="1512711"/>
                </a:moveTo>
                <a:lnTo>
                  <a:pt x="829737" y="0"/>
                </a:lnTo>
                <a:lnTo>
                  <a:pt x="4148663" y="0"/>
                </a:lnTo>
                <a:lnTo>
                  <a:pt x="4978400" y="1512711"/>
                </a:lnTo>
                <a:lnTo>
                  <a:pt x="0" y="1512711"/>
                </a:lnTo>
                <a:close/>
              </a:path>
            </a:pathLst>
          </a:custGeom>
          <a:solidFill>
            <a:srgbClr val="44546B"/>
          </a:solidFill>
          <a:ln>
            <a:noFill/>
          </a:ln>
          <a:effectLst>
            <a:outerShdw blurRad="50800" dist="38100" dir="2700000" algn="tl" rotWithShape="0">
              <a:prstClr val="black">
                <a:alpha val="40000"/>
              </a:prstClr>
            </a:outerShdw>
          </a:effectLst>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953769" tIns="82550" rIns="953771" bIns="82550" numCol="1" spcCol="1270" anchor="ctr" anchorCtr="0">
            <a:noAutofit/>
          </a:bodyPr>
          <a:lstStyle/>
          <a:p>
            <a:pPr marL="0" lvl="0" indent="0" algn="ctr" defTabSz="2889250">
              <a:lnSpc>
                <a:spcPct val="90000"/>
              </a:lnSpc>
              <a:spcBef>
                <a:spcPct val="0"/>
              </a:spcBef>
              <a:spcAft>
                <a:spcPct val="35000"/>
              </a:spcAft>
              <a:buNone/>
            </a:pPr>
            <a:endParaRPr lang="en-US" sz="6500" kern="1200"/>
          </a:p>
        </p:txBody>
      </p:sp>
      <p:grpSp>
        <p:nvGrpSpPr>
          <p:cNvPr id="23" name="Group 22"/>
          <p:cNvGrpSpPr/>
          <p:nvPr/>
        </p:nvGrpSpPr>
        <p:grpSpPr>
          <a:xfrm>
            <a:off x="5651690" y="4787061"/>
            <a:ext cx="5321109" cy="1537537"/>
            <a:chOff x="4238767" y="3628396"/>
            <a:chExt cx="3990832" cy="1153153"/>
          </a:xfrm>
          <a:solidFill>
            <a:srgbClr val="44546B"/>
          </a:solidFill>
          <a:effectLst>
            <a:outerShdw blurRad="50800" dist="38100" dir="2700000" algn="tl" rotWithShape="0">
              <a:prstClr val="black">
                <a:alpha val="40000"/>
              </a:prstClr>
            </a:outerShdw>
          </a:effectLst>
        </p:grpSpPr>
        <p:sp>
          <p:nvSpPr>
            <p:cNvPr id="9" name="Right Triangle 8"/>
            <p:cNvSpPr/>
            <p:nvPr/>
          </p:nvSpPr>
          <p:spPr>
            <a:xfrm flipH="1" flipV="1">
              <a:off x="4238767" y="3628396"/>
              <a:ext cx="609600" cy="1153153"/>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11" name="Rectangle 10"/>
            <p:cNvSpPr/>
            <p:nvPr/>
          </p:nvSpPr>
          <p:spPr>
            <a:xfrm>
              <a:off x="4848367" y="3628396"/>
              <a:ext cx="3381232" cy="1153153"/>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grpSp>
      <p:sp>
        <p:nvSpPr>
          <p:cNvPr id="15" name="Freeform 14"/>
          <p:cNvSpPr/>
          <p:nvPr/>
        </p:nvSpPr>
        <p:spPr>
          <a:xfrm>
            <a:off x="1845733" y="3299177"/>
            <a:ext cx="3318933" cy="1512711"/>
          </a:xfrm>
          <a:custGeom>
            <a:avLst/>
            <a:gdLst>
              <a:gd name="connsiteX0" fmla="*/ 0 w 3318933"/>
              <a:gd name="connsiteY0" fmla="*/ 1512711 h 1512711"/>
              <a:gd name="connsiteX1" fmla="*/ 829737 w 3318933"/>
              <a:gd name="connsiteY1" fmla="*/ 0 h 1512711"/>
              <a:gd name="connsiteX2" fmla="*/ 2489196 w 3318933"/>
              <a:gd name="connsiteY2" fmla="*/ 0 h 1512711"/>
              <a:gd name="connsiteX3" fmla="*/ 3318933 w 3318933"/>
              <a:gd name="connsiteY3" fmla="*/ 1512711 h 1512711"/>
              <a:gd name="connsiteX4" fmla="*/ 0 w 3318933"/>
              <a:gd name="connsiteY4" fmla="*/ 1512711 h 151271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18933" h="1512711">
                <a:moveTo>
                  <a:pt x="0" y="1512711"/>
                </a:moveTo>
                <a:lnTo>
                  <a:pt x="829737" y="0"/>
                </a:lnTo>
                <a:lnTo>
                  <a:pt x="2489196" y="0"/>
                </a:lnTo>
                <a:lnTo>
                  <a:pt x="3318933" y="1512711"/>
                </a:lnTo>
                <a:lnTo>
                  <a:pt x="0" y="1512711"/>
                </a:lnTo>
                <a:close/>
              </a:path>
            </a:pathLst>
          </a:custGeom>
          <a:solidFill>
            <a:srgbClr val="8397B1"/>
          </a:solidFill>
          <a:ln>
            <a:noFill/>
          </a:ln>
          <a:effectLst>
            <a:outerShdw blurRad="50800" dist="38100" dir="2700000" algn="tl" rotWithShape="0">
              <a:prstClr val="black">
                <a:alpha val="40000"/>
              </a:prstClr>
            </a:outerShdw>
          </a:effectLst>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663363" tIns="82550" rIns="663364" bIns="82550" numCol="1" spcCol="1270" anchor="ctr" anchorCtr="0">
            <a:noAutofit/>
          </a:bodyPr>
          <a:lstStyle/>
          <a:p>
            <a:pPr marL="0" lvl="0" indent="0" algn="ctr" defTabSz="2889250">
              <a:lnSpc>
                <a:spcPct val="90000"/>
              </a:lnSpc>
              <a:spcBef>
                <a:spcPct val="0"/>
              </a:spcBef>
              <a:spcAft>
                <a:spcPct val="35000"/>
              </a:spcAft>
              <a:buNone/>
            </a:pPr>
            <a:endParaRPr lang="en-US" sz="6500" kern="1200"/>
          </a:p>
        </p:txBody>
      </p:sp>
      <p:grpSp>
        <p:nvGrpSpPr>
          <p:cNvPr id="24" name="Group 23"/>
          <p:cNvGrpSpPr/>
          <p:nvPr/>
        </p:nvGrpSpPr>
        <p:grpSpPr>
          <a:xfrm>
            <a:off x="4775201" y="3277187"/>
            <a:ext cx="6197599" cy="1548385"/>
            <a:chOff x="3581400" y="2495990"/>
            <a:chExt cx="4648199" cy="1161289"/>
          </a:xfrm>
          <a:solidFill>
            <a:srgbClr val="8397B1"/>
          </a:solidFill>
          <a:effectLst>
            <a:outerShdw blurRad="50800" dist="38100" dir="2700000" algn="tl" rotWithShape="0">
              <a:prstClr val="black">
                <a:alpha val="40000"/>
              </a:prstClr>
            </a:outerShdw>
          </a:effectLst>
        </p:grpSpPr>
        <p:sp>
          <p:nvSpPr>
            <p:cNvPr id="8" name="Right Triangle 7"/>
            <p:cNvSpPr/>
            <p:nvPr/>
          </p:nvSpPr>
          <p:spPr>
            <a:xfrm flipH="1" flipV="1">
              <a:off x="3581400" y="2495991"/>
              <a:ext cx="657366" cy="1161288"/>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10" name="Rectangle 9"/>
            <p:cNvSpPr/>
            <p:nvPr/>
          </p:nvSpPr>
          <p:spPr>
            <a:xfrm>
              <a:off x="4238766" y="2495990"/>
              <a:ext cx="3990833" cy="11324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grpSp>
      <p:sp>
        <p:nvSpPr>
          <p:cNvPr id="5" name="Freeform 4"/>
          <p:cNvSpPr/>
          <p:nvPr/>
        </p:nvSpPr>
        <p:spPr>
          <a:xfrm>
            <a:off x="2675466" y="1786466"/>
            <a:ext cx="1659466" cy="1512711"/>
          </a:xfrm>
          <a:custGeom>
            <a:avLst/>
            <a:gdLst>
              <a:gd name="connsiteX0" fmla="*/ 0 w 1659466"/>
              <a:gd name="connsiteY0" fmla="*/ 1512711 h 1512711"/>
              <a:gd name="connsiteX1" fmla="*/ 829733 w 1659466"/>
              <a:gd name="connsiteY1" fmla="*/ 0 h 1512711"/>
              <a:gd name="connsiteX2" fmla="*/ 829733 w 1659466"/>
              <a:gd name="connsiteY2" fmla="*/ 0 h 1512711"/>
              <a:gd name="connsiteX3" fmla="*/ 1659466 w 1659466"/>
              <a:gd name="connsiteY3" fmla="*/ 1512711 h 1512711"/>
              <a:gd name="connsiteX4" fmla="*/ 0 w 1659466"/>
              <a:gd name="connsiteY4" fmla="*/ 1512711 h 151271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59466" h="1512711">
                <a:moveTo>
                  <a:pt x="0" y="1512711"/>
                </a:moveTo>
                <a:lnTo>
                  <a:pt x="829733" y="0"/>
                </a:lnTo>
                <a:lnTo>
                  <a:pt x="829733" y="0"/>
                </a:lnTo>
                <a:lnTo>
                  <a:pt x="1659466" y="1512711"/>
                </a:lnTo>
                <a:lnTo>
                  <a:pt x="0" y="1512711"/>
                </a:lnTo>
                <a:close/>
              </a:path>
            </a:pathLst>
          </a:custGeom>
          <a:solidFill>
            <a:srgbClr val="EF3425"/>
          </a:solidFill>
          <a:ln>
            <a:noFill/>
          </a:ln>
          <a:effectLst>
            <a:outerShdw blurRad="50800" dist="38100" dir="2700000" algn="tl" rotWithShape="0">
              <a:prstClr val="black">
                <a:alpha val="40000"/>
              </a:prstClr>
            </a:outerShdw>
          </a:effectLst>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82550" tIns="82550" rIns="82550" bIns="82550" numCol="1" spcCol="1270" anchor="ctr" anchorCtr="0">
            <a:noAutofit/>
          </a:bodyPr>
          <a:lstStyle/>
          <a:p>
            <a:pPr marL="0" lvl="0" indent="0" algn="ctr" defTabSz="2889250">
              <a:lnSpc>
                <a:spcPct val="90000"/>
              </a:lnSpc>
              <a:spcBef>
                <a:spcPct val="0"/>
              </a:spcBef>
              <a:spcAft>
                <a:spcPct val="35000"/>
              </a:spcAft>
              <a:buNone/>
            </a:pPr>
            <a:endParaRPr lang="en-US" sz="6500" kern="1200"/>
          </a:p>
        </p:txBody>
      </p:sp>
      <p:grpSp>
        <p:nvGrpSpPr>
          <p:cNvPr id="7" name="Group 6"/>
          <p:cNvGrpSpPr/>
          <p:nvPr/>
        </p:nvGrpSpPr>
        <p:grpSpPr>
          <a:xfrm>
            <a:off x="3962400" y="1854199"/>
            <a:ext cx="7010400" cy="1422400"/>
            <a:chOff x="2971800" y="1428750"/>
            <a:chExt cx="5257800" cy="1066800"/>
          </a:xfrm>
          <a:solidFill>
            <a:srgbClr val="EF3425"/>
          </a:solidFill>
          <a:effectLst>
            <a:outerShdw blurRad="50800" dist="38100" dir="2700000" algn="tl" rotWithShape="0">
              <a:prstClr val="black">
                <a:alpha val="40000"/>
              </a:prstClr>
            </a:outerShdw>
          </a:effectLst>
        </p:grpSpPr>
        <p:sp>
          <p:nvSpPr>
            <p:cNvPr id="3" name="Right Triangle 2"/>
            <p:cNvSpPr/>
            <p:nvPr/>
          </p:nvSpPr>
          <p:spPr>
            <a:xfrm flipH="1" flipV="1">
              <a:off x="2971800" y="1428750"/>
              <a:ext cx="609600" cy="1066800"/>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6" name="Rectangle 5"/>
            <p:cNvSpPr/>
            <p:nvPr/>
          </p:nvSpPr>
          <p:spPr>
            <a:xfrm>
              <a:off x="3581400" y="1428750"/>
              <a:ext cx="4648200" cy="1066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grpSp>
      <p:grpSp>
        <p:nvGrpSpPr>
          <p:cNvPr id="25" name="Group 24"/>
          <p:cNvGrpSpPr/>
          <p:nvPr/>
        </p:nvGrpSpPr>
        <p:grpSpPr>
          <a:xfrm>
            <a:off x="370046" y="304456"/>
            <a:ext cx="5845156" cy="1077095"/>
            <a:chOff x="587022" y="976809"/>
            <a:chExt cx="5845156" cy="1077095"/>
          </a:xfrm>
        </p:grpSpPr>
        <p:sp>
          <p:nvSpPr>
            <p:cNvPr id="26" name="TextBox 25"/>
            <p:cNvSpPr txBox="1"/>
            <p:nvPr/>
          </p:nvSpPr>
          <p:spPr>
            <a:xfrm>
              <a:off x="587022" y="976809"/>
              <a:ext cx="5508978" cy="769441"/>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p:txBody>
        </p:sp>
        <p:sp>
          <p:nvSpPr>
            <p:cNvPr id="32" name="TextBox 31"/>
            <p:cNvSpPr txBox="1"/>
            <p:nvPr/>
          </p:nvSpPr>
          <p:spPr>
            <a:xfrm>
              <a:off x="612683" y="1684572"/>
              <a:ext cx="5819495" cy="369332"/>
            </a:xfrm>
            <a:prstGeom prst="rect">
              <a:avLst/>
            </a:prstGeom>
            <a:noFill/>
          </p:spPr>
          <p:txBody>
            <a:bodyPr wrap="square" rtlCol="0">
              <a:spAutoFit/>
            </a:bodyPr>
            <a:lstStyle/>
            <a:p>
              <a:r>
                <a:rPr lang="en-US" dirty="0">
                  <a:solidFill>
                    <a:schemeClr val="bg1">
                      <a:lumMod val="85000"/>
                    </a:schemeClr>
                  </a:solidFill>
                  <a:latin typeface="Candara" panose="020E0502030303020204" pitchFamily="34" charset="0"/>
                </a:rPr>
                <a:t>Your Subtitle</a:t>
              </a:r>
            </a:p>
          </p:txBody>
        </p:sp>
      </p:grpSp>
      <p:grpSp>
        <p:nvGrpSpPr>
          <p:cNvPr id="34" name="Group 33"/>
          <p:cNvGrpSpPr/>
          <p:nvPr/>
        </p:nvGrpSpPr>
        <p:grpSpPr>
          <a:xfrm>
            <a:off x="6454808" y="4956711"/>
            <a:ext cx="4345583" cy="1223063"/>
            <a:chOff x="1107402" y="1960379"/>
            <a:chExt cx="2825837" cy="1734539"/>
          </a:xfrm>
        </p:grpSpPr>
        <p:sp>
          <p:nvSpPr>
            <p:cNvPr id="35" name="Text Box 10"/>
            <p:cNvSpPr txBox="1">
              <a:spLocks noChangeArrowheads="1"/>
            </p:cNvSpPr>
            <p:nvPr/>
          </p:nvSpPr>
          <p:spPr bwMode="auto">
            <a:xfrm>
              <a:off x="1138553" y="2398120"/>
              <a:ext cx="2794686" cy="1296798"/>
            </a:xfrm>
            <a:prstGeom prst="rect">
              <a:avLst/>
            </a:prstGeom>
            <a:noFill/>
            <a:ln w="9525">
              <a:noFill/>
              <a:miter lim="800000"/>
              <a:headEnd/>
              <a:tailEnd/>
            </a:ln>
          </p:spPr>
          <p:txBody>
            <a:bodyPr wrap="square" lIns="60960" tIns="30480" rIns="60960" bIns="30480">
              <a:spAutoFit/>
            </a:bodyPr>
            <a:lstStyle/>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36" name="TextBox 35"/>
            <p:cNvSpPr txBox="1"/>
            <p:nvPr/>
          </p:nvSpPr>
          <p:spPr>
            <a:xfrm>
              <a:off x="1107402" y="1960379"/>
              <a:ext cx="1828800" cy="480135"/>
            </a:xfrm>
            <a:prstGeom prst="rect">
              <a:avLst/>
            </a:prstGeom>
            <a:noFill/>
          </p:spPr>
          <p:txBody>
            <a:bodyPr wrap="square" rtlCol="0">
              <a:spAutoFit/>
            </a:bodyPr>
            <a:lstStyle/>
            <a:p>
              <a:r>
                <a:rPr lang="en-US" sz="1600" b="1" dirty="0">
                  <a:solidFill>
                    <a:schemeClr val="bg1"/>
                  </a:solidFill>
                  <a:latin typeface="Candara" panose="020E0502030303020204" pitchFamily="34" charset="0"/>
                  <a:ea typeface="Roboto Light" panose="02000000000000000000" pitchFamily="2" charset="0"/>
                </a:rPr>
                <a:t>LOREM IPSUM</a:t>
              </a:r>
              <a:endParaRPr lang="ru-RU" sz="1600" b="1" dirty="0">
                <a:solidFill>
                  <a:schemeClr val="bg1"/>
                </a:solidFill>
                <a:latin typeface="Candara" panose="020E0502030303020204" pitchFamily="34" charset="0"/>
                <a:ea typeface="Roboto Light" panose="02000000000000000000" pitchFamily="2" charset="0"/>
              </a:endParaRPr>
            </a:p>
          </p:txBody>
        </p:sp>
      </p:grpSp>
      <p:grpSp>
        <p:nvGrpSpPr>
          <p:cNvPr id="37" name="Group 36"/>
          <p:cNvGrpSpPr/>
          <p:nvPr/>
        </p:nvGrpSpPr>
        <p:grpSpPr>
          <a:xfrm>
            <a:off x="6458764" y="3420591"/>
            <a:ext cx="4345583" cy="1223063"/>
            <a:chOff x="1107402" y="1960379"/>
            <a:chExt cx="2825837" cy="1734539"/>
          </a:xfrm>
        </p:grpSpPr>
        <p:sp>
          <p:nvSpPr>
            <p:cNvPr id="38" name="Text Box 10"/>
            <p:cNvSpPr txBox="1">
              <a:spLocks noChangeArrowheads="1"/>
            </p:cNvSpPr>
            <p:nvPr/>
          </p:nvSpPr>
          <p:spPr bwMode="auto">
            <a:xfrm>
              <a:off x="1138553" y="2398120"/>
              <a:ext cx="2794686" cy="1296798"/>
            </a:xfrm>
            <a:prstGeom prst="rect">
              <a:avLst/>
            </a:prstGeom>
            <a:noFill/>
            <a:ln w="9525">
              <a:noFill/>
              <a:miter lim="800000"/>
              <a:headEnd/>
              <a:tailEnd/>
            </a:ln>
          </p:spPr>
          <p:txBody>
            <a:bodyPr wrap="square" lIns="60960" tIns="30480" rIns="60960" bIns="30480">
              <a:spAutoFit/>
            </a:bodyPr>
            <a:lstStyle/>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39" name="TextBox 38"/>
            <p:cNvSpPr txBox="1"/>
            <p:nvPr/>
          </p:nvSpPr>
          <p:spPr>
            <a:xfrm>
              <a:off x="1107402" y="1960379"/>
              <a:ext cx="1828800" cy="480135"/>
            </a:xfrm>
            <a:prstGeom prst="rect">
              <a:avLst/>
            </a:prstGeom>
            <a:noFill/>
          </p:spPr>
          <p:txBody>
            <a:bodyPr wrap="square" rtlCol="0">
              <a:spAutoFit/>
            </a:bodyPr>
            <a:lstStyle/>
            <a:p>
              <a:r>
                <a:rPr lang="en-US" sz="1600" b="1" dirty="0">
                  <a:solidFill>
                    <a:schemeClr val="bg1"/>
                  </a:solidFill>
                  <a:latin typeface="Candara" panose="020E0502030303020204" pitchFamily="34" charset="0"/>
                  <a:ea typeface="Roboto Light" panose="02000000000000000000" pitchFamily="2" charset="0"/>
                </a:rPr>
                <a:t>LOREM IPSUM</a:t>
              </a:r>
              <a:endParaRPr lang="ru-RU" sz="1600" b="1" dirty="0">
                <a:solidFill>
                  <a:schemeClr val="bg1"/>
                </a:solidFill>
                <a:latin typeface="Candara" panose="020E0502030303020204" pitchFamily="34" charset="0"/>
                <a:ea typeface="Roboto Light" panose="02000000000000000000" pitchFamily="2" charset="0"/>
              </a:endParaRPr>
            </a:p>
          </p:txBody>
        </p:sp>
      </p:grpSp>
      <p:grpSp>
        <p:nvGrpSpPr>
          <p:cNvPr id="40" name="Group 39"/>
          <p:cNvGrpSpPr/>
          <p:nvPr/>
        </p:nvGrpSpPr>
        <p:grpSpPr>
          <a:xfrm>
            <a:off x="6450057" y="1975819"/>
            <a:ext cx="4345583" cy="1223063"/>
            <a:chOff x="1107402" y="1960379"/>
            <a:chExt cx="2825837" cy="1734539"/>
          </a:xfrm>
        </p:grpSpPr>
        <p:sp>
          <p:nvSpPr>
            <p:cNvPr id="41" name="Text Box 10"/>
            <p:cNvSpPr txBox="1">
              <a:spLocks noChangeArrowheads="1"/>
            </p:cNvSpPr>
            <p:nvPr/>
          </p:nvSpPr>
          <p:spPr bwMode="auto">
            <a:xfrm>
              <a:off x="1138553" y="2398120"/>
              <a:ext cx="2794686" cy="1296798"/>
            </a:xfrm>
            <a:prstGeom prst="rect">
              <a:avLst/>
            </a:prstGeom>
            <a:noFill/>
            <a:ln w="9525">
              <a:noFill/>
              <a:miter lim="800000"/>
              <a:headEnd/>
              <a:tailEnd/>
            </a:ln>
          </p:spPr>
          <p:txBody>
            <a:bodyPr wrap="square" lIns="60960" tIns="30480" rIns="60960" bIns="30480">
              <a:spAutoFit/>
            </a:bodyPr>
            <a:lstStyle/>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42" name="TextBox 41"/>
            <p:cNvSpPr txBox="1"/>
            <p:nvPr/>
          </p:nvSpPr>
          <p:spPr>
            <a:xfrm>
              <a:off x="1107402" y="1960379"/>
              <a:ext cx="1828800" cy="480135"/>
            </a:xfrm>
            <a:prstGeom prst="rect">
              <a:avLst/>
            </a:prstGeom>
            <a:noFill/>
          </p:spPr>
          <p:txBody>
            <a:bodyPr wrap="square" rtlCol="0">
              <a:spAutoFit/>
            </a:bodyPr>
            <a:lstStyle/>
            <a:p>
              <a:r>
                <a:rPr lang="en-US" sz="1600" b="1" dirty="0">
                  <a:solidFill>
                    <a:schemeClr val="bg1"/>
                  </a:solidFill>
                  <a:latin typeface="Candara" panose="020E0502030303020204" pitchFamily="34" charset="0"/>
                  <a:ea typeface="Roboto Light" panose="02000000000000000000" pitchFamily="2" charset="0"/>
                </a:rPr>
                <a:t>LOREM IPSUM</a:t>
              </a:r>
              <a:endParaRPr lang="ru-RU" sz="1600" b="1" dirty="0">
                <a:solidFill>
                  <a:schemeClr val="bg1"/>
                </a:solidFill>
                <a:latin typeface="Candara" panose="020E0502030303020204" pitchFamily="34" charset="0"/>
                <a:ea typeface="Roboto Light" panose="02000000000000000000" pitchFamily="2" charset="0"/>
              </a:endParaRPr>
            </a:p>
          </p:txBody>
        </p:sp>
      </p:grpSp>
      <p:sp>
        <p:nvSpPr>
          <p:cNvPr id="43" name="Freeform 37"/>
          <p:cNvSpPr>
            <a:spLocks noEditPoints="1"/>
          </p:cNvSpPr>
          <p:nvPr/>
        </p:nvSpPr>
        <p:spPr bwMode="auto">
          <a:xfrm>
            <a:off x="3284144" y="2494721"/>
            <a:ext cx="438210" cy="482031"/>
          </a:xfrm>
          <a:custGeom>
            <a:avLst/>
            <a:gdLst>
              <a:gd name="T0" fmla="*/ 90 w 110"/>
              <a:gd name="T1" fmla="*/ 25 h 121"/>
              <a:gd name="T2" fmla="*/ 78 w 110"/>
              <a:gd name="T3" fmla="*/ 37 h 121"/>
              <a:gd name="T4" fmla="*/ 90 w 110"/>
              <a:gd name="T5" fmla="*/ 50 h 121"/>
              <a:gd name="T6" fmla="*/ 102 w 110"/>
              <a:gd name="T7" fmla="*/ 37 h 121"/>
              <a:gd name="T8" fmla="*/ 90 w 110"/>
              <a:gd name="T9" fmla="*/ 25 h 121"/>
              <a:gd name="T10" fmla="*/ 26 w 110"/>
              <a:gd name="T11" fmla="*/ 121 h 121"/>
              <a:gd name="T12" fmla="*/ 84 w 110"/>
              <a:gd name="T13" fmla="*/ 121 h 121"/>
              <a:gd name="T14" fmla="*/ 84 w 110"/>
              <a:gd name="T15" fmla="*/ 70 h 121"/>
              <a:gd name="T16" fmla="*/ 55 w 110"/>
              <a:gd name="T17" fmla="*/ 41 h 121"/>
              <a:gd name="T18" fmla="*/ 26 w 110"/>
              <a:gd name="T19" fmla="*/ 70 h 121"/>
              <a:gd name="T20" fmla="*/ 26 w 110"/>
              <a:gd name="T21" fmla="*/ 121 h 121"/>
              <a:gd name="T22" fmla="*/ 21 w 110"/>
              <a:gd name="T23" fmla="*/ 70 h 121"/>
              <a:gd name="T24" fmla="*/ 21 w 110"/>
              <a:gd name="T25" fmla="*/ 110 h 121"/>
              <a:gd name="T26" fmla="*/ 0 w 110"/>
              <a:gd name="T27" fmla="*/ 110 h 121"/>
              <a:gd name="T28" fmla="*/ 0 w 110"/>
              <a:gd name="T29" fmla="*/ 74 h 121"/>
              <a:gd name="T30" fmla="*/ 20 w 110"/>
              <a:gd name="T31" fmla="*/ 54 h 121"/>
              <a:gd name="T32" fmla="*/ 25 w 110"/>
              <a:gd name="T33" fmla="*/ 55 h 121"/>
              <a:gd name="T34" fmla="*/ 21 w 110"/>
              <a:gd name="T35" fmla="*/ 70 h 121"/>
              <a:gd name="T36" fmla="*/ 110 w 110"/>
              <a:gd name="T37" fmla="*/ 110 h 121"/>
              <a:gd name="T38" fmla="*/ 88 w 110"/>
              <a:gd name="T39" fmla="*/ 110 h 121"/>
              <a:gd name="T40" fmla="*/ 88 w 110"/>
              <a:gd name="T41" fmla="*/ 70 h 121"/>
              <a:gd name="T42" fmla="*/ 84 w 110"/>
              <a:gd name="T43" fmla="*/ 55 h 121"/>
              <a:gd name="T44" fmla="*/ 90 w 110"/>
              <a:gd name="T45" fmla="*/ 54 h 121"/>
              <a:gd name="T46" fmla="*/ 110 w 110"/>
              <a:gd name="T47" fmla="*/ 74 h 121"/>
              <a:gd name="T48" fmla="*/ 110 w 110"/>
              <a:gd name="T49" fmla="*/ 110 h 121"/>
              <a:gd name="T50" fmla="*/ 55 w 110"/>
              <a:gd name="T51" fmla="*/ 0 h 121"/>
              <a:gd name="T52" fmla="*/ 36 w 110"/>
              <a:gd name="T53" fmla="*/ 18 h 121"/>
              <a:gd name="T54" fmla="*/ 55 w 110"/>
              <a:gd name="T55" fmla="*/ 37 h 121"/>
              <a:gd name="T56" fmla="*/ 73 w 110"/>
              <a:gd name="T57" fmla="*/ 18 h 121"/>
              <a:gd name="T58" fmla="*/ 55 w 110"/>
              <a:gd name="T59" fmla="*/ 0 h 121"/>
              <a:gd name="T60" fmla="*/ 20 w 110"/>
              <a:gd name="T61" fmla="*/ 25 h 121"/>
              <a:gd name="T62" fmla="*/ 7 w 110"/>
              <a:gd name="T63" fmla="*/ 37 h 121"/>
              <a:gd name="T64" fmla="*/ 20 w 110"/>
              <a:gd name="T65" fmla="*/ 50 h 121"/>
              <a:gd name="T66" fmla="*/ 32 w 110"/>
              <a:gd name="T67" fmla="*/ 37 h 121"/>
              <a:gd name="T68" fmla="*/ 20 w 110"/>
              <a:gd name="T69" fmla="*/ 2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0" h="121">
                <a:moveTo>
                  <a:pt x="90" y="25"/>
                </a:moveTo>
                <a:cubicBezTo>
                  <a:pt x="83" y="25"/>
                  <a:pt x="78" y="30"/>
                  <a:pt x="78" y="37"/>
                </a:cubicBezTo>
                <a:cubicBezTo>
                  <a:pt x="78" y="44"/>
                  <a:pt x="83" y="50"/>
                  <a:pt x="90" y="50"/>
                </a:cubicBezTo>
                <a:cubicBezTo>
                  <a:pt x="97" y="50"/>
                  <a:pt x="102" y="44"/>
                  <a:pt x="102" y="37"/>
                </a:cubicBezTo>
                <a:cubicBezTo>
                  <a:pt x="102" y="30"/>
                  <a:pt x="97" y="25"/>
                  <a:pt x="90" y="25"/>
                </a:cubicBezTo>
                <a:close/>
                <a:moveTo>
                  <a:pt x="26" y="121"/>
                </a:moveTo>
                <a:cubicBezTo>
                  <a:pt x="84" y="121"/>
                  <a:pt x="84" y="121"/>
                  <a:pt x="84" y="121"/>
                </a:cubicBezTo>
                <a:cubicBezTo>
                  <a:pt x="84" y="70"/>
                  <a:pt x="84" y="70"/>
                  <a:pt x="84" y="70"/>
                </a:cubicBezTo>
                <a:cubicBezTo>
                  <a:pt x="84" y="54"/>
                  <a:pt x="71" y="41"/>
                  <a:pt x="55" y="41"/>
                </a:cubicBezTo>
                <a:cubicBezTo>
                  <a:pt x="39" y="41"/>
                  <a:pt x="26" y="54"/>
                  <a:pt x="26" y="70"/>
                </a:cubicBezTo>
                <a:cubicBezTo>
                  <a:pt x="26" y="121"/>
                  <a:pt x="26" y="121"/>
                  <a:pt x="26" y="121"/>
                </a:cubicBezTo>
                <a:close/>
                <a:moveTo>
                  <a:pt x="21" y="70"/>
                </a:moveTo>
                <a:cubicBezTo>
                  <a:pt x="21" y="110"/>
                  <a:pt x="21" y="110"/>
                  <a:pt x="21" y="110"/>
                </a:cubicBezTo>
                <a:cubicBezTo>
                  <a:pt x="0" y="110"/>
                  <a:pt x="0" y="110"/>
                  <a:pt x="0" y="110"/>
                </a:cubicBezTo>
                <a:cubicBezTo>
                  <a:pt x="0" y="74"/>
                  <a:pt x="0" y="74"/>
                  <a:pt x="0" y="74"/>
                </a:cubicBezTo>
                <a:cubicBezTo>
                  <a:pt x="0" y="63"/>
                  <a:pt x="9" y="54"/>
                  <a:pt x="20" y="54"/>
                </a:cubicBezTo>
                <a:cubicBezTo>
                  <a:pt x="22" y="54"/>
                  <a:pt x="23" y="55"/>
                  <a:pt x="25" y="55"/>
                </a:cubicBezTo>
                <a:cubicBezTo>
                  <a:pt x="23" y="60"/>
                  <a:pt x="21" y="65"/>
                  <a:pt x="21" y="70"/>
                </a:cubicBezTo>
                <a:close/>
                <a:moveTo>
                  <a:pt x="110" y="110"/>
                </a:moveTo>
                <a:cubicBezTo>
                  <a:pt x="88" y="110"/>
                  <a:pt x="88" y="110"/>
                  <a:pt x="88" y="110"/>
                </a:cubicBezTo>
                <a:cubicBezTo>
                  <a:pt x="88" y="70"/>
                  <a:pt x="88" y="70"/>
                  <a:pt x="88" y="70"/>
                </a:cubicBezTo>
                <a:cubicBezTo>
                  <a:pt x="88" y="65"/>
                  <a:pt x="87" y="60"/>
                  <a:pt x="84" y="55"/>
                </a:cubicBezTo>
                <a:cubicBezTo>
                  <a:pt x="86" y="55"/>
                  <a:pt x="88" y="54"/>
                  <a:pt x="90" y="54"/>
                </a:cubicBezTo>
                <a:cubicBezTo>
                  <a:pt x="101" y="54"/>
                  <a:pt x="110" y="63"/>
                  <a:pt x="110" y="74"/>
                </a:cubicBezTo>
                <a:cubicBezTo>
                  <a:pt x="110" y="110"/>
                  <a:pt x="110" y="110"/>
                  <a:pt x="110" y="110"/>
                </a:cubicBezTo>
                <a:close/>
                <a:moveTo>
                  <a:pt x="55" y="0"/>
                </a:moveTo>
                <a:cubicBezTo>
                  <a:pt x="45" y="0"/>
                  <a:pt x="36" y="8"/>
                  <a:pt x="36" y="18"/>
                </a:cubicBezTo>
                <a:cubicBezTo>
                  <a:pt x="36" y="28"/>
                  <a:pt x="45" y="37"/>
                  <a:pt x="55" y="37"/>
                </a:cubicBezTo>
                <a:cubicBezTo>
                  <a:pt x="65" y="37"/>
                  <a:pt x="73" y="28"/>
                  <a:pt x="73" y="18"/>
                </a:cubicBezTo>
                <a:cubicBezTo>
                  <a:pt x="73" y="8"/>
                  <a:pt x="65" y="0"/>
                  <a:pt x="55" y="0"/>
                </a:cubicBezTo>
                <a:close/>
                <a:moveTo>
                  <a:pt x="20" y="25"/>
                </a:moveTo>
                <a:cubicBezTo>
                  <a:pt x="13" y="25"/>
                  <a:pt x="7" y="30"/>
                  <a:pt x="7" y="37"/>
                </a:cubicBezTo>
                <a:cubicBezTo>
                  <a:pt x="7" y="44"/>
                  <a:pt x="13" y="50"/>
                  <a:pt x="20" y="50"/>
                </a:cubicBezTo>
                <a:cubicBezTo>
                  <a:pt x="26" y="50"/>
                  <a:pt x="32" y="44"/>
                  <a:pt x="32" y="37"/>
                </a:cubicBezTo>
                <a:cubicBezTo>
                  <a:pt x="32" y="30"/>
                  <a:pt x="26" y="25"/>
                  <a:pt x="20" y="25"/>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sp>
        <p:nvSpPr>
          <p:cNvPr id="44" name="Freeform 172"/>
          <p:cNvSpPr>
            <a:spLocks noEditPoints="1"/>
          </p:cNvSpPr>
          <p:nvPr/>
        </p:nvSpPr>
        <p:spPr bwMode="auto">
          <a:xfrm>
            <a:off x="3327219" y="5314813"/>
            <a:ext cx="350568" cy="482031"/>
          </a:xfrm>
          <a:custGeom>
            <a:avLst/>
            <a:gdLst>
              <a:gd name="T0" fmla="*/ 67 w 88"/>
              <a:gd name="T1" fmla="*/ 53 h 121"/>
              <a:gd name="T2" fmla="*/ 21 w 88"/>
              <a:gd name="T3" fmla="*/ 53 h 121"/>
              <a:gd name="T4" fmla="*/ 21 w 88"/>
              <a:gd name="T5" fmla="*/ 37 h 121"/>
              <a:gd name="T6" fmla="*/ 44 w 88"/>
              <a:gd name="T7" fmla="*/ 14 h 121"/>
              <a:gd name="T8" fmla="*/ 67 w 88"/>
              <a:gd name="T9" fmla="*/ 37 h 121"/>
              <a:gd name="T10" fmla="*/ 67 w 88"/>
              <a:gd name="T11" fmla="*/ 53 h 121"/>
              <a:gd name="T12" fmla="*/ 52 w 88"/>
              <a:gd name="T13" fmla="*/ 89 h 121"/>
              <a:gd name="T14" fmla="*/ 52 w 88"/>
              <a:gd name="T15" fmla="*/ 103 h 121"/>
              <a:gd name="T16" fmla="*/ 46 w 88"/>
              <a:gd name="T17" fmla="*/ 110 h 121"/>
              <a:gd name="T18" fmla="*/ 39 w 88"/>
              <a:gd name="T19" fmla="*/ 103 h 121"/>
              <a:gd name="T20" fmla="*/ 39 w 88"/>
              <a:gd name="T21" fmla="*/ 89 h 121"/>
              <a:gd name="T22" fmla="*/ 35 w 88"/>
              <a:gd name="T23" fmla="*/ 80 h 121"/>
              <a:gd name="T24" fmla="*/ 46 w 88"/>
              <a:gd name="T25" fmla="*/ 70 h 121"/>
              <a:gd name="T26" fmla="*/ 56 w 88"/>
              <a:gd name="T27" fmla="*/ 80 h 121"/>
              <a:gd name="T28" fmla="*/ 52 w 88"/>
              <a:gd name="T29" fmla="*/ 89 h 121"/>
              <a:gd name="T30" fmla="*/ 81 w 88"/>
              <a:gd name="T31" fmla="*/ 53 h 121"/>
              <a:gd name="T32" fmla="*/ 81 w 88"/>
              <a:gd name="T33" fmla="*/ 37 h 121"/>
              <a:gd name="T34" fmla="*/ 44 w 88"/>
              <a:gd name="T35" fmla="*/ 0 h 121"/>
              <a:gd name="T36" fmla="*/ 7 w 88"/>
              <a:gd name="T37" fmla="*/ 37 h 121"/>
              <a:gd name="T38" fmla="*/ 7 w 88"/>
              <a:gd name="T39" fmla="*/ 53 h 121"/>
              <a:gd name="T40" fmla="*/ 0 w 88"/>
              <a:gd name="T41" fmla="*/ 53 h 121"/>
              <a:gd name="T42" fmla="*/ 0 w 88"/>
              <a:gd name="T43" fmla="*/ 121 h 121"/>
              <a:gd name="T44" fmla="*/ 88 w 88"/>
              <a:gd name="T45" fmla="*/ 121 h 121"/>
              <a:gd name="T46" fmla="*/ 88 w 88"/>
              <a:gd name="T47" fmla="*/ 53 h 121"/>
              <a:gd name="T48" fmla="*/ 81 w 88"/>
              <a:gd name="T49" fmla="*/ 53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88" h="121">
                <a:moveTo>
                  <a:pt x="67" y="53"/>
                </a:moveTo>
                <a:cubicBezTo>
                  <a:pt x="21" y="53"/>
                  <a:pt x="21" y="53"/>
                  <a:pt x="21" y="53"/>
                </a:cubicBezTo>
                <a:cubicBezTo>
                  <a:pt x="21" y="37"/>
                  <a:pt x="21" y="37"/>
                  <a:pt x="21" y="37"/>
                </a:cubicBezTo>
                <a:cubicBezTo>
                  <a:pt x="21" y="24"/>
                  <a:pt x="31" y="14"/>
                  <a:pt x="44" y="14"/>
                </a:cubicBezTo>
                <a:cubicBezTo>
                  <a:pt x="57" y="14"/>
                  <a:pt x="67" y="24"/>
                  <a:pt x="67" y="37"/>
                </a:cubicBezTo>
                <a:cubicBezTo>
                  <a:pt x="67" y="53"/>
                  <a:pt x="67" y="53"/>
                  <a:pt x="67" y="53"/>
                </a:cubicBezTo>
                <a:close/>
                <a:moveTo>
                  <a:pt x="52" y="89"/>
                </a:moveTo>
                <a:cubicBezTo>
                  <a:pt x="52" y="103"/>
                  <a:pt x="52" y="103"/>
                  <a:pt x="52" y="103"/>
                </a:cubicBezTo>
                <a:cubicBezTo>
                  <a:pt x="52" y="107"/>
                  <a:pt x="49" y="110"/>
                  <a:pt x="46" y="110"/>
                </a:cubicBezTo>
                <a:cubicBezTo>
                  <a:pt x="42" y="110"/>
                  <a:pt x="39" y="107"/>
                  <a:pt x="39" y="103"/>
                </a:cubicBezTo>
                <a:cubicBezTo>
                  <a:pt x="39" y="89"/>
                  <a:pt x="39" y="89"/>
                  <a:pt x="39" y="89"/>
                </a:cubicBezTo>
                <a:cubicBezTo>
                  <a:pt x="37" y="87"/>
                  <a:pt x="35" y="84"/>
                  <a:pt x="35" y="80"/>
                </a:cubicBezTo>
                <a:cubicBezTo>
                  <a:pt x="35" y="74"/>
                  <a:pt x="40" y="70"/>
                  <a:pt x="46" y="70"/>
                </a:cubicBezTo>
                <a:cubicBezTo>
                  <a:pt x="52" y="70"/>
                  <a:pt x="56" y="74"/>
                  <a:pt x="56" y="80"/>
                </a:cubicBezTo>
                <a:cubicBezTo>
                  <a:pt x="56" y="84"/>
                  <a:pt x="55" y="87"/>
                  <a:pt x="52" y="89"/>
                </a:cubicBezTo>
                <a:close/>
                <a:moveTo>
                  <a:pt x="81" y="53"/>
                </a:moveTo>
                <a:cubicBezTo>
                  <a:pt x="81" y="37"/>
                  <a:pt x="81" y="37"/>
                  <a:pt x="81" y="37"/>
                </a:cubicBezTo>
                <a:cubicBezTo>
                  <a:pt x="81" y="17"/>
                  <a:pt x="64" y="0"/>
                  <a:pt x="44" y="0"/>
                </a:cubicBezTo>
                <a:cubicBezTo>
                  <a:pt x="24" y="0"/>
                  <a:pt x="7" y="17"/>
                  <a:pt x="7" y="37"/>
                </a:cubicBezTo>
                <a:cubicBezTo>
                  <a:pt x="7" y="53"/>
                  <a:pt x="7" y="53"/>
                  <a:pt x="7" y="53"/>
                </a:cubicBezTo>
                <a:cubicBezTo>
                  <a:pt x="0" y="53"/>
                  <a:pt x="0" y="53"/>
                  <a:pt x="0" y="53"/>
                </a:cubicBezTo>
                <a:cubicBezTo>
                  <a:pt x="0" y="121"/>
                  <a:pt x="0" y="121"/>
                  <a:pt x="0" y="121"/>
                </a:cubicBezTo>
                <a:cubicBezTo>
                  <a:pt x="88" y="121"/>
                  <a:pt x="88" y="121"/>
                  <a:pt x="88" y="121"/>
                </a:cubicBezTo>
                <a:cubicBezTo>
                  <a:pt x="88" y="53"/>
                  <a:pt x="88" y="53"/>
                  <a:pt x="88" y="53"/>
                </a:cubicBezTo>
                <a:cubicBezTo>
                  <a:pt x="81" y="53"/>
                  <a:pt x="81" y="53"/>
                  <a:pt x="81" y="53"/>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grpSp>
        <p:nvGrpSpPr>
          <p:cNvPr id="45" name="Group 44"/>
          <p:cNvGrpSpPr/>
          <p:nvPr/>
        </p:nvGrpSpPr>
        <p:grpSpPr>
          <a:xfrm>
            <a:off x="3246073" y="3810387"/>
            <a:ext cx="514352" cy="514352"/>
            <a:chOff x="3878263" y="2220913"/>
            <a:chExt cx="547687" cy="547687"/>
          </a:xfrm>
          <a:solidFill>
            <a:schemeClr val="bg1"/>
          </a:solidFill>
          <a:effectLst>
            <a:outerShdw blurRad="50800" dist="38100" dir="2700000" algn="tl" rotWithShape="0">
              <a:prstClr val="black">
                <a:alpha val="40000"/>
              </a:prstClr>
            </a:outerShdw>
          </a:effectLst>
        </p:grpSpPr>
        <p:sp>
          <p:nvSpPr>
            <p:cNvPr id="46" name="Freeform 14"/>
            <p:cNvSpPr>
              <a:spLocks/>
            </p:cNvSpPr>
            <p:nvPr/>
          </p:nvSpPr>
          <p:spPr bwMode="auto">
            <a:xfrm>
              <a:off x="4035425" y="2376488"/>
              <a:ext cx="115887" cy="130175"/>
            </a:xfrm>
            <a:custGeom>
              <a:avLst/>
              <a:gdLst/>
              <a:ahLst/>
              <a:cxnLst>
                <a:cxn ang="0">
                  <a:pos x="73" y="63"/>
                </a:cxn>
                <a:cxn ang="0">
                  <a:pos x="53" y="82"/>
                </a:cxn>
                <a:cxn ang="0">
                  <a:pos x="0" y="18"/>
                </a:cxn>
                <a:cxn ang="0">
                  <a:pos x="1" y="0"/>
                </a:cxn>
                <a:cxn ang="0">
                  <a:pos x="21" y="0"/>
                </a:cxn>
                <a:cxn ang="0">
                  <a:pos x="73" y="63"/>
                </a:cxn>
              </a:cxnLst>
              <a:rect l="0" t="0" r="r" b="b"/>
              <a:pathLst>
                <a:path w="73" h="82">
                  <a:moveTo>
                    <a:pt x="73" y="63"/>
                  </a:moveTo>
                  <a:lnTo>
                    <a:pt x="53" y="82"/>
                  </a:lnTo>
                  <a:lnTo>
                    <a:pt x="0" y="18"/>
                  </a:lnTo>
                  <a:lnTo>
                    <a:pt x="1" y="0"/>
                  </a:lnTo>
                  <a:lnTo>
                    <a:pt x="21" y="0"/>
                  </a:lnTo>
                  <a:lnTo>
                    <a:pt x="73" y="6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7" name="Freeform 15"/>
            <p:cNvSpPr>
              <a:spLocks/>
            </p:cNvSpPr>
            <p:nvPr/>
          </p:nvSpPr>
          <p:spPr bwMode="auto">
            <a:xfrm>
              <a:off x="4165600" y="2424113"/>
              <a:ext cx="149225" cy="87312"/>
            </a:xfrm>
            <a:custGeom>
              <a:avLst/>
              <a:gdLst/>
              <a:ahLst/>
              <a:cxnLst>
                <a:cxn ang="0">
                  <a:pos x="10" y="55"/>
                </a:cxn>
                <a:cxn ang="0">
                  <a:pos x="0" y="30"/>
                </a:cxn>
                <a:cxn ang="0">
                  <a:pos x="77" y="0"/>
                </a:cxn>
                <a:cxn ang="0">
                  <a:pos x="94" y="8"/>
                </a:cxn>
                <a:cxn ang="0">
                  <a:pos x="87" y="27"/>
                </a:cxn>
                <a:cxn ang="0">
                  <a:pos x="10" y="55"/>
                </a:cxn>
              </a:cxnLst>
              <a:rect l="0" t="0" r="r" b="b"/>
              <a:pathLst>
                <a:path w="94" h="55">
                  <a:moveTo>
                    <a:pt x="10" y="55"/>
                  </a:moveTo>
                  <a:lnTo>
                    <a:pt x="0" y="30"/>
                  </a:lnTo>
                  <a:lnTo>
                    <a:pt x="77" y="0"/>
                  </a:lnTo>
                  <a:lnTo>
                    <a:pt x="94" y="8"/>
                  </a:lnTo>
                  <a:lnTo>
                    <a:pt x="87" y="27"/>
                  </a:lnTo>
                  <a:lnTo>
                    <a:pt x="10" y="5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8" name="Freeform 16"/>
            <p:cNvSpPr>
              <a:spLocks noEditPoints="1"/>
            </p:cNvSpPr>
            <p:nvPr/>
          </p:nvSpPr>
          <p:spPr bwMode="auto">
            <a:xfrm>
              <a:off x="3878263" y="2220913"/>
              <a:ext cx="547687" cy="547687"/>
            </a:xfrm>
            <a:custGeom>
              <a:avLst/>
              <a:gdLst/>
              <a:ahLst/>
              <a:cxnLst>
                <a:cxn ang="0">
                  <a:pos x="103" y="206"/>
                </a:cxn>
                <a:cxn ang="0">
                  <a:pos x="0" y="103"/>
                </a:cxn>
                <a:cxn ang="0">
                  <a:pos x="103" y="0"/>
                </a:cxn>
                <a:cxn ang="0">
                  <a:pos x="206" y="103"/>
                </a:cxn>
                <a:cxn ang="0">
                  <a:pos x="103" y="206"/>
                </a:cxn>
                <a:cxn ang="0">
                  <a:pos x="103" y="22"/>
                </a:cxn>
                <a:cxn ang="0">
                  <a:pos x="22" y="103"/>
                </a:cxn>
                <a:cxn ang="0">
                  <a:pos x="103" y="184"/>
                </a:cxn>
                <a:cxn ang="0">
                  <a:pos x="184" y="103"/>
                </a:cxn>
                <a:cxn ang="0">
                  <a:pos x="103" y="22"/>
                </a:cxn>
              </a:cxnLst>
              <a:rect l="0" t="0" r="r" b="b"/>
              <a:pathLst>
                <a:path w="206" h="206">
                  <a:moveTo>
                    <a:pt x="103" y="206"/>
                  </a:moveTo>
                  <a:cubicBezTo>
                    <a:pt x="46" y="206"/>
                    <a:pt x="0" y="160"/>
                    <a:pt x="0" y="103"/>
                  </a:cubicBezTo>
                  <a:cubicBezTo>
                    <a:pt x="0" y="46"/>
                    <a:pt x="46" y="0"/>
                    <a:pt x="103" y="0"/>
                  </a:cubicBezTo>
                  <a:cubicBezTo>
                    <a:pt x="160" y="0"/>
                    <a:pt x="206" y="46"/>
                    <a:pt x="206" y="103"/>
                  </a:cubicBezTo>
                  <a:cubicBezTo>
                    <a:pt x="206" y="160"/>
                    <a:pt x="160" y="206"/>
                    <a:pt x="103" y="206"/>
                  </a:cubicBezTo>
                  <a:close/>
                  <a:moveTo>
                    <a:pt x="103" y="22"/>
                  </a:moveTo>
                  <a:cubicBezTo>
                    <a:pt x="58" y="22"/>
                    <a:pt x="22" y="58"/>
                    <a:pt x="22" y="103"/>
                  </a:cubicBezTo>
                  <a:cubicBezTo>
                    <a:pt x="22" y="148"/>
                    <a:pt x="58" y="184"/>
                    <a:pt x="103" y="184"/>
                  </a:cubicBezTo>
                  <a:cubicBezTo>
                    <a:pt x="148" y="184"/>
                    <a:pt x="184" y="148"/>
                    <a:pt x="184" y="103"/>
                  </a:cubicBezTo>
                  <a:cubicBezTo>
                    <a:pt x="184" y="58"/>
                    <a:pt x="148" y="22"/>
                    <a:pt x="103" y="2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9" name="Oval 17"/>
            <p:cNvSpPr>
              <a:spLocks noChangeArrowheads="1"/>
            </p:cNvSpPr>
            <p:nvPr/>
          </p:nvSpPr>
          <p:spPr bwMode="auto">
            <a:xfrm>
              <a:off x="4111625" y="2455863"/>
              <a:ext cx="79375" cy="79375"/>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0" name="Freeform 18"/>
            <p:cNvSpPr>
              <a:spLocks/>
            </p:cNvSpPr>
            <p:nvPr/>
          </p:nvSpPr>
          <p:spPr bwMode="auto">
            <a:xfrm>
              <a:off x="4135438" y="2654300"/>
              <a:ext cx="31750" cy="106362"/>
            </a:xfrm>
            <a:custGeom>
              <a:avLst/>
              <a:gdLst/>
              <a:ahLst/>
              <a:cxnLst>
                <a:cxn ang="0">
                  <a:pos x="12" y="34"/>
                </a:cxn>
                <a:cxn ang="0">
                  <a:pos x="6" y="40"/>
                </a:cxn>
                <a:cxn ang="0">
                  <a:pos x="0" y="34"/>
                </a:cxn>
                <a:cxn ang="0">
                  <a:pos x="0" y="6"/>
                </a:cxn>
                <a:cxn ang="0">
                  <a:pos x="6" y="0"/>
                </a:cxn>
                <a:cxn ang="0">
                  <a:pos x="12" y="6"/>
                </a:cxn>
                <a:cxn ang="0">
                  <a:pos x="12" y="34"/>
                </a:cxn>
              </a:cxnLst>
              <a:rect l="0" t="0" r="r" b="b"/>
              <a:pathLst>
                <a:path w="12" h="40">
                  <a:moveTo>
                    <a:pt x="12" y="34"/>
                  </a:moveTo>
                  <a:cubicBezTo>
                    <a:pt x="12" y="38"/>
                    <a:pt x="9" y="40"/>
                    <a:pt x="6" y="40"/>
                  </a:cubicBezTo>
                  <a:cubicBezTo>
                    <a:pt x="3" y="40"/>
                    <a:pt x="0" y="38"/>
                    <a:pt x="0" y="34"/>
                  </a:cubicBezTo>
                  <a:cubicBezTo>
                    <a:pt x="0" y="6"/>
                    <a:pt x="0" y="6"/>
                    <a:pt x="0" y="6"/>
                  </a:cubicBezTo>
                  <a:cubicBezTo>
                    <a:pt x="0" y="2"/>
                    <a:pt x="3" y="0"/>
                    <a:pt x="6" y="0"/>
                  </a:cubicBezTo>
                  <a:cubicBezTo>
                    <a:pt x="9" y="0"/>
                    <a:pt x="12" y="2"/>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1" name="Freeform 19"/>
            <p:cNvSpPr>
              <a:spLocks/>
            </p:cNvSpPr>
            <p:nvPr/>
          </p:nvSpPr>
          <p:spPr bwMode="auto">
            <a:xfrm>
              <a:off x="4135438" y="2230438"/>
              <a:ext cx="31750" cy="107950"/>
            </a:xfrm>
            <a:custGeom>
              <a:avLst/>
              <a:gdLst/>
              <a:ahLst/>
              <a:cxnLst>
                <a:cxn ang="0">
                  <a:pos x="12" y="34"/>
                </a:cxn>
                <a:cxn ang="0">
                  <a:pos x="6" y="41"/>
                </a:cxn>
                <a:cxn ang="0">
                  <a:pos x="0" y="34"/>
                </a:cxn>
                <a:cxn ang="0">
                  <a:pos x="0" y="6"/>
                </a:cxn>
                <a:cxn ang="0">
                  <a:pos x="6" y="0"/>
                </a:cxn>
                <a:cxn ang="0">
                  <a:pos x="12" y="6"/>
                </a:cxn>
                <a:cxn ang="0">
                  <a:pos x="12" y="34"/>
                </a:cxn>
              </a:cxnLst>
              <a:rect l="0" t="0" r="r" b="b"/>
              <a:pathLst>
                <a:path w="12" h="41">
                  <a:moveTo>
                    <a:pt x="12" y="34"/>
                  </a:moveTo>
                  <a:cubicBezTo>
                    <a:pt x="12" y="38"/>
                    <a:pt x="9" y="41"/>
                    <a:pt x="6" y="41"/>
                  </a:cubicBezTo>
                  <a:cubicBezTo>
                    <a:pt x="3" y="41"/>
                    <a:pt x="0" y="38"/>
                    <a:pt x="0" y="34"/>
                  </a:cubicBezTo>
                  <a:cubicBezTo>
                    <a:pt x="0" y="6"/>
                    <a:pt x="0" y="6"/>
                    <a:pt x="0" y="6"/>
                  </a:cubicBezTo>
                  <a:cubicBezTo>
                    <a:pt x="0" y="3"/>
                    <a:pt x="3" y="0"/>
                    <a:pt x="6" y="0"/>
                  </a:cubicBezTo>
                  <a:cubicBezTo>
                    <a:pt x="9" y="0"/>
                    <a:pt x="12" y="3"/>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2" name="Freeform 20"/>
            <p:cNvSpPr>
              <a:spLocks/>
            </p:cNvSpPr>
            <p:nvPr/>
          </p:nvSpPr>
          <p:spPr bwMode="auto">
            <a:xfrm>
              <a:off x="4308475" y="2479675"/>
              <a:ext cx="109537" cy="31750"/>
            </a:xfrm>
            <a:custGeom>
              <a:avLst/>
              <a:gdLst/>
              <a:ahLst/>
              <a:cxnLst>
                <a:cxn ang="0">
                  <a:pos x="35" y="0"/>
                </a:cxn>
                <a:cxn ang="0">
                  <a:pos x="41" y="6"/>
                </a:cxn>
                <a:cxn ang="0">
                  <a:pos x="35" y="12"/>
                </a:cxn>
                <a:cxn ang="0">
                  <a:pos x="7" y="12"/>
                </a:cxn>
                <a:cxn ang="0">
                  <a:pos x="0" y="6"/>
                </a:cxn>
                <a:cxn ang="0">
                  <a:pos x="7" y="0"/>
                </a:cxn>
                <a:cxn ang="0">
                  <a:pos x="35" y="0"/>
                </a:cxn>
              </a:cxnLst>
              <a:rect l="0" t="0" r="r" b="b"/>
              <a:pathLst>
                <a:path w="41" h="12">
                  <a:moveTo>
                    <a:pt x="35" y="0"/>
                  </a:moveTo>
                  <a:cubicBezTo>
                    <a:pt x="39" y="0"/>
                    <a:pt x="41" y="3"/>
                    <a:pt x="41" y="6"/>
                  </a:cubicBezTo>
                  <a:cubicBezTo>
                    <a:pt x="41" y="10"/>
                    <a:pt x="39" y="12"/>
                    <a:pt x="35" y="12"/>
                  </a:cubicBezTo>
                  <a:cubicBezTo>
                    <a:pt x="7" y="12"/>
                    <a:pt x="7" y="12"/>
                    <a:pt x="7" y="12"/>
                  </a:cubicBezTo>
                  <a:cubicBezTo>
                    <a:pt x="3" y="12"/>
                    <a:pt x="0" y="10"/>
                    <a:pt x="0" y="6"/>
                  </a:cubicBezTo>
                  <a:cubicBezTo>
                    <a:pt x="0" y="3"/>
                    <a:pt x="3" y="0"/>
                    <a:pt x="7" y="0"/>
                  </a:cubicBezTo>
                  <a:lnTo>
                    <a:pt x="35"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3" name="Freeform 21"/>
            <p:cNvSpPr>
              <a:spLocks/>
            </p:cNvSpPr>
            <p:nvPr/>
          </p:nvSpPr>
          <p:spPr bwMode="auto">
            <a:xfrm>
              <a:off x="3886200" y="2479675"/>
              <a:ext cx="107950" cy="31750"/>
            </a:xfrm>
            <a:custGeom>
              <a:avLst/>
              <a:gdLst/>
              <a:ahLst/>
              <a:cxnLst>
                <a:cxn ang="0">
                  <a:pos x="34" y="0"/>
                </a:cxn>
                <a:cxn ang="0">
                  <a:pos x="41" y="6"/>
                </a:cxn>
                <a:cxn ang="0">
                  <a:pos x="34" y="12"/>
                </a:cxn>
                <a:cxn ang="0">
                  <a:pos x="6" y="12"/>
                </a:cxn>
                <a:cxn ang="0">
                  <a:pos x="0" y="6"/>
                </a:cxn>
                <a:cxn ang="0">
                  <a:pos x="6" y="0"/>
                </a:cxn>
                <a:cxn ang="0">
                  <a:pos x="34" y="0"/>
                </a:cxn>
              </a:cxnLst>
              <a:rect l="0" t="0" r="r" b="b"/>
              <a:pathLst>
                <a:path w="41" h="12">
                  <a:moveTo>
                    <a:pt x="34" y="0"/>
                  </a:moveTo>
                  <a:cubicBezTo>
                    <a:pt x="38" y="0"/>
                    <a:pt x="41" y="3"/>
                    <a:pt x="41" y="6"/>
                  </a:cubicBezTo>
                  <a:cubicBezTo>
                    <a:pt x="41" y="10"/>
                    <a:pt x="38" y="12"/>
                    <a:pt x="34" y="12"/>
                  </a:cubicBezTo>
                  <a:cubicBezTo>
                    <a:pt x="6" y="12"/>
                    <a:pt x="6" y="12"/>
                    <a:pt x="6" y="12"/>
                  </a:cubicBezTo>
                  <a:cubicBezTo>
                    <a:pt x="2" y="12"/>
                    <a:pt x="0" y="10"/>
                    <a:pt x="0" y="6"/>
                  </a:cubicBezTo>
                  <a:cubicBezTo>
                    <a:pt x="0" y="3"/>
                    <a:pt x="2" y="0"/>
                    <a:pt x="6" y="0"/>
                  </a:cubicBezTo>
                  <a:lnTo>
                    <a:pt x="34"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pic>
        <p:nvPicPr>
          <p:cNvPr id="54" name="Picture 53">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0282892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wipe(left)">
                                      <p:cBhvr>
                                        <p:cTn id="7" dur="750"/>
                                        <p:tgtEl>
                                          <p:spTgt spid="25"/>
                                        </p:tgtEl>
                                      </p:cBhvr>
                                    </p:animEffect>
                                  </p:childTnLst>
                                </p:cTn>
                              </p:par>
                            </p:childTnLst>
                          </p:cTn>
                        </p:par>
                        <p:par>
                          <p:cTn id="8" fill="hold">
                            <p:stCondLst>
                              <p:cond delay="750"/>
                            </p:stCondLst>
                            <p:childTnLst>
                              <p:par>
                                <p:cTn id="9" presetID="37" presetClass="entr" presetSubtype="0" fill="hold" grpId="0" nodeType="afterEffect">
                                  <p:stCondLst>
                                    <p:cond delay="0"/>
                                  </p:stCondLst>
                                  <p:childTnLst>
                                    <p:set>
                                      <p:cBhvr>
                                        <p:cTn id="10" dur="1" fill="hold">
                                          <p:stCondLst>
                                            <p:cond delay="0"/>
                                          </p:stCondLst>
                                        </p:cTn>
                                        <p:tgtEl>
                                          <p:spTgt spid="16"/>
                                        </p:tgtEl>
                                        <p:attrNameLst>
                                          <p:attrName>style.visibility</p:attrName>
                                        </p:attrNameLst>
                                      </p:cBhvr>
                                      <p:to>
                                        <p:strVal val="visible"/>
                                      </p:to>
                                    </p:set>
                                    <p:animEffect transition="in" filter="fade">
                                      <p:cBhvr>
                                        <p:cTn id="11" dur="1000"/>
                                        <p:tgtEl>
                                          <p:spTgt spid="16"/>
                                        </p:tgtEl>
                                      </p:cBhvr>
                                    </p:animEffect>
                                    <p:anim calcmode="lin" valueType="num">
                                      <p:cBhvr>
                                        <p:cTn id="12" dur="1000" fill="hold"/>
                                        <p:tgtEl>
                                          <p:spTgt spid="16"/>
                                        </p:tgtEl>
                                        <p:attrNameLst>
                                          <p:attrName>ppt_x</p:attrName>
                                        </p:attrNameLst>
                                      </p:cBhvr>
                                      <p:tavLst>
                                        <p:tav tm="0">
                                          <p:val>
                                            <p:strVal val="#ppt_x"/>
                                          </p:val>
                                        </p:tav>
                                        <p:tav tm="100000">
                                          <p:val>
                                            <p:strVal val="#ppt_x"/>
                                          </p:val>
                                        </p:tav>
                                      </p:tavLst>
                                    </p:anim>
                                    <p:anim calcmode="lin" valueType="num">
                                      <p:cBhvr>
                                        <p:cTn id="13" dur="900" decel="100000" fill="hold"/>
                                        <p:tgtEl>
                                          <p:spTgt spid="16"/>
                                        </p:tgtEl>
                                        <p:attrNameLst>
                                          <p:attrName>ppt_y</p:attrName>
                                        </p:attrNameLst>
                                      </p:cBhvr>
                                      <p:tavLst>
                                        <p:tav tm="0">
                                          <p:val>
                                            <p:strVal val="#ppt_y+1"/>
                                          </p:val>
                                        </p:tav>
                                        <p:tav tm="100000">
                                          <p:val>
                                            <p:strVal val="#ppt_y-.03"/>
                                          </p:val>
                                        </p:tav>
                                      </p:tavLst>
                                    </p:anim>
                                    <p:anim calcmode="lin" valueType="num">
                                      <p:cBhvr>
                                        <p:cTn id="14" dur="100" accel="100000" fill="hold">
                                          <p:stCondLst>
                                            <p:cond delay="900"/>
                                          </p:stCondLst>
                                        </p:cTn>
                                        <p:tgtEl>
                                          <p:spTgt spid="16"/>
                                        </p:tgtEl>
                                        <p:attrNameLst>
                                          <p:attrName>ppt_y</p:attrName>
                                        </p:attrNameLst>
                                      </p:cBhvr>
                                      <p:tavLst>
                                        <p:tav tm="0">
                                          <p:val>
                                            <p:strVal val="#ppt_y-.03"/>
                                          </p:val>
                                        </p:tav>
                                        <p:tav tm="100000">
                                          <p:val>
                                            <p:strVal val="#ppt_y"/>
                                          </p:val>
                                        </p:tav>
                                      </p:tavLst>
                                    </p:anim>
                                  </p:childTnLst>
                                </p:cTn>
                              </p:par>
                            </p:childTnLst>
                          </p:cTn>
                        </p:par>
                        <p:par>
                          <p:cTn id="15" fill="hold">
                            <p:stCondLst>
                              <p:cond delay="1750"/>
                            </p:stCondLst>
                            <p:childTnLst>
                              <p:par>
                                <p:cTn id="16" presetID="37" presetClass="entr" presetSubtype="0" fill="hold" nodeType="afterEffect">
                                  <p:stCondLst>
                                    <p:cond delay="0"/>
                                  </p:stCondLst>
                                  <p:childTnLst>
                                    <p:set>
                                      <p:cBhvr>
                                        <p:cTn id="17" dur="1" fill="hold">
                                          <p:stCondLst>
                                            <p:cond delay="0"/>
                                          </p:stCondLst>
                                        </p:cTn>
                                        <p:tgtEl>
                                          <p:spTgt spid="23"/>
                                        </p:tgtEl>
                                        <p:attrNameLst>
                                          <p:attrName>style.visibility</p:attrName>
                                        </p:attrNameLst>
                                      </p:cBhvr>
                                      <p:to>
                                        <p:strVal val="visible"/>
                                      </p:to>
                                    </p:set>
                                    <p:animEffect transition="in" filter="fade">
                                      <p:cBhvr>
                                        <p:cTn id="18" dur="1000"/>
                                        <p:tgtEl>
                                          <p:spTgt spid="23"/>
                                        </p:tgtEl>
                                      </p:cBhvr>
                                    </p:animEffect>
                                    <p:anim calcmode="lin" valueType="num">
                                      <p:cBhvr>
                                        <p:cTn id="19" dur="1000" fill="hold"/>
                                        <p:tgtEl>
                                          <p:spTgt spid="23"/>
                                        </p:tgtEl>
                                        <p:attrNameLst>
                                          <p:attrName>ppt_x</p:attrName>
                                        </p:attrNameLst>
                                      </p:cBhvr>
                                      <p:tavLst>
                                        <p:tav tm="0">
                                          <p:val>
                                            <p:strVal val="#ppt_x"/>
                                          </p:val>
                                        </p:tav>
                                        <p:tav tm="100000">
                                          <p:val>
                                            <p:strVal val="#ppt_x"/>
                                          </p:val>
                                        </p:tav>
                                      </p:tavLst>
                                    </p:anim>
                                    <p:anim calcmode="lin" valueType="num">
                                      <p:cBhvr>
                                        <p:cTn id="20" dur="900" decel="100000" fill="hold"/>
                                        <p:tgtEl>
                                          <p:spTgt spid="23"/>
                                        </p:tgtEl>
                                        <p:attrNameLst>
                                          <p:attrName>ppt_y</p:attrName>
                                        </p:attrNameLst>
                                      </p:cBhvr>
                                      <p:tavLst>
                                        <p:tav tm="0">
                                          <p:val>
                                            <p:strVal val="#ppt_y+1"/>
                                          </p:val>
                                        </p:tav>
                                        <p:tav tm="100000">
                                          <p:val>
                                            <p:strVal val="#ppt_y-.03"/>
                                          </p:val>
                                        </p:tav>
                                      </p:tavLst>
                                    </p:anim>
                                    <p:anim calcmode="lin" valueType="num">
                                      <p:cBhvr>
                                        <p:cTn id="21" dur="100" accel="100000" fill="hold">
                                          <p:stCondLst>
                                            <p:cond delay="900"/>
                                          </p:stCondLst>
                                        </p:cTn>
                                        <p:tgtEl>
                                          <p:spTgt spid="23"/>
                                        </p:tgtEl>
                                        <p:attrNameLst>
                                          <p:attrName>ppt_y</p:attrName>
                                        </p:attrNameLst>
                                      </p:cBhvr>
                                      <p:tavLst>
                                        <p:tav tm="0">
                                          <p:val>
                                            <p:strVal val="#ppt_y-.03"/>
                                          </p:val>
                                        </p:tav>
                                        <p:tav tm="100000">
                                          <p:val>
                                            <p:strVal val="#ppt_y"/>
                                          </p:val>
                                        </p:tav>
                                      </p:tavLst>
                                    </p:anim>
                                  </p:childTnLst>
                                </p:cTn>
                              </p:par>
                            </p:childTnLst>
                          </p:cTn>
                        </p:par>
                        <p:par>
                          <p:cTn id="22" fill="hold">
                            <p:stCondLst>
                              <p:cond delay="2750"/>
                            </p:stCondLst>
                            <p:childTnLst>
                              <p:par>
                                <p:cTn id="23" presetID="53" presetClass="entr" presetSubtype="16" fill="hold" grpId="0" nodeType="afterEffect">
                                  <p:stCondLst>
                                    <p:cond delay="0"/>
                                  </p:stCondLst>
                                  <p:childTnLst>
                                    <p:set>
                                      <p:cBhvr>
                                        <p:cTn id="24" dur="1" fill="hold">
                                          <p:stCondLst>
                                            <p:cond delay="0"/>
                                          </p:stCondLst>
                                        </p:cTn>
                                        <p:tgtEl>
                                          <p:spTgt spid="44"/>
                                        </p:tgtEl>
                                        <p:attrNameLst>
                                          <p:attrName>style.visibility</p:attrName>
                                        </p:attrNameLst>
                                      </p:cBhvr>
                                      <p:to>
                                        <p:strVal val="visible"/>
                                      </p:to>
                                    </p:set>
                                    <p:anim calcmode="lin" valueType="num">
                                      <p:cBhvr>
                                        <p:cTn id="25" dur="500" fill="hold"/>
                                        <p:tgtEl>
                                          <p:spTgt spid="44"/>
                                        </p:tgtEl>
                                        <p:attrNameLst>
                                          <p:attrName>ppt_w</p:attrName>
                                        </p:attrNameLst>
                                      </p:cBhvr>
                                      <p:tavLst>
                                        <p:tav tm="0">
                                          <p:val>
                                            <p:fltVal val="0"/>
                                          </p:val>
                                        </p:tav>
                                        <p:tav tm="100000">
                                          <p:val>
                                            <p:strVal val="#ppt_w"/>
                                          </p:val>
                                        </p:tav>
                                      </p:tavLst>
                                    </p:anim>
                                    <p:anim calcmode="lin" valueType="num">
                                      <p:cBhvr>
                                        <p:cTn id="26" dur="500" fill="hold"/>
                                        <p:tgtEl>
                                          <p:spTgt spid="44"/>
                                        </p:tgtEl>
                                        <p:attrNameLst>
                                          <p:attrName>ppt_h</p:attrName>
                                        </p:attrNameLst>
                                      </p:cBhvr>
                                      <p:tavLst>
                                        <p:tav tm="0">
                                          <p:val>
                                            <p:fltVal val="0"/>
                                          </p:val>
                                        </p:tav>
                                        <p:tav tm="100000">
                                          <p:val>
                                            <p:strVal val="#ppt_h"/>
                                          </p:val>
                                        </p:tav>
                                      </p:tavLst>
                                    </p:anim>
                                    <p:animEffect transition="in" filter="fade">
                                      <p:cBhvr>
                                        <p:cTn id="27" dur="500"/>
                                        <p:tgtEl>
                                          <p:spTgt spid="44"/>
                                        </p:tgtEl>
                                      </p:cBhvr>
                                    </p:animEffect>
                                  </p:childTnLst>
                                </p:cTn>
                              </p:par>
                            </p:childTnLst>
                          </p:cTn>
                        </p:par>
                        <p:par>
                          <p:cTn id="28" fill="hold">
                            <p:stCondLst>
                              <p:cond delay="3250"/>
                            </p:stCondLst>
                            <p:childTnLst>
                              <p:par>
                                <p:cTn id="29" presetID="22" presetClass="entr" presetSubtype="8" fill="hold" nodeType="afterEffect">
                                  <p:stCondLst>
                                    <p:cond delay="0"/>
                                  </p:stCondLst>
                                  <p:childTnLst>
                                    <p:set>
                                      <p:cBhvr>
                                        <p:cTn id="30" dur="1" fill="hold">
                                          <p:stCondLst>
                                            <p:cond delay="0"/>
                                          </p:stCondLst>
                                        </p:cTn>
                                        <p:tgtEl>
                                          <p:spTgt spid="34"/>
                                        </p:tgtEl>
                                        <p:attrNameLst>
                                          <p:attrName>style.visibility</p:attrName>
                                        </p:attrNameLst>
                                      </p:cBhvr>
                                      <p:to>
                                        <p:strVal val="visible"/>
                                      </p:to>
                                    </p:set>
                                    <p:animEffect transition="in" filter="wipe(left)">
                                      <p:cBhvr>
                                        <p:cTn id="31" dur="500"/>
                                        <p:tgtEl>
                                          <p:spTgt spid="34"/>
                                        </p:tgtEl>
                                      </p:cBhvr>
                                    </p:animEffect>
                                  </p:childTnLst>
                                </p:cTn>
                              </p:par>
                            </p:childTnLst>
                          </p:cTn>
                        </p:par>
                        <p:par>
                          <p:cTn id="32" fill="hold">
                            <p:stCondLst>
                              <p:cond delay="3750"/>
                            </p:stCondLst>
                            <p:childTnLst>
                              <p:par>
                                <p:cTn id="33" presetID="37" presetClass="entr" presetSubtype="0" fill="hold" grpId="0" nodeType="afterEffect">
                                  <p:stCondLst>
                                    <p:cond delay="0"/>
                                  </p:stCondLst>
                                  <p:childTnLst>
                                    <p:set>
                                      <p:cBhvr>
                                        <p:cTn id="34" dur="1" fill="hold">
                                          <p:stCondLst>
                                            <p:cond delay="0"/>
                                          </p:stCondLst>
                                        </p:cTn>
                                        <p:tgtEl>
                                          <p:spTgt spid="15"/>
                                        </p:tgtEl>
                                        <p:attrNameLst>
                                          <p:attrName>style.visibility</p:attrName>
                                        </p:attrNameLst>
                                      </p:cBhvr>
                                      <p:to>
                                        <p:strVal val="visible"/>
                                      </p:to>
                                    </p:set>
                                    <p:animEffect transition="in" filter="fade">
                                      <p:cBhvr>
                                        <p:cTn id="35" dur="1000"/>
                                        <p:tgtEl>
                                          <p:spTgt spid="15"/>
                                        </p:tgtEl>
                                      </p:cBhvr>
                                    </p:animEffect>
                                    <p:anim calcmode="lin" valueType="num">
                                      <p:cBhvr>
                                        <p:cTn id="36" dur="1000" fill="hold"/>
                                        <p:tgtEl>
                                          <p:spTgt spid="15"/>
                                        </p:tgtEl>
                                        <p:attrNameLst>
                                          <p:attrName>ppt_x</p:attrName>
                                        </p:attrNameLst>
                                      </p:cBhvr>
                                      <p:tavLst>
                                        <p:tav tm="0">
                                          <p:val>
                                            <p:strVal val="#ppt_x"/>
                                          </p:val>
                                        </p:tav>
                                        <p:tav tm="100000">
                                          <p:val>
                                            <p:strVal val="#ppt_x"/>
                                          </p:val>
                                        </p:tav>
                                      </p:tavLst>
                                    </p:anim>
                                    <p:anim calcmode="lin" valueType="num">
                                      <p:cBhvr>
                                        <p:cTn id="37" dur="900" decel="100000" fill="hold"/>
                                        <p:tgtEl>
                                          <p:spTgt spid="15"/>
                                        </p:tgtEl>
                                        <p:attrNameLst>
                                          <p:attrName>ppt_y</p:attrName>
                                        </p:attrNameLst>
                                      </p:cBhvr>
                                      <p:tavLst>
                                        <p:tav tm="0">
                                          <p:val>
                                            <p:strVal val="#ppt_y+1"/>
                                          </p:val>
                                        </p:tav>
                                        <p:tav tm="100000">
                                          <p:val>
                                            <p:strVal val="#ppt_y-.03"/>
                                          </p:val>
                                        </p:tav>
                                      </p:tavLst>
                                    </p:anim>
                                    <p:anim calcmode="lin" valueType="num">
                                      <p:cBhvr>
                                        <p:cTn id="38" dur="100" accel="100000" fill="hold">
                                          <p:stCondLst>
                                            <p:cond delay="900"/>
                                          </p:stCondLst>
                                        </p:cTn>
                                        <p:tgtEl>
                                          <p:spTgt spid="15"/>
                                        </p:tgtEl>
                                        <p:attrNameLst>
                                          <p:attrName>ppt_y</p:attrName>
                                        </p:attrNameLst>
                                      </p:cBhvr>
                                      <p:tavLst>
                                        <p:tav tm="0">
                                          <p:val>
                                            <p:strVal val="#ppt_y-.03"/>
                                          </p:val>
                                        </p:tav>
                                        <p:tav tm="100000">
                                          <p:val>
                                            <p:strVal val="#ppt_y"/>
                                          </p:val>
                                        </p:tav>
                                      </p:tavLst>
                                    </p:anim>
                                  </p:childTnLst>
                                </p:cTn>
                              </p:par>
                            </p:childTnLst>
                          </p:cTn>
                        </p:par>
                        <p:par>
                          <p:cTn id="39" fill="hold">
                            <p:stCondLst>
                              <p:cond delay="4750"/>
                            </p:stCondLst>
                            <p:childTnLst>
                              <p:par>
                                <p:cTn id="40" presetID="37" presetClass="entr" presetSubtype="0" fill="hold" nodeType="afterEffect">
                                  <p:stCondLst>
                                    <p:cond delay="0"/>
                                  </p:stCondLst>
                                  <p:childTnLst>
                                    <p:set>
                                      <p:cBhvr>
                                        <p:cTn id="41" dur="1" fill="hold">
                                          <p:stCondLst>
                                            <p:cond delay="0"/>
                                          </p:stCondLst>
                                        </p:cTn>
                                        <p:tgtEl>
                                          <p:spTgt spid="24"/>
                                        </p:tgtEl>
                                        <p:attrNameLst>
                                          <p:attrName>style.visibility</p:attrName>
                                        </p:attrNameLst>
                                      </p:cBhvr>
                                      <p:to>
                                        <p:strVal val="visible"/>
                                      </p:to>
                                    </p:set>
                                    <p:animEffect transition="in" filter="fade">
                                      <p:cBhvr>
                                        <p:cTn id="42" dur="1000"/>
                                        <p:tgtEl>
                                          <p:spTgt spid="24"/>
                                        </p:tgtEl>
                                      </p:cBhvr>
                                    </p:animEffect>
                                    <p:anim calcmode="lin" valueType="num">
                                      <p:cBhvr>
                                        <p:cTn id="43" dur="1000" fill="hold"/>
                                        <p:tgtEl>
                                          <p:spTgt spid="24"/>
                                        </p:tgtEl>
                                        <p:attrNameLst>
                                          <p:attrName>ppt_x</p:attrName>
                                        </p:attrNameLst>
                                      </p:cBhvr>
                                      <p:tavLst>
                                        <p:tav tm="0">
                                          <p:val>
                                            <p:strVal val="#ppt_x"/>
                                          </p:val>
                                        </p:tav>
                                        <p:tav tm="100000">
                                          <p:val>
                                            <p:strVal val="#ppt_x"/>
                                          </p:val>
                                        </p:tav>
                                      </p:tavLst>
                                    </p:anim>
                                    <p:anim calcmode="lin" valueType="num">
                                      <p:cBhvr>
                                        <p:cTn id="44" dur="900" decel="100000" fill="hold"/>
                                        <p:tgtEl>
                                          <p:spTgt spid="24"/>
                                        </p:tgtEl>
                                        <p:attrNameLst>
                                          <p:attrName>ppt_y</p:attrName>
                                        </p:attrNameLst>
                                      </p:cBhvr>
                                      <p:tavLst>
                                        <p:tav tm="0">
                                          <p:val>
                                            <p:strVal val="#ppt_y+1"/>
                                          </p:val>
                                        </p:tav>
                                        <p:tav tm="100000">
                                          <p:val>
                                            <p:strVal val="#ppt_y-.03"/>
                                          </p:val>
                                        </p:tav>
                                      </p:tavLst>
                                    </p:anim>
                                    <p:anim calcmode="lin" valueType="num">
                                      <p:cBhvr>
                                        <p:cTn id="45" dur="100" accel="100000" fill="hold">
                                          <p:stCondLst>
                                            <p:cond delay="900"/>
                                          </p:stCondLst>
                                        </p:cTn>
                                        <p:tgtEl>
                                          <p:spTgt spid="24"/>
                                        </p:tgtEl>
                                        <p:attrNameLst>
                                          <p:attrName>ppt_y</p:attrName>
                                        </p:attrNameLst>
                                      </p:cBhvr>
                                      <p:tavLst>
                                        <p:tav tm="0">
                                          <p:val>
                                            <p:strVal val="#ppt_y-.03"/>
                                          </p:val>
                                        </p:tav>
                                        <p:tav tm="100000">
                                          <p:val>
                                            <p:strVal val="#ppt_y"/>
                                          </p:val>
                                        </p:tav>
                                      </p:tavLst>
                                    </p:anim>
                                  </p:childTnLst>
                                </p:cTn>
                              </p:par>
                            </p:childTnLst>
                          </p:cTn>
                        </p:par>
                        <p:par>
                          <p:cTn id="46" fill="hold">
                            <p:stCondLst>
                              <p:cond delay="5750"/>
                            </p:stCondLst>
                            <p:childTnLst>
                              <p:par>
                                <p:cTn id="47" presetID="53" presetClass="entr" presetSubtype="16" fill="hold" nodeType="afterEffect">
                                  <p:stCondLst>
                                    <p:cond delay="0"/>
                                  </p:stCondLst>
                                  <p:childTnLst>
                                    <p:set>
                                      <p:cBhvr>
                                        <p:cTn id="48" dur="1" fill="hold">
                                          <p:stCondLst>
                                            <p:cond delay="0"/>
                                          </p:stCondLst>
                                        </p:cTn>
                                        <p:tgtEl>
                                          <p:spTgt spid="45"/>
                                        </p:tgtEl>
                                        <p:attrNameLst>
                                          <p:attrName>style.visibility</p:attrName>
                                        </p:attrNameLst>
                                      </p:cBhvr>
                                      <p:to>
                                        <p:strVal val="visible"/>
                                      </p:to>
                                    </p:set>
                                    <p:anim calcmode="lin" valueType="num">
                                      <p:cBhvr>
                                        <p:cTn id="49" dur="500" fill="hold"/>
                                        <p:tgtEl>
                                          <p:spTgt spid="45"/>
                                        </p:tgtEl>
                                        <p:attrNameLst>
                                          <p:attrName>ppt_w</p:attrName>
                                        </p:attrNameLst>
                                      </p:cBhvr>
                                      <p:tavLst>
                                        <p:tav tm="0">
                                          <p:val>
                                            <p:fltVal val="0"/>
                                          </p:val>
                                        </p:tav>
                                        <p:tav tm="100000">
                                          <p:val>
                                            <p:strVal val="#ppt_w"/>
                                          </p:val>
                                        </p:tav>
                                      </p:tavLst>
                                    </p:anim>
                                    <p:anim calcmode="lin" valueType="num">
                                      <p:cBhvr>
                                        <p:cTn id="50" dur="500" fill="hold"/>
                                        <p:tgtEl>
                                          <p:spTgt spid="45"/>
                                        </p:tgtEl>
                                        <p:attrNameLst>
                                          <p:attrName>ppt_h</p:attrName>
                                        </p:attrNameLst>
                                      </p:cBhvr>
                                      <p:tavLst>
                                        <p:tav tm="0">
                                          <p:val>
                                            <p:fltVal val="0"/>
                                          </p:val>
                                        </p:tav>
                                        <p:tav tm="100000">
                                          <p:val>
                                            <p:strVal val="#ppt_h"/>
                                          </p:val>
                                        </p:tav>
                                      </p:tavLst>
                                    </p:anim>
                                    <p:animEffect transition="in" filter="fade">
                                      <p:cBhvr>
                                        <p:cTn id="51" dur="500"/>
                                        <p:tgtEl>
                                          <p:spTgt spid="45"/>
                                        </p:tgtEl>
                                      </p:cBhvr>
                                    </p:animEffect>
                                  </p:childTnLst>
                                </p:cTn>
                              </p:par>
                            </p:childTnLst>
                          </p:cTn>
                        </p:par>
                        <p:par>
                          <p:cTn id="52" fill="hold">
                            <p:stCondLst>
                              <p:cond delay="6250"/>
                            </p:stCondLst>
                            <p:childTnLst>
                              <p:par>
                                <p:cTn id="53" presetID="22" presetClass="entr" presetSubtype="8" fill="hold" nodeType="afterEffect">
                                  <p:stCondLst>
                                    <p:cond delay="0"/>
                                  </p:stCondLst>
                                  <p:childTnLst>
                                    <p:set>
                                      <p:cBhvr>
                                        <p:cTn id="54" dur="1" fill="hold">
                                          <p:stCondLst>
                                            <p:cond delay="0"/>
                                          </p:stCondLst>
                                        </p:cTn>
                                        <p:tgtEl>
                                          <p:spTgt spid="37"/>
                                        </p:tgtEl>
                                        <p:attrNameLst>
                                          <p:attrName>style.visibility</p:attrName>
                                        </p:attrNameLst>
                                      </p:cBhvr>
                                      <p:to>
                                        <p:strVal val="visible"/>
                                      </p:to>
                                    </p:set>
                                    <p:animEffect transition="in" filter="wipe(left)">
                                      <p:cBhvr>
                                        <p:cTn id="55" dur="500"/>
                                        <p:tgtEl>
                                          <p:spTgt spid="37"/>
                                        </p:tgtEl>
                                      </p:cBhvr>
                                    </p:animEffect>
                                  </p:childTnLst>
                                </p:cTn>
                              </p:par>
                            </p:childTnLst>
                          </p:cTn>
                        </p:par>
                        <p:par>
                          <p:cTn id="56" fill="hold">
                            <p:stCondLst>
                              <p:cond delay="6750"/>
                            </p:stCondLst>
                            <p:childTnLst>
                              <p:par>
                                <p:cTn id="57" presetID="37" presetClass="entr" presetSubtype="0" fill="hold" grpId="0" nodeType="afterEffect">
                                  <p:stCondLst>
                                    <p:cond delay="0"/>
                                  </p:stCondLst>
                                  <p:childTnLst>
                                    <p:set>
                                      <p:cBhvr>
                                        <p:cTn id="58" dur="1" fill="hold">
                                          <p:stCondLst>
                                            <p:cond delay="0"/>
                                          </p:stCondLst>
                                        </p:cTn>
                                        <p:tgtEl>
                                          <p:spTgt spid="5"/>
                                        </p:tgtEl>
                                        <p:attrNameLst>
                                          <p:attrName>style.visibility</p:attrName>
                                        </p:attrNameLst>
                                      </p:cBhvr>
                                      <p:to>
                                        <p:strVal val="visible"/>
                                      </p:to>
                                    </p:set>
                                    <p:animEffect transition="in" filter="fade">
                                      <p:cBhvr>
                                        <p:cTn id="59" dur="1000"/>
                                        <p:tgtEl>
                                          <p:spTgt spid="5"/>
                                        </p:tgtEl>
                                      </p:cBhvr>
                                    </p:animEffect>
                                    <p:anim calcmode="lin" valueType="num">
                                      <p:cBhvr>
                                        <p:cTn id="60" dur="1000" fill="hold"/>
                                        <p:tgtEl>
                                          <p:spTgt spid="5"/>
                                        </p:tgtEl>
                                        <p:attrNameLst>
                                          <p:attrName>ppt_x</p:attrName>
                                        </p:attrNameLst>
                                      </p:cBhvr>
                                      <p:tavLst>
                                        <p:tav tm="0">
                                          <p:val>
                                            <p:strVal val="#ppt_x"/>
                                          </p:val>
                                        </p:tav>
                                        <p:tav tm="100000">
                                          <p:val>
                                            <p:strVal val="#ppt_x"/>
                                          </p:val>
                                        </p:tav>
                                      </p:tavLst>
                                    </p:anim>
                                    <p:anim calcmode="lin" valueType="num">
                                      <p:cBhvr>
                                        <p:cTn id="61" dur="900" decel="100000" fill="hold"/>
                                        <p:tgtEl>
                                          <p:spTgt spid="5"/>
                                        </p:tgtEl>
                                        <p:attrNameLst>
                                          <p:attrName>ppt_y</p:attrName>
                                        </p:attrNameLst>
                                      </p:cBhvr>
                                      <p:tavLst>
                                        <p:tav tm="0">
                                          <p:val>
                                            <p:strVal val="#ppt_y+1"/>
                                          </p:val>
                                        </p:tav>
                                        <p:tav tm="100000">
                                          <p:val>
                                            <p:strVal val="#ppt_y-.03"/>
                                          </p:val>
                                        </p:tav>
                                      </p:tavLst>
                                    </p:anim>
                                    <p:anim calcmode="lin" valueType="num">
                                      <p:cBhvr>
                                        <p:cTn id="62" dur="100" accel="100000" fill="hold">
                                          <p:stCondLst>
                                            <p:cond delay="900"/>
                                          </p:stCondLst>
                                        </p:cTn>
                                        <p:tgtEl>
                                          <p:spTgt spid="5"/>
                                        </p:tgtEl>
                                        <p:attrNameLst>
                                          <p:attrName>ppt_y</p:attrName>
                                        </p:attrNameLst>
                                      </p:cBhvr>
                                      <p:tavLst>
                                        <p:tav tm="0">
                                          <p:val>
                                            <p:strVal val="#ppt_y-.03"/>
                                          </p:val>
                                        </p:tav>
                                        <p:tav tm="100000">
                                          <p:val>
                                            <p:strVal val="#ppt_y"/>
                                          </p:val>
                                        </p:tav>
                                      </p:tavLst>
                                    </p:anim>
                                  </p:childTnLst>
                                </p:cTn>
                              </p:par>
                            </p:childTnLst>
                          </p:cTn>
                        </p:par>
                        <p:par>
                          <p:cTn id="63" fill="hold">
                            <p:stCondLst>
                              <p:cond delay="7750"/>
                            </p:stCondLst>
                            <p:childTnLst>
                              <p:par>
                                <p:cTn id="64" presetID="37" presetClass="entr" presetSubtype="0" fill="hold" nodeType="afterEffect">
                                  <p:stCondLst>
                                    <p:cond delay="0"/>
                                  </p:stCondLst>
                                  <p:childTnLst>
                                    <p:set>
                                      <p:cBhvr>
                                        <p:cTn id="65" dur="1" fill="hold">
                                          <p:stCondLst>
                                            <p:cond delay="0"/>
                                          </p:stCondLst>
                                        </p:cTn>
                                        <p:tgtEl>
                                          <p:spTgt spid="7"/>
                                        </p:tgtEl>
                                        <p:attrNameLst>
                                          <p:attrName>style.visibility</p:attrName>
                                        </p:attrNameLst>
                                      </p:cBhvr>
                                      <p:to>
                                        <p:strVal val="visible"/>
                                      </p:to>
                                    </p:set>
                                    <p:animEffect transition="in" filter="fade">
                                      <p:cBhvr>
                                        <p:cTn id="66" dur="1000"/>
                                        <p:tgtEl>
                                          <p:spTgt spid="7"/>
                                        </p:tgtEl>
                                      </p:cBhvr>
                                    </p:animEffect>
                                    <p:anim calcmode="lin" valueType="num">
                                      <p:cBhvr>
                                        <p:cTn id="67" dur="1000" fill="hold"/>
                                        <p:tgtEl>
                                          <p:spTgt spid="7"/>
                                        </p:tgtEl>
                                        <p:attrNameLst>
                                          <p:attrName>ppt_x</p:attrName>
                                        </p:attrNameLst>
                                      </p:cBhvr>
                                      <p:tavLst>
                                        <p:tav tm="0">
                                          <p:val>
                                            <p:strVal val="#ppt_x"/>
                                          </p:val>
                                        </p:tav>
                                        <p:tav tm="100000">
                                          <p:val>
                                            <p:strVal val="#ppt_x"/>
                                          </p:val>
                                        </p:tav>
                                      </p:tavLst>
                                    </p:anim>
                                    <p:anim calcmode="lin" valueType="num">
                                      <p:cBhvr>
                                        <p:cTn id="68" dur="900" decel="100000" fill="hold"/>
                                        <p:tgtEl>
                                          <p:spTgt spid="7"/>
                                        </p:tgtEl>
                                        <p:attrNameLst>
                                          <p:attrName>ppt_y</p:attrName>
                                        </p:attrNameLst>
                                      </p:cBhvr>
                                      <p:tavLst>
                                        <p:tav tm="0">
                                          <p:val>
                                            <p:strVal val="#ppt_y+1"/>
                                          </p:val>
                                        </p:tav>
                                        <p:tav tm="100000">
                                          <p:val>
                                            <p:strVal val="#ppt_y-.03"/>
                                          </p:val>
                                        </p:tav>
                                      </p:tavLst>
                                    </p:anim>
                                    <p:anim calcmode="lin" valueType="num">
                                      <p:cBhvr>
                                        <p:cTn id="69" dur="100" accel="100000" fill="hold">
                                          <p:stCondLst>
                                            <p:cond delay="900"/>
                                          </p:stCondLst>
                                        </p:cTn>
                                        <p:tgtEl>
                                          <p:spTgt spid="7"/>
                                        </p:tgtEl>
                                        <p:attrNameLst>
                                          <p:attrName>ppt_y</p:attrName>
                                        </p:attrNameLst>
                                      </p:cBhvr>
                                      <p:tavLst>
                                        <p:tav tm="0">
                                          <p:val>
                                            <p:strVal val="#ppt_y-.03"/>
                                          </p:val>
                                        </p:tav>
                                        <p:tav tm="100000">
                                          <p:val>
                                            <p:strVal val="#ppt_y"/>
                                          </p:val>
                                        </p:tav>
                                      </p:tavLst>
                                    </p:anim>
                                  </p:childTnLst>
                                </p:cTn>
                              </p:par>
                            </p:childTnLst>
                          </p:cTn>
                        </p:par>
                        <p:par>
                          <p:cTn id="70" fill="hold">
                            <p:stCondLst>
                              <p:cond delay="8750"/>
                            </p:stCondLst>
                            <p:childTnLst>
                              <p:par>
                                <p:cTn id="71" presetID="53" presetClass="entr" presetSubtype="16" fill="hold" grpId="0" nodeType="afterEffect">
                                  <p:stCondLst>
                                    <p:cond delay="0"/>
                                  </p:stCondLst>
                                  <p:childTnLst>
                                    <p:set>
                                      <p:cBhvr>
                                        <p:cTn id="72" dur="1" fill="hold">
                                          <p:stCondLst>
                                            <p:cond delay="0"/>
                                          </p:stCondLst>
                                        </p:cTn>
                                        <p:tgtEl>
                                          <p:spTgt spid="43"/>
                                        </p:tgtEl>
                                        <p:attrNameLst>
                                          <p:attrName>style.visibility</p:attrName>
                                        </p:attrNameLst>
                                      </p:cBhvr>
                                      <p:to>
                                        <p:strVal val="visible"/>
                                      </p:to>
                                    </p:set>
                                    <p:anim calcmode="lin" valueType="num">
                                      <p:cBhvr>
                                        <p:cTn id="73" dur="500" fill="hold"/>
                                        <p:tgtEl>
                                          <p:spTgt spid="43"/>
                                        </p:tgtEl>
                                        <p:attrNameLst>
                                          <p:attrName>ppt_w</p:attrName>
                                        </p:attrNameLst>
                                      </p:cBhvr>
                                      <p:tavLst>
                                        <p:tav tm="0">
                                          <p:val>
                                            <p:fltVal val="0"/>
                                          </p:val>
                                        </p:tav>
                                        <p:tav tm="100000">
                                          <p:val>
                                            <p:strVal val="#ppt_w"/>
                                          </p:val>
                                        </p:tav>
                                      </p:tavLst>
                                    </p:anim>
                                    <p:anim calcmode="lin" valueType="num">
                                      <p:cBhvr>
                                        <p:cTn id="74" dur="500" fill="hold"/>
                                        <p:tgtEl>
                                          <p:spTgt spid="43"/>
                                        </p:tgtEl>
                                        <p:attrNameLst>
                                          <p:attrName>ppt_h</p:attrName>
                                        </p:attrNameLst>
                                      </p:cBhvr>
                                      <p:tavLst>
                                        <p:tav tm="0">
                                          <p:val>
                                            <p:fltVal val="0"/>
                                          </p:val>
                                        </p:tav>
                                        <p:tav tm="100000">
                                          <p:val>
                                            <p:strVal val="#ppt_h"/>
                                          </p:val>
                                        </p:tav>
                                      </p:tavLst>
                                    </p:anim>
                                    <p:animEffect transition="in" filter="fade">
                                      <p:cBhvr>
                                        <p:cTn id="75" dur="500"/>
                                        <p:tgtEl>
                                          <p:spTgt spid="43"/>
                                        </p:tgtEl>
                                      </p:cBhvr>
                                    </p:animEffect>
                                  </p:childTnLst>
                                </p:cTn>
                              </p:par>
                            </p:childTnLst>
                          </p:cTn>
                        </p:par>
                        <p:par>
                          <p:cTn id="76" fill="hold">
                            <p:stCondLst>
                              <p:cond delay="9250"/>
                            </p:stCondLst>
                            <p:childTnLst>
                              <p:par>
                                <p:cTn id="77" presetID="22" presetClass="entr" presetSubtype="8" fill="hold" nodeType="afterEffect">
                                  <p:stCondLst>
                                    <p:cond delay="0"/>
                                  </p:stCondLst>
                                  <p:childTnLst>
                                    <p:set>
                                      <p:cBhvr>
                                        <p:cTn id="78" dur="1" fill="hold">
                                          <p:stCondLst>
                                            <p:cond delay="0"/>
                                          </p:stCondLst>
                                        </p:cTn>
                                        <p:tgtEl>
                                          <p:spTgt spid="40"/>
                                        </p:tgtEl>
                                        <p:attrNameLst>
                                          <p:attrName>style.visibility</p:attrName>
                                        </p:attrNameLst>
                                      </p:cBhvr>
                                      <p:to>
                                        <p:strVal val="visible"/>
                                      </p:to>
                                    </p:set>
                                    <p:animEffect transition="in" filter="wipe(left)">
                                      <p:cBhvr>
                                        <p:cTn id="79"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5" grpId="0" animBg="1"/>
      <p:bldP spid="5" grpId="0" animBg="1"/>
      <p:bldP spid="43" grpId="0" animBg="1"/>
      <p:bldP spid="4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2" name="Picture 21">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a:t>
            </a:r>
            <a:r>
              <a:rPr lang="en-US" sz="1600" dirty="0">
                <a:solidFill>
                  <a:schemeClr val="tx1"/>
                </a:solidFill>
                <a:latin typeface="Candara" panose="020E0502030303020204" pitchFamily="34" charset="0"/>
              </a:rPr>
              <a:t>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1547</TotalTime>
  <Words>1273</Words>
  <Application>Microsoft Office PowerPoint</Application>
  <PresentationFormat>Widescreen</PresentationFormat>
  <Paragraphs>54</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Roboto Light</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307</cp:revision>
  <dcterms:created xsi:type="dcterms:W3CDTF">2016-09-28T22:08:47Z</dcterms:created>
  <dcterms:modified xsi:type="dcterms:W3CDTF">2017-01-25T22:34:46Z</dcterms:modified>
</cp:coreProperties>
</file>