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a:xfrm>
            <a:off x="1016000" y="4811888"/>
            <a:ext cx="4978400" cy="1512711"/>
          </a:xfrm>
          <a:custGeom>
            <a:avLst/>
            <a:gdLst>
              <a:gd name="connsiteX0" fmla="*/ 0 w 4978400"/>
              <a:gd name="connsiteY0" fmla="*/ 1512711 h 1512711"/>
              <a:gd name="connsiteX1" fmla="*/ 829737 w 4978400"/>
              <a:gd name="connsiteY1" fmla="*/ 0 h 1512711"/>
              <a:gd name="connsiteX2" fmla="*/ 4148663 w 4978400"/>
              <a:gd name="connsiteY2" fmla="*/ 0 h 1512711"/>
              <a:gd name="connsiteX3" fmla="*/ 4978400 w 4978400"/>
              <a:gd name="connsiteY3" fmla="*/ 1512711 h 1512711"/>
              <a:gd name="connsiteX4" fmla="*/ 0 w 4978400"/>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8400" h="1512711">
                <a:moveTo>
                  <a:pt x="0" y="1512711"/>
                </a:moveTo>
                <a:lnTo>
                  <a:pt x="829737" y="0"/>
                </a:lnTo>
                <a:lnTo>
                  <a:pt x="4148663" y="0"/>
                </a:lnTo>
                <a:lnTo>
                  <a:pt x="4978400" y="1512711"/>
                </a:lnTo>
                <a:lnTo>
                  <a:pt x="0" y="1512711"/>
                </a:lnTo>
                <a:close/>
              </a:path>
            </a:pathLst>
          </a:custGeom>
          <a:solidFill>
            <a:srgbClr val="44546B"/>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3769" tIns="82550" rIns="953771"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3" name="Group 22"/>
          <p:cNvGrpSpPr/>
          <p:nvPr/>
        </p:nvGrpSpPr>
        <p:grpSpPr>
          <a:xfrm>
            <a:off x="5651690" y="4787061"/>
            <a:ext cx="5321109" cy="1537537"/>
            <a:chOff x="4238767" y="3628396"/>
            <a:chExt cx="3990832" cy="1153153"/>
          </a:xfrm>
          <a:solidFill>
            <a:srgbClr val="44546B"/>
          </a:solidFill>
          <a:effectLst>
            <a:outerShdw blurRad="50800" dist="38100" dir="2700000" algn="tl" rotWithShape="0">
              <a:prstClr val="black">
                <a:alpha val="40000"/>
              </a:prstClr>
            </a:outerShdw>
          </a:effectLst>
        </p:grpSpPr>
        <p:sp>
          <p:nvSpPr>
            <p:cNvPr id="9" name="Right Triangle 8"/>
            <p:cNvSpPr/>
            <p:nvPr/>
          </p:nvSpPr>
          <p:spPr>
            <a:xfrm flipH="1" flipV="1">
              <a:off x="4238767" y="3628396"/>
              <a:ext cx="609600" cy="115315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4848367" y="3628396"/>
              <a:ext cx="3381232" cy="115315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15" name="Freeform 14"/>
          <p:cNvSpPr/>
          <p:nvPr/>
        </p:nvSpPr>
        <p:spPr>
          <a:xfrm>
            <a:off x="1845733" y="3299177"/>
            <a:ext cx="3318933" cy="1512711"/>
          </a:xfrm>
          <a:custGeom>
            <a:avLst/>
            <a:gdLst>
              <a:gd name="connsiteX0" fmla="*/ 0 w 3318933"/>
              <a:gd name="connsiteY0" fmla="*/ 1512711 h 1512711"/>
              <a:gd name="connsiteX1" fmla="*/ 829737 w 3318933"/>
              <a:gd name="connsiteY1" fmla="*/ 0 h 1512711"/>
              <a:gd name="connsiteX2" fmla="*/ 2489196 w 3318933"/>
              <a:gd name="connsiteY2" fmla="*/ 0 h 1512711"/>
              <a:gd name="connsiteX3" fmla="*/ 3318933 w 3318933"/>
              <a:gd name="connsiteY3" fmla="*/ 1512711 h 1512711"/>
              <a:gd name="connsiteX4" fmla="*/ 0 w 3318933"/>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8933" h="1512711">
                <a:moveTo>
                  <a:pt x="0" y="1512711"/>
                </a:moveTo>
                <a:lnTo>
                  <a:pt x="829737" y="0"/>
                </a:lnTo>
                <a:lnTo>
                  <a:pt x="2489196" y="0"/>
                </a:lnTo>
                <a:lnTo>
                  <a:pt x="3318933" y="1512711"/>
                </a:lnTo>
                <a:lnTo>
                  <a:pt x="0" y="1512711"/>
                </a:lnTo>
                <a:close/>
              </a:path>
            </a:pathLst>
          </a:custGeom>
          <a:solidFill>
            <a:srgbClr val="8397B1"/>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3363" tIns="82550" rIns="663364"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4" name="Group 23"/>
          <p:cNvGrpSpPr/>
          <p:nvPr/>
        </p:nvGrpSpPr>
        <p:grpSpPr>
          <a:xfrm>
            <a:off x="4775201" y="3277187"/>
            <a:ext cx="6197599" cy="1548385"/>
            <a:chOff x="3581400" y="2495990"/>
            <a:chExt cx="4648199" cy="1161289"/>
          </a:xfrm>
          <a:solidFill>
            <a:srgbClr val="8397B1"/>
          </a:solidFill>
          <a:effectLst>
            <a:outerShdw blurRad="50800" dist="38100" dir="2700000" algn="tl" rotWithShape="0">
              <a:prstClr val="black">
                <a:alpha val="40000"/>
              </a:prstClr>
            </a:outerShdw>
          </a:effectLst>
        </p:grpSpPr>
        <p:sp>
          <p:nvSpPr>
            <p:cNvPr id="8" name="Right Triangle 7"/>
            <p:cNvSpPr/>
            <p:nvPr/>
          </p:nvSpPr>
          <p:spPr>
            <a:xfrm flipH="1" flipV="1">
              <a:off x="3581400" y="2495991"/>
              <a:ext cx="657366" cy="116128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4238766" y="2495990"/>
              <a:ext cx="3990833" cy="113240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5" name="Freeform 4"/>
          <p:cNvSpPr/>
          <p:nvPr/>
        </p:nvSpPr>
        <p:spPr>
          <a:xfrm>
            <a:off x="2675466" y="1786466"/>
            <a:ext cx="1659466" cy="1512711"/>
          </a:xfrm>
          <a:custGeom>
            <a:avLst/>
            <a:gdLst>
              <a:gd name="connsiteX0" fmla="*/ 0 w 1659466"/>
              <a:gd name="connsiteY0" fmla="*/ 1512711 h 1512711"/>
              <a:gd name="connsiteX1" fmla="*/ 829733 w 1659466"/>
              <a:gd name="connsiteY1" fmla="*/ 0 h 1512711"/>
              <a:gd name="connsiteX2" fmla="*/ 829733 w 1659466"/>
              <a:gd name="connsiteY2" fmla="*/ 0 h 1512711"/>
              <a:gd name="connsiteX3" fmla="*/ 1659466 w 1659466"/>
              <a:gd name="connsiteY3" fmla="*/ 1512711 h 1512711"/>
              <a:gd name="connsiteX4" fmla="*/ 0 w 1659466"/>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466" h="1512711">
                <a:moveTo>
                  <a:pt x="0" y="1512711"/>
                </a:moveTo>
                <a:lnTo>
                  <a:pt x="829733" y="0"/>
                </a:lnTo>
                <a:lnTo>
                  <a:pt x="829733" y="0"/>
                </a:lnTo>
                <a:lnTo>
                  <a:pt x="1659466" y="1512711"/>
                </a:lnTo>
                <a:lnTo>
                  <a:pt x="0" y="1512711"/>
                </a:lnTo>
                <a:close/>
              </a:path>
            </a:pathLst>
          </a:custGeom>
          <a:solidFill>
            <a:srgbClr val="EF3425"/>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7" name="Group 6"/>
          <p:cNvGrpSpPr/>
          <p:nvPr/>
        </p:nvGrpSpPr>
        <p:grpSpPr>
          <a:xfrm>
            <a:off x="3962400" y="1854199"/>
            <a:ext cx="7010400" cy="1422400"/>
            <a:chOff x="2971800" y="1428750"/>
            <a:chExt cx="5257800" cy="1066800"/>
          </a:xfrm>
          <a:solidFill>
            <a:srgbClr val="EF3425"/>
          </a:solidFill>
          <a:effectLst>
            <a:outerShdw blurRad="50800" dist="38100" dir="2700000" algn="tl" rotWithShape="0">
              <a:prstClr val="black">
                <a:alpha val="40000"/>
              </a:prstClr>
            </a:outerShdw>
          </a:effectLst>
        </p:grpSpPr>
        <p:sp>
          <p:nvSpPr>
            <p:cNvPr id="3" name="Right Triangle 2"/>
            <p:cNvSpPr/>
            <p:nvPr/>
          </p:nvSpPr>
          <p:spPr>
            <a:xfrm flipH="1" flipV="1">
              <a:off x="2971800" y="1428750"/>
              <a:ext cx="609600" cy="10668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3581400" y="1428750"/>
              <a:ext cx="4648200" cy="106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25" name="Group 24"/>
          <p:cNvGrpSpPr/>
          <p:nvPr/>
        </p:nvGrpSpPr>
        <p:grpSpPr>
          <a:xfrm>
            <a:off x="370046" y="304456"/>
            <a:ext cx="5845156" cy="1077095"/>
            <a:chOff x="587022" y="976809"/>
            <a:chExt cx="5845156" cy="1077095"/>
          </a:xfrm>
        </p:grpSpPr>
        <p:sp>
          <p:nvSpPr>
            <p:cNvPr id="26" name="TextBox 25"/>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32" name="TextBox 3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4" name="Group 33"/>
          <p:cNvGrpSpPr/>
          <p:nvPr/>
        </p:nvGrpSpPr>
        <p:grpSpPr>
          <a:xfrm>
            <a:off x="6454808" y="4956711"/>
            <a:ext cx="4345583" cy="1223063"/>
            <a:chOff x="1107402" y="1960379"/>
            <a:chExt cx="2825837" cy="1734539"/>
          </a:xfrm>
        </p:grpSpPr>
        <p:sp>
          <p:nvSpPr>
            <p:cNvPr id="35"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6" name="TextBox 35"/>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37" name="Group 36"/>
          <p:cNvGrpSpPr/>
          <p:nvPr/>
        </p:nvGrpSpPr>
        <p:grpSpPr>
          <a:xfrm>
            <a:off x="6458764" y="3420591"/>
            <a:ext cx="4345583" cy="1223063"/>
            <a:chOff x="1107402" y="1960379"/>
            <a:chExt cx="2825837" cy="1734539"/>
          </a:xfrm>
        </p:grpSpPr>
        <p:sp>
          <p:nvSpPr>
            <p:cNvPr id="38"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TextBox 38"/>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40" name="Group 39"/>
          <p:cNvGrpSpPr/>
          <p:nvPr/>
        </p:nvGrpSpPr>
        <p:grpSpPr>
          <a:xfrm>
            <a:off x="6450057" y="1975819"/>
            <a:ext cx="4345583" cy="1223063"/>
            <a:chOff x="1107402" y="1960379"/>
            <a:chExt cx="2825837" cy="1734539"/>
          </a:xfrm>
        </p:grpSpPr>
        <p:sp>
          <p:nvSpPr>
            <p:cNvPr id="41"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sp>
        <p:nvSpPr>
          <p:cNvPr id="43" name="Freeform 37"/>
          <p:cNvSpPr>
            <a:spLocks noEditPoints="1"/>
          </p:cNvSpPr>
          <p:nvPr/>
        </p:nvSpPr>
        <p:spPr bwMode="auto">
          <a:xfrm>
            <a:off x="3284144" y="24947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4" name="Freeform 172"/>
          <p:cNvSpPr>
            <a:spLocks noEditPoints="1"/>
          </p:cNvSpPr>
          <p:nvPr/>
        </p:nvSpPr>
        <p:spPr bwMode="auto">
          <a:xfrm>
            <a:off x="3327219" y="531481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5" name="Group 44"/>
          <p:cNvGrpSpPr/>
          <p:nvPr/>
        </p:nvGrpSpPr>
        <p:grpSpPr>
          <a:xfrm>
            <a:off x="3246073" y="3810387"/>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828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900" decel="100000" fill="hold"/>
                                        <p:tgtEl>
                                          <p:spTgt spid="1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900" decel="100000" fill="hold"/>
                                        <p:tgtEl>
                                          <p:spTgt spid="2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500" fill="hold"/>
                                        <p:tgtEl>
                                          <p:spTgt spid="44"/>
                                        </p:tgtEl>
                                        <p:attrNameLst>
                                          <p:attrName>ppt_w</p:attrName>
                                        </p:attrNameLst>
                                      </p:cBhvr>
                                      <p:tavLst>
                                        <p:tav tm="0">
                                          <p:val>
                                            <p:fltVal val="0"/>
                                          </p:val>
                                        </p:tav>
                                        <p:tav tm="100000">
                                          <p:val>
                                            <p:strVal val="#ppt_w"/>
                                          </p:val>
                                        </p:tav>
                                      </p:tavLst>
                                    </p:anim>
                                    <p:anim calcmode="lin" valueType="num">
                                      <p:cBhvr>
                                        <p:cTn id="26" dur="500" fill="hold"/>
                                        <p:tgtEl>
                                          <p:spTgt spid="44"/>
                                        </p:tgtEl>
                                        <p:attrNameLst>
                                          <p:attrName>ppt_h</p:attrName>
                                        </p:attrNameLst>
                                      </p:cBhvr>
                                      <p:tavLst>
                                        <p:tav tm="0">
                                          <p:val>
                                            <p:fltVal val="0"/>
                                          </p:val>
                                        </p:tav>
                                        <p:tav tm="100000">
                                          <p:val>
                                            <p:strVal val="#ppt_h"/>
                                          </p:val>
                                        </p:tav>
                                      </p:tavLst>
                                    </p:anim>
                                    <p:animEffect transition="in" filter="fade">
                                      <p:cBhvr>
                                        <p:cTn id="27" dur="500"/>
                                        <p:tgtEl>
                                          <p:spTgt spid="44"/>
                                        </p:tgtEl>
                                      </p:cBhvr>
                                    </p:animEffect>
                                  </p:childTnLst>
                                </p:cTn>
                              </p:par>
                            </p:childTnLst>
                          </p:cTn>
                        </p:par>
                        <p:par>
                          <p:cTn id="28" fill="hold">
                            <p:stCondLst>
                              <p:cond delay="325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900" decel="100000" fill="hold"/>
                                        <p:tgtEl>
                                          <p:spTgt spid="1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900" decel="100000" fill="hold"/>
                                        <p:tgtEl>
                                          <p:spTgt spid="2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6250"/>
                            </p:stCondLst>
                            <p:childTnLst>
                              <p:par>
                                <p:cTn id="53" presetID="22" presetClass="entr" presetSubtype="8" fill="hold"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left)">
                                      <p:cBhvr>
                                        <p:cTn id="55" dur="500"/>
                                        <p:tgtEl>
                                          <p:spTgt spid="37"/>
                                        </p:tgtEl>
                                      </p:cBhvr>
                                    </p:animEffect>
                                  </p:childTnLst>
                                </p:cTn>
                              </p:par>
                            </p:childTnLst>
                          </p:cTn>
                        </p:par>
                        <p:par>
                          <p:cTn id="56" fill="hold">
                            <p:stCondLst>
                              <p:cond delay="6750"/>
                            </p:stCondLst>
                            <p:childTnLst>
                              <p:par>
                                <p:cTn id="57" presetID="37" presetClass="entr" presetSubtype="0"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anim calcmode="lin" valueType="num">
                                      <p:cBhvr>
                                        <p:cTn id="60" dur="1000" fill="hold"/>
                                        <p:tgtEl>
                                          <p:spTgt spid="5"/>
                                        </p:tgtEl>
                                        <p:attrNameLst>
                                          <p:attrName>ppt_x</p:attrName>
                                        </p:attrNameLst>
                                      </p:cBhvr>
                                      <p:tavLst>
                                        <p:tav tm="0">
                                          <p:val>
                                            <p:strVal val="#ppt_x"/>
                                          </p:val>
                                        </p:tav>
                                        <p:tav tm="100000">
                                          <p:val>
                                            <p:strVal val="#ppt_x"/>
                                          </p:val>
                                        </p:tav>
                                      </p:tavLst>
                                    </p:anim>
                                    <p:anim calcmode="lin" valueType="num">
                                      <p:cBhvr>
                                        <p:cTn id="61" dur="900" decel="100000" fill="hold"/>
                                        <p:tgtEl>
                                          <p:spTgt spid="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63" fill="hold">
                            <p:stCondLst>
                              <p:cond delay="7750"/>
                            </p:stCondLst>
                            <p:childTnLst>
                              <p:par>
                                <p:cTn id="64" presetID="37"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1000"/>
                                        <p:tgtEl>
                                          <p:spTgt spid="7"/>
                                        </p:tgtEl>
                                      </p:cBhvr>
                                    </p:animEffect>
                                    <p:anim calcmode="lin" valueType="num">
                                      <p:cBhvr>
                                        <p:cTn id="67" dur="1000" fill="hold"/>
                                        <p:tgtEl>
                                          <p:spTgt spid="7"/>
                                        </p:tgtEl>
                                        <p:attrNameLst>
                                          <p:attrName>ppt_x</p:attrName>
                                        </p:attrNameLst>
                                      </p:cBhvr>
                                      <p:tavLst>
                                        <p:tav tm="0">
                                          <p:val>
                                            <p:strVal val="#ppt_x"/>
                                          </p:val>
                                        </p:tav>
                                        <p:tav tm="100000">
                                          <p:val>
                                            <p:strVal val="#ppt_x"/>
                                          </p:val>
                                        </p:tav>
                                      </p:tavLst>
                                    </p:anim>
                                    <p:anim calcmode="lin" valueType="num">
                                      <p:cBhvr>
                                        <p:cTn id="68" dur="900" decel="100000" fill="hold"/>
                                        <p:tgtEl>
                                          <p:spTgt spid="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70" fill="hold">
                            <p:stCondLst>
                              <p:cond delay="8750"/>
                            </p:stCondLst>
                            <p:childTnLst>
                              <p:par>
                                <p:cTn id="71" presetID="53" presetClass="entr" presetSubtype="16"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p:cTn id="73" dur="500" fill="hold"/>
                                        <p:tgtEl>
                                          <p:spTgt spid="43"/>
                                        </p:tgtEl>
                                        <p:attrNameLst>
                                          <p:attrName>ppt_w</p:attrName>
                                        </p:attrNameLst>
                                      </p:cBhvr>
                                      <p:tavLst>
                                        <p:tav tm="0">
                                          <p:val>
                                            <p:fltVal val="0"/>
                                          </p:val>
                                        </p:tav>
                                        <p:tav tm="100000">
                                          <p:val>
                                            <p:strVal val="#ppt_w"/>
                                          </p:val>
                                        </p:tav>
                                      </p:tavLst>
                                    </p:anim>
                                    <p:anim calcmode="lin" valueType="num">
                                      <p:cBhvr>
                                        <p:cTn id="74" dur="500" fill="hold"/>
                                        <p:tgtEl>
                                          <p:spTgt spid="43"/>
                                        </p:tgtEl>
                                        <p:attrNameLst>
                                          <p:attrName>ppt_h</p:attrName>
                                        </p:attrNameLst>
                                      </p:cBhvr>
                                      <p:tavLst>
                                        <p:tav tm="0">
                                          <p:val>
                                            <p:fltVal val="0"/>
                                          </p:val>
                                        </p:tav>
                                        <p:tav tm="100000">
                                          <p:val>
                                            <p:strVal val="#ppt_h"/>
                                          </p:val>
                                        </p:tav>
                                      </p:tavLst>
                                    </p:anim>
                                    <p:animEffect transition="in" filter="fade">
                                      <p:cBhvr>
                                        <p:cTn id="75" dur="500"/>
                                        <p:tgtEl>
                                          <p:spTgt spid="43"/>
                                        </p:tgtEl>
                                      </p:cBhvr>
                                    </p:animEffect>
                                  </p:childTnLst>
                                </p:cTn>
                              </p:par>
                            </p:childTnLst>
                          </p:cTn>
                        </p:par>
                        <p:par>
                          <p:cTn id="76" fill="hold">
                            <p:stCondLst>
                              <p:cond delay="9250"/>
                            </p:stCondLst>
                            <p:childTnLst>
                              <p:par>
                                <p:cTn id="77" presetID="22" presetClass="entr" presetSubtype="8" fill="hold"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5"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1273</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2017-01-25T22:34:46Z</dcterms:modified>
</cp:coreProperties>
</file>