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9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0812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9"/>
          <p:cNvGrpSpPr/>
          <p:nvPr/>
        </p:nvGrpSpPr>
        <p:grpSpPr>
          <a:xfrm>
            <a:off x="1" y="3944285"/>
            <a:ext cx="5721351" cy="2228849"/>
            <a:chOff x="0" y="2890838"/>
            <a:chExt cx="4291013" cy="1671637"/>
          </a:xfrm>
          <a:solidFill>
            <a:srgbClr val="62768F"/>
          </a:solidFill>
          <a:effectLst>
            <a:outerShdw blurRad="50800" dist="38100" dir="5400000" algn="t" rotWithShape="0">
              <a:prstClr val="black">
                <a:alpha val="40000"/>
              </a:prstClr>
            </a:outerShdw>
          </a:effectLst>
        </p:grpSpPr>
        <p:sp>
          <p:nvSpPr>
            <p:cNvPr id="6151" name="Freeform 7"/>
            <p:cNvSpPr>
              <a:spLocks/>
            </p:cNvSpPr>
            <p:nvPr/>
          </p:nvSpPr>
          <p:spPr bwMode="auto">
            <a:xfrm>
              <a:off x="3295650" y="2890838"/>
              <a:ext cx="995363" cy="593725"/>
            </a:xfrm>
            <a:custGeom>
              <a:avLst/>
              <a:gdLst/>
              <a:ahLst/>
              <a:cxnLst>
                <a:cxn ang="0">
                  <a:pos x="0" y="374"/>
                </a:cxn>
                <a:cxn ang="0">
                  <a:pos x="627" y="0"/>
                </a:cxn>
                <a:cxn ang="0">
                  <a:pos x="0" y="215"/>
                </a:cxn>
                <a:cxn ang="0">
                  <a:pos x="0" y="374"/>
                </a:cxn>
              </a:cxnLst>
              <a:rect l="0" t="0" r="r" b="b"/>
              <a:pathLst>
                <a:path w="627" h="374">
                  <a:moveTo>
                    <a:pt x="0" y="374"/>
                  </a:moveTo>
                  <a:lnTo>
                    <a:pt x="627" y="0"/>
                  </a:lnTo>
                  <a:lnTo>
                    <a:pt x="0" y="215"/>
                  </a:lnTo>
                  <a:lnTo>
                    <a:pt x="0" y="37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0" y="3086100"/>
              <a:ext cx="3295650" cy="1476375"/>
            </a:xfrm>
            <a:custGeom>
              <a:avLst/>
              <a:gdLst/>
              <a:ahLst/>
              <a:cxnLst>
                <a:cxn ang="0">
                  <a:pos x="458" y="0"/>
                </a:cxn>
                <a:cxn ang="0">
                  <a:pos x="308" y="77"/>
                </a:cxn>
                <a:cxn ang="0">
                  <a:pos x="0" y="171"/>
                </a:cxn>
                <a:cxn ang="0">
                  <a:pos x="0" y="327"/>
                </a:cxn>
                <a:cxn ang="0">
                  <a:pos x="308" y="166"/>
                </a:cxn>
                <a:cxn ang="0">
                  <a:pos x="458" y="32"/>
                </a:cxn>
                <a:cxn ang="0">
                  <a:pos x="553" y="32"/>
                </a:cxn>
                <a:cxn ang="0">
                  <a:pos x="553" y="0"/>
                </a:cxn>
                <a:cxn ang="0">
                  <a:pos x="458" y="0"/>
                </a:cxn>
              </a:cxnLst>
              <a:rect l="0" t="0" r="r" b="b"/>
              <a:pathLst>
                <a:path w="553" h="341">
                  <a:moveTo>
                    <a:pt x="458" y="0"/>
                  </a:moveTo>
                  <a:cubicBezTo>
                    <a:pt x="358" y="0"/>
                    <a:pt x="326" y="22"/>
                    <a:pt x="308" y="77"/>
                  </a:cubicBezTo>
                  <a:cubicBezTo>
                    <a:pt x="275" y="178"/>
                    <a:pt x="89" y="171"/>
                    <a:pt x="0" y="171"/>
                  </a:cubicBezTo>
                  <a:cubicBezTo>
                    <a:pt x="0" y="327"/>
                    <a:pt x="0" y="327"/>
                    <a:pt x="0" y="327"/>
                  </a:cubicBezTo>
                  <a:cubicBezTo>
                    <a:pt x="89" y="327"/>
                    <a:pt x="275" y="341"/>
                    <a:pt x="308" y="166"/>
                  </a:cubicBezTo>
                  <a:cubicBezTo>
                    <a:pt x="326" y="70"/>
                    <a:pt x="358" y="32"/>
                    <a:pt x="458" y="32"/>
                  </a:cubicBezTo>
                  <a:cubicBezTo>
                    <a:pt x="518" y="32"/>
                    <a:pt x="553" y="32"/>
                    <a:pt x="553" y="32"/>
                  </a:cubicBezTo>
                  <a:cubicBezTo>
                    <a:pt x="553" y="0"/>
                    <a:pt x="553" y="0"/>
                    <a:pt x="553" y="0"/>
                  </a:cubicBezTo>
                  <a:cubicBezTo>
                    <a:pt x="553" y="0"/>
                    <a:pt x="518" y="0"/>
                    <a:pt x="45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4" name="Freeform 10"/>
          <p:cNvSpPr>
            <a:spLocks/>
          </p:cNvSpPr>
          <p:nvPr/>
        </p:nvSpPr>
        <p:spPr bwMode="auto">
          <a:xfrm>
            <a:off x="1" y="3944284"/>
            <a:ext cx="5721351" cy="1286933"/>
          </a:xfrm>
          <a:custGeom>
            <a:avLst/>
            <a:gdLst/>
            <a:ahLst/>
            <a:cxnLst>
              <a:cxn ang="0">
                <a:pos x="0" y="216"/>
              </a:cxn>
              <a:cxn ang="0">
                <a:pos x="308" y="122"/>
              </a:cxn>
              <a:cxn ang="0">
                <a:pos x="458" y="45"/>
              </a:cxn>
              <a:cxn ang="0">
                <a:pos x="553" y="45"/>
              </a:cxn>
              <a:cxn ang="0">
                <a:pos x="553" y="77"/>
              </a:cxn>
              <a:cxn ang="0">
                <a:pos x="553" y="79"/>
              </a:cxn>
              <a:cxn ang="0">
                <a:pos x="720" y="0"/>
              </a:cxn>
              <a:cxn ang="0">
                <a:pos x="0" y="0"/>
              </a:cxn>
              <a:cxn ang="0">
                <a:pos x="0" y="216"/>
              </a:cxn>
            </a:cxnLst>
            <a:rect l="0" t="0" r="r" b="b"/>
            <a:pathLst>
              <a:path w="720" h="223">
                <a:moveTo>
                  <a:pt x="0" y="216"/>
                </a:moveTo>
                <a:cubicBezTo>
                  <a:pt x="89" y="216"/>
                  <a:pt x="275" y="223"/>
                  <a:pt x="308" y="122"/>
                </a:cubicBezTo>
                <a:cubicBezTo>
                  <a:pt x="326" y="67"/>
                  <a:pt x="358" y="45"/>
                  <a:pt x="458" y="45"/>
                </a:cubicBezTo>
                <a:cubicBezTo>
                  <a:pt x="518" y="45"/>
                  <a:pt x="553" y="45"/>
                  <a:pt x="553" y="45"/>
                </a:cubicBezTo>
                <a:cubicBezTo>
                  <a:pt x="553" y="77"/>
                  <a:pt x="553" y="77"/>
                  <a:pt x="553" y="77"/>
                </a:cubicBezTo>
                <a:cubicBezTo>
                  <a:pt x="553" y="79"/>
                  <a:pt x="553" y="79"/>
                  <a:pt x="553" y="79"/>
                </a:cubicBezTo>
                <a:cubicBezTo>
                  <a:pt x="720" y="0"/>
                  <a:pt x="720" y="0"/>
                  <a:pt x="720" y="0"/>
                </a:cubicBezTo>
                <a:cubicBezTo>
                  <a:pt x="0" y="0"/>
                  <a:pt x="0" y="0"/>
                  <a:pt x="0" y="0"/>
                </a:cubicBezTo>
                <a:lnTo>
                  <a:pt x="0" y="216"/>
                </a:lnTo>
                <a:close/>
              </a:path>
            </a:pathLst>
          </a:custGeom>
          <a:solidFill>
            <a:srgbClr val="44546B"/>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1" y="2657351"/>
            <a:ext cx="5721351" cy="1286933"/>
          </a:xfrm>
          <a:custGeom>
            <a:avLst/>
            <a:gdLst/>
            <a:ahLst/>
            <a:cxnLst>
              <a:cxn ang="0">
                <a:pos x="458" y="178"/>
              </a:cxn>
              <a:cxn ang="0">
                <a:pos x="308" y="101"/>
              </a:cxn>
              <a:cxn ang="0">
                <a:pos x="0" y="7"/>
              </a:cxn>
              <a:cxn ang="0">
                <a:pos x="0" y="223"/>
              </a:cxn>
              <a:cxn ang="0">
                <a:pos x="720" y="223"/>
              </a:cxn>
              <a:cxn ang="0">
                <a:pos x="553" y="144"/>
              </a:cxn>
              <a:cxn ang="0">
                <a:pos x="553" y="146"/>
              </a:cxn>
              <a:cxn ang="0">
                <a:pos x="553" y="178"/>
              </a:cxn>
              <a:cxn ang="0">
                <a:pos x="458" y="178"/>
              </a:cxn>
            </a:cxnLst>
            <a:rect l="0" t="0" r="r" b="b"/>
            <a:pathLst>
              <a:path w="720" h="223">
                <a:moveTo>
                  <a:pt x="458" y="178"/>
                </a:moveTo>
                <a:cubicBezTo>
                  <a:pt x="358" y="178"/>
                  <a:pt x="326" y="156"/>
                  <a:pt x="308" y="101"/>
                </a:cubicBezTo>
                <a:cubicBezTo>
                  <a:pt x="275" y="0"/>
                  <a:pt x="89" y="7"/>
                  <a:pt x="0" y="7"/>
                </a:cubicBezTo>
                <a:cubicBezTo>
                  <a:pt x="0" y="223"/>
                  <a:pt x="0" y="223"/>
                  <a:pt x="0" y="223"/>
                </a:cubicBezTo>
                <a:cubicBezTo>
                  <a:pt x="720" y="223"/>
                  <a:pt x="720" y="223"/>
                  <a:pt x="720" y="223"/>
                </a:cubicBezTo>
                <a:cubicBezTo>
                  <a:pt x="553" y="144"/>
                  <a:pt x="553" y="144"/>
                  <a:pt x="553" y="144"/>
                </a:cubicBezTo>
                <a:cubicBezTo>
                  <a:pt x="553" y="146"/>
                  <a:pt x="553" y="146"/>
                  <a:pt x="553" y="146"/>
                </a:cubicBezTo>
                <a:cubicBezTo>
                  <a:pt x="553" y="178"/>
                  <a:pt x="553" y="178"/>
                  <a:pt x="553" y="178"/>
                </a:cubicBezTo>
                <a:cubicBezTo>
                  <a:pt x="553" y="178"/>
                  <a:pt x="518" y="178"/>
                  <a:pt x="458" y="178"/>
                </a:cubicBezTo>
                <a:close/>
              </a:path>
            </a:pathLst>
          </a:custGeom>
          <a:solidFill>
            <a:srgbClr val="8397B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20"/>
          <p:cNvGrpSpPr/>
          <p:nvPr/>
        </p:nvGrpSpPr>
        <p:grpSpPr>
          <a:xfrm>
            <a:off x="1" y="1728308"/>
            <a:ext cx="5721351" cy="2226735"/>
            <a:chOff x="0" y="1220787"/>
            <a:chExt cx="4291013" cy="1670051"/>
          </a:xfrm>
          <a:solidFill>
            <a:srgbClr val="EF3425"/>
          </a:solidFill>
          <a:effectLst>
            <a:outerShdw blurRad="50800" dist="38100" dir="5400000" algn="t" rotWithShape="0">
              <a:prstClr val="black">
                <a:alpha val="40000"/>
              </a:prstClr>
            </a:outerShdw>
          </a:effectLst>
        </p:grpSpPr>
        <p:sp>
          <p:nvSpPr>
            <p:cNvPr id="6149" name="Freeform 5"/>
            <p:cNvSpPr>
              <a:spLocks/>
            </p:cNvSpPr>
            <p:nvPr/>
          </p:nvSpPr>
          <p:spPr bwMode="auto">
            <a:xfrm>
              <a:off x="3295650" y="2298700"/>
              <a:ext cx="995363" cy="592138"/>
            </a:xfrm>
            <a:custGeom>
              <a:avLst/>
              <a:gdLst/>
              <a:ahLst/>
              <a:cxnLst>
                <a:cxn ang="0">
                  <a:pos x="0" y="0"/>
                </a:cxn>
                <a:cxn ang="0">
                  <a:pos x="0" y="158"/>
                </a:cxn>
                <a:cxn ang="0">
                  <a:pos x="627" y="373"/>
                </a:cxn>
                <a:cxn ang="0">
                  <a:pos x="0" y="0"/>
                </a:cxn>
              </a:cxnLst>
              <a:rect l="0" t="0" r="r" b="b"/>
              <a:pathLst>
                <a:path w="627" h="373">
                  <a:moveTo>
                    <a:pt x="0" y="0"/>
                  </a:moveTo>
                  <a:lnTo>
                    <a:pt x="0" y="158"/>
                  </a:lnTo>
                  <a:lnTo>
                    <a:pt x="627" y="373"/>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0" y="1220787"/>
              <a:ext cx="3295650" cy="1474788"/>
            </a:xfrm>
            <a:custGeom>
              <a:avLst/>
              <a:gdLst/>
              <a:ahLst/>
              <a:cxnLst>
                <a:cxn ang="0">
                  <a:pos x="0" y="14"/>
                </a:cxn>
                <a:cxn ang="0">
                  <a:pos x="0" y="170"/>
                </a:cxn>
                <a:cxn ang="0">
                  <a:pos x="308" y="264"/>
                </a:cxn>
                <a:cxn ang="0">
                  <a:pos x="458" y="341"/>
                </a:cxn>
                <a:cxn ang="0">
                  <a:pos x="553" y="341"/>
                </a:cxn>
                <a:cxn ang="0">
                  <a:pos x="553" y="309"/>
                </a:cxn>
                <a:cxn ang="0">
                  <a:pos x="458" y="309"/>
                </a:cxn>
                <a:cxn ang="0">
                  <a:pos x="308" y="175"/>
                </a:cxn>
                <a:cxn ang="0">
                  <a:pos x="0" y="14"/>
                </a:cxn>
              </a:cxnLst>
              <a:rect l="0" t="0" r="r" b="b"/>
              <a:pathLst>
                <a:path w="553" h="341">
                  <a:moveTo>
                    <a:pt x="0" y="14"/>
                  </a:moveTo>
                  <a:cubicBezTo>
                    <a:pt x="0" y="170"/>
                    <a:pt x="0" y="170"/>
                    <a:pt x="0" y="170"/>
                  </a:cubicBezTo>
                  <a:cubicBezTo>
                    <a:pt x="89" y="170"/>
                    <a:pt x="275" y="163"/>
                    <a:pt x="308" y="264"/>
                  </a:cubicBezTo>
                  <a:cubicBezTo>
                    <a:pt x="326" y="319"/>
                    <a:pt x="358" y="341"/>
                    <a:pt x="458" y="341"/>
                  </a:cubicBezTo>
                  <a:cubicBezTo>
                    <a:pt x="518" y="341"/>
                    <a:pt x="553" y="341"/>
                    <a:pt x="553" y="341"/>
                  </a:cubicBezTo>
                  <a:cubicBezTo>
                    <a:pt x="553" y="309"/>
                    <a:pt x="553" y="309"/>
                    <a:pt x="553" y="309"/>
                  </a:cubicBezTo>
                  <a:cubicBezTo>
                    <a:pt x="553" y="309"/>
                    <a:pt x="518" y="309"/>
                    <a:pt x="458" y="309"/>
                  </a:cubicBezTo>
                  <a:cubicBezTo>
                    <a:pt x="358" y="309"/>
                    <a:pt x="326" y="271"/>
                    <a:pt x="308" y="175"/>
                  </a:cubicBezTo>
                  <a:cubicBezTo>
                    <a:pt x="275" y="0"/>
                    <a:pt x="89" y="14"/>
                    <a:pt x="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25"/>
          <p:cNvGrpSpPr/>
          <p:nvPr/>
        </p:nvGrpSpPr>
        <p:grpSpPr>
          <a:xfrm>
            <a:off x="162083" y="1970643"/>
            <a:ext cx="746880" cy="584775"/>
            <a:chOff x="121562" y="1410606"/>
            <a:chExt cx="560160" cy="438581"/>
          </a:xfrm>
        </p:grpSpPr>
        <p:sp>
          <p:nvSpPr>
            <p:cNvPr id="6156" name="Line 12"/>
            <p:cNvSpPr>
              <a:spLocks noChangeShapeType="1"/>
            </p:cNvSpPr>
            <p:nvPr/>
          </p:nvSpPr>
          <p:spPr bwMode="auto">
            <a:xfrm>
              <a:off x="680134" y="1517613"/>
              <a:ext cx="1588" cy="24765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Box 21"/>
            <p:cNvSpPr txBox="1"/>
            <p:nvPr/>
          </p:nvSpPr>
          <p:spPr>
            <a:xfrm>
              <a:off x="121562" y="1410606"/>
              <a:ext cx="479939" cy="438581"/>
            </a:xfrm>
            <a:prstGeom prst="rect">
              <a:avLst/>
            </a:prstGeom>
            <a:noFill/>
          </p:spPr>
          <p:txBody>
            <a:bodyPr wrap="none" rtlCol="0">
              <a:spAutoFit/>
            </a:bodyPr>
            <a:lstStyle/>
            <a:p>
              <a:pPr algn="ctr"/>
              <a:r>
                <a:rPr lang="en-US" sz="3200" b="1" dirty="0">
                  <a:solidFill>
                    <a:schemeClr val="bg1"/>
                  </a:solidFill>
                  <a:latin typeface="Lato"/>
                </a:rPr>
                <a:t>01</a:t>
              </a:r>
              <a:endParaRPr lang="en-US" sz="1600" b="1" dirty="0">
                <a:solidFill>
                  <a:schemeClr val="bg1"/>
                </a:solidFill>
                <a:latin typeface="Lato"/>
              </a:endParaRPr>
            </a:p>
          </p:txBody>
        </p:sp>
      </p:grpSp>
      <p:grpSp>
        <p:nvGrpSpPr>
          <p:cNvPr id="7" name="Group 24"/>
          <p:cNvGrpSpPr/>
          <p:nvPr/>
        </p:nvGrpSpPr>
        <p:grpSpPr>
          <a:xfrm>
            <a:off x="162083" y="3039873"/>
            <a:ext cx="746880" cy="596701"/>
            <a:chOff x="121562" y="2212531"/>
            <a:chExt cx="560160" cy="447526"/>
          </a:xfrm>
        </p:grpSpPr>
        <p:sp>
          <p:nvSpPr>
            <p:cNvPr id="6158" name="Line 14"/>
            <p:cNvSpPr>
              <a:spLocks noChangeShapeType="1"/>
            </p:cNvSpPr>
            <p:nvPr/>
          </p:nvSpPr>
          <p:spPr bwMode="auto">
            <a:xfrm>
              <a:off x="680134" y="2226669"/>
              <a:ext cx="1588" cy="433388"/>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Box 22"/>
            <p:cNvSpPr txBox="1"/>
            <p:nvPr/>
          </p:nvSpPr>
          <p:spPr>
            <a:xfrm>
              <a:off x="121562" y="2212531"/>
              <a:ext cx="479939" cy="438581"/>
            </a:xfrm>
            <a:prstGeom prst="rect">
              <a:avLst/>
            </a:prstGeom>
            <a:noFill/>
          </p:spPr>
          <p:txBody>
            <a:bodyPr wrap="none" rtlCol="0">
              <a:spAutoFit/>
            </a:bodyPr>
            <a:lstStyle/>
            <a:p>
              <a:pPr algn="ctr"/>
              <a:r>
                <a:rPr lang="en-US" sz="3200" b="1" dirty="0">
                  <a:solidFill>
                    <a:schemeClr val="bg1"/>
                  </a:solidFill>
                  <a:latin typeface="Lato"/>
                </a:rPr>
                <a:t>02</a:t>
              </a:r>
              <a:endParaRPr lang="en-US" sz="1600" b="1" dirty="0">
                <a:solidFill>
                  <a:schemeClr val="bg1"/>
                </a:solidFill>
                <a:latin typeface="Lato"/>
              </a:endParaRPr>
            </a:p>
          </p:txBody>
        </p:sp>
      </p:grpSp>
      <p:grpSp>
        <p:nvGrpSpPr>
          <p:cNvPr id="8" name="Group 54"/>
          <p:cNvGrpSpPr/>
          <p:nvPr/>
        </p:nvGrpSpPr>
        <p:grpSpPr>
          <a:xfrm>
            <a:off x="162083" y="4266485"/>
            <a:ext cx="746880" cy="595643"/>
            <a:chOff x="121562" y="3199862"/>
            <a:chExt cx="560160" cy="446732"/>
          </a:xfrm>
        </p:grpSpPr>
        <p:sp>
          <p:nvSpPr>
            <p:cNvPr id="6160" name="Line 16"/>
            <p:cNvSpPr>
              <a:spLocks noChangeShapeType="1"/>
            </p:cNvSpPr>
            <p:nvPr/>
          </p:nvSpPr>
          <p:spPr bwMode="auto">
            <a:xfrm>
              <a:off x="680134" y="3214794"/>
              <a:ext cx="1588" cy="43180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TextBox 23"/>
            <p:cNvSpPr txBox="1"/>
            <p:nvPr/>
          </p:nvSpPr>
          <p:spPr>
            <a:xfrm>
              <a:off x="121562" y="3199862"/>
              <a:ext cx="479939" cy="438581"/>
            </a:xfrm>
            <a:prstGeom prst="rect">
              <a:avLst/>
            </a:prstGeom>
            <a:noFill/>
          </p:spPr>
          <p:txBody>
            <a:bodyPr wrap="none" rtlCol="0">
              <a:spAutoFit/>
            </a:bodyPr>
            <a:lstStyle/>
            <a:p>
              <a:pPr algn="ctr"/>
              <a:r>
                <a:rPr lang="en-US" sz="3200" b="1" dirty="0">
                  <a:solidFill>
                    <a:schemeClr val="bg1"/>
                  </a:solidFill>
                  <a:latin typeface="Lato"/>
                </a:rPr>
                <a:t>03</a:t>
              </a:r>
              <a:endParaRPr lang="en-US" sz="1600" b="1" dirty="0">
                <a:solidFill>
                  <a:schemeClr val="bg1"/>
                </a:solidFill>
                <a:latin typeface="Lato"/>
              </a:endParaRPr>
            </a:p>
          </p:txBody>
        </p:sp>
      </p:grpSp>
      <p:grpSp>
        <p:nvGrpSpPr>
          <p:cNvPr id="9" name="Group 28"/>
          <p:cNvGrpSpPr/>
          <p:nvPr/>
        </p:nvGrpSpPr>
        <p:grpSpPr>
          <a:xfrm>
            <a:off x="162083" y="5347637"/>
            <a:ext cx="746880" cy="584775"/>
            <a:chOff x="121562" y="3943350"/>
            <a:chExt cx="560160" cy="438581"/>
          </a:xfrm>
        </p:grpSpPr>
        <p:sp>
          <p:nvSpPr>
            <p:cNvPr id="6162" name="Line 18"/>
            <p:cNvSpPr>
              <a:spLocks noChangeShapeType="1"/>
            </p:cNvSpPr>
            <p:nvPr/>
          </p:nvSpPr>
          <p:spPr bwMode="auto">
            <a:xfrm>
              <a:off x="680134" y="4050357"/>
              <a:ext cx="1588" cy="247650"/>
            </a:xfrm>
            <a:prstGeom prst="line">
              <a:avLst/>
            </a:prstGeom>
            <a:noFill/>
            <a:ln w="28575"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121562" y="3943350"/>
              <a:ext cx="479939" cy="438581"/>
            </a:xfrm>
            <a:prstGeom prst="rect">
              <a:avLst/>
            </a:prstGeom>
            <a:noFill/>
          </p:spPr>
          <p:txBody>
            <a:bodyPr wrap="none" rtlCol="0">
              <a:spAutoFit/>
            </a:bodyPr>
            <a:lstStyle/>
            <a:p>
              <a:pPr algn="ctr"/>
              <a:r>
                <a:rPr lang="en-US" sz="3200" b="1" dirty="0">
                  <a:solidFill>
                    <a:schemeClr val="bg1"/>
                  </a:solidFill>
                  <a:latin typeface="Lato"/>
                </a:rPr>
                <a:t>04</a:t>
              </a:r>
              <a:endParaRPr lang="en-US" sz="1600" b="1" dirty="0">
                <a:solidFill>
                  <a:schemeClr val="bg1"/>
                </a:solidFill>
                <a:latin typeface="Lato"/>
              </a:endParaRPr>
            </a:p>
          </p:txBody>
        </p:sp>
      </p:grpSp>
      <p:grpSp>
        <p:nvGrpSpPr>
          <p:cNvPr id="14" name="Group 42"/>
          <p:cNvGrpSpPr>
            <a:grpSpLocks noChangeAspect="1"/>
          </p:cNvGrpSpPr>
          <p:nvPr/>
        </p:nvGrpSpPr>
        <p:grpSpPr>
          <a:xfrm rot="1040962">
            <a:off x="7102958" y="972887"/>
            <a:ext cx="5142396" cy="5303520"/>
            <a:chOff x="2521857" y="871852"/>
            <a:chExt cx="3733800" cy="3804882"/>
          </a:xfrm>
          <a:effectLst>
            <a:outerShdw blurRad="508000" dist="241300" dir="19740000" sy="23000" kx="-1200000" algn="bl" rotWithShape="0">
              <a:prstClr val="black">
                <a:alpha val="20000"/>
              </a:prstClr>
            </a:outerShdw>
          </a:effectLst>
          <a:scene3d>
            <a:camera prst="isometricOffAxis1Left">
              <a:rot lat="1080000" lon="3840000" rev="0"/>
            </a:camera>
            <a:lightRig rig="threePt" dir="t"/>
          </a:scene3d>
        </p:grpSpPr>
        <p:sp>
          <p:nvSpPr>
            <p:cNvPr id="44" name="Oval 43"/>
            <p:cNvSpPr/>
            <p:nvPr/>
          </p:nvSpPr>
          <p:spPr>
            <a:xfrm>
              <a:off x="2821627" y="1242704"/>
              <a:ext cx="3134260" cy="3134260"/>
            </a:xfrm>
            <a:prstGeom prst="ellipse">
              <a:avLst/>
            </a:prstGeom>
            <a:solidFill>
              <a:schemeClr val="accent4"/>
            </a:solidFill>
            <a:ln w="76200">
              <a:no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Oval 44"/>
            <p:cNvSpPr/>
            <p:nvPr/>
          </p:nvSpPr>
          <p:spPr>
            <a:xfrm>
              <a:off x="2521857" y="942934"/>
              <a:ext cx="3733800" cy="3733800"/>
            </a:xfrm>
            <a:prstGeom prst="ellipse">
              <a:avLst/>
            </a:prstGeom>
            <a:solidFill>
              <a:schemeClr val="bg1">
                <a:lumMod val="65000"/>
              </a:schemeClr>
            </a:solidFill>
            <a:ln w="76200">
              <a:no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Oval 45"/>
            <p:cNvSpPr/>
            <p:nvPr/>
          </p:nvSpPr>
          <p:spPr>
            <a:xfrm>
              <a:off x="2913743" y="1334820"/>
              <a:ext cx="2950028" cy="2950028"/>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Oval 46"/>
            <p:cNvSpPr/>
            <p:nvPr/>
          </p:nvSpPr>
          <p:spPr>
            <a:xfrm>
              <a:off x="3291609" y="1712686"/>
              <a:ext cx="2194296" cy="2194296"/>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Oval 47"/>
            <p:cNvSpPr/>
            <p:nvPr/>
          </p:nvSpPr>
          <p:spPr>
            <a:xfrm>
              <a:off x="3692484" y="2113561"/>
              <a:ext cx="1392546" cy="1392546"/>
            </a:xfrm>
            <a:prstGeom prst="ellipse">
              <a:avLst/>
            </a:prstGeom>
            <a:solidFill>
              <a:schemeClr val="bg1">
                <a:lumMod val="65000"/>
              </a:schemeClr>
            </a:solidFill>
            <a:ln w="76200"/>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9" name="Oval 48"/>
            <p:cNvSpPr/>
            <p:nvPr/>
          </p:nvSpPr>
          <p:spPr>
            <a:xfrm>
              <a:off x="4069855" y="2490932"/>
              <a:ext cx="637804" cy="637804"/>
            </a:xfrm>
            <a:prstGeom prst="ellipse">
              <a:avLst/>
            </a:prstGeom>
            <a:solidFill>
              <a:schemeClr val="bg1">
                <a:lumMod val="65000"/>
              </a:schemeClr>
            </a:solidFill>
            <a:ln w="76200">
              <a:solidFill>
                <a:schemeClr val="bg1"/>
              </a:solidFill>
            </a:ln>
            <a:sp3d extrusionH="234950"/>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TextBox 50"/>
            <p:cNvSpPr txBox="1"/>
            <p:nvPr/>
          </p:nvSpPr>
          <p:spPr>
            <a:xfrm>
              <a:off x="4117804" y="2056967"/>
              <a:ext cx="564925" cy="519918"/>
            </a:xfrm>
            <a:prstGeom prst="rect">
              <a:avLst/>
            </a:prstGeom>
            <a:noFill/>
            <a:sp3d extrusionH="234950"/>
          </p:spPr>
          <p:txBody>
            <a:bodyPr wrap="none" rtlCol="0">
              <a:spAutoFit/>
            </a:bodyPr>
            <a:lstStyle/>
            <a:p>
              <a:pPr algn="ctr"/>
              <a:r>
                <a:rPr lang="en-US" sz="2400" b="1" dirty="0">
                  <a:solidFill>
                    <a:schemeClr val="bg1"/>
                  </a:solidFill>
                </a:rPr>
                <a:t>01</a:t>
              </a:r>
            </a:p>
          </p:txBody>
        </p:sp>
        <p:sp>
          <p:nvSpPr>
            <p:cNvPr id="52" name="TextBox 51"/>
            <p:cNvSpPr txBox="1"/>
            <p:nvPr/>
          </p:nvSpPr>
          <p:spPr>
            <a:xfrm>
              <a:off x="4117805" y="1665083"/>
              <a:ext cx="564925" cy="519918"/>
            </a:xfrm>
            <a:prstGeom prst="rect">
              <a:avLst/>
            </a:prstGeom>
            <a:noFill/>
            <a:sp3d extrusionH="234950"/>
          </p:spPr>
          <p:txBody>
            <a:bodyPr wrap="none" rtlCol="0">
              <a:spAutoFit/>
            </a:bodyPr>
            <a:lstStyle/>
            <a:p>
              <a:pPr algn="ctr"/>
              <a:r>
                <a:rPr lang="en-US" sz="2400" b="1" dirty="0">
                  <a:solidFill>
                    <a:schemeClr val="bg1"/>
                  </a:solidFill>
                </a:rPr>
                <a:t>02</a:t>
              </a:r>
            </a:p>
          </p:txBody>
        </p:sp>
        <p:sp>
          <p:nvSpPr>
            <p:cNvPr id="53" name="TextBox 52"/>
            <p:cNvSpPr txBox="1"/>
            <p:nvPr/>
          </p:nvSpPr>
          <p:spPr>
            <a:xfrm>
              <a:off x="4117804" y="1281879"/>
              <a:ext cx="564925" cy="519918"/>
            </a:xfrm>
            <a:prstGeom prst="rect">
              <a:avLst/>
            </a:prstGeom>
            <a:noFill/>
            <a:sp3d extrusionH="234950"/>
          </p:spPr>
          <p:txBody>
            <a:bodyPr wrap="none" rtlCol="0">
              <a:spAutoFit/>
            </a:bodyPr>
            <a:lstStyle/>
            <a:p>
              <a:pPr algn="ctr"/>
              <a:r>
                <a:rPr lang="en-US" sz="2400" b="1" dirty="0">
                  <a:solidFill>
                    <a:schemeClr val="bg1"/>
                  </a:solidFill>
                </a:rPr>
                <a:t>03</a:t>
              </a:r>
            </a:p>
          </p:txBody>
        </p:sp>
        <p:sp>
          <p:nvSpPr>
            <p:cNvPr id="54" name="TextBox 53"/>
            <p:cNvSpPr txBox="1"/>
            <p:nvPr/>
          </p:nvSpPr>
          <p:spPr>
            <a:xfrm>
              <a:off x="4117804" y="871852"/>
              <a:ext cx="564925" cy="519918"/>
            </a:xfrm>
            <a:prstGeom prst="rect">
              <a:avLst/>
            </a:prstGeom>
            <a:noFill/>
            <a:sp3d extrusionH="234950"/>
          </p:spPr>
          <p:txBody>
            <a:bodyPr wrap="none" rtlCol="0">
              <a:spAutoFit/>
            </a:bodyPr>
            <a:lstStyle/>
            <a:p>
              <a:pPr algn="ctr"/>
              <a:r>
                <a:rPr lang="en-US" sz="2400" b="1" dirty="0">
                  <a:solidFill>
                    <a:schemeClr val="bg1"/>
                  </a:solidFill>
                </a:rPr>
                <a:t>04</a:t>
              </a:r>
            </a:p>
          </p:txBody>
        </p:sp>
      </p:grpSp>
      <p:sp>
        <p:nvSpPr>
          <p:cNvPr id="55" name="TextBox 54"/>
          <p:cNvSpPr txBox="1"/>
          <p:nvPr/>
        </p:nvSpPr>
        <p:spPr>
          <a:xfrm>
            <a:off x="1171575" y="258228"/>
            <a:ext cx="9909792" cy="984885"/>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sz="1400" dirty="0">
                <a:solidFill>
                  <a:schemeClr val="bg1">
                    <a:lumMod val="85000"/>
                  </a:schemeClr>
                </a:solidFill>
                <a:latin typeface="Candara" panose="020E0502030303020204" pitchFamily="34" charset="0"/>
              </a:rPr>
              <a:t>Your Subtitle</a:t>
            </a:r>
          </a:p>
        </p:txBody>
      </p:sp>
      <p:sp>
        <p:nvSpPr>
          <p:cNvPr id="56" name="TextBox 55"/>
          <p:cNvSpPr txBox="1"/>
          <p:nvPr/>
        </p:nvSpPr>
        <p:spPr>
          <a:xfrm>
            <a:off x="2746719" y="1694450"/>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2654234" y="50020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4878943" y="2329156"/>
            <a:ext cx="2997542" cy="929485"/>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5008094" y="4386517"/>
            <a:ext cx="2997542" cy="929485"/>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657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2" presetClass="entr" presetSubtype="2" accel="50000" decel="5000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1+#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75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1750"/>
                            </p:stCondLst>
                            <p:childTnLst>
                              <p:par>
                                <p:cTn id="21" presetID="22" presetClass="entr" presetSubtype="1" fill="hold" grpId="0" nodeType="after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wipe(up)">
                                      <p:cBhvr>
                                        <p:cTn id="23" dur="500"/>
                                        <p:tgtEl>
                                          <p:spTgt spid="56"/>
                                        </p:tgtEl>
                                      </p:cBhvr>
                                    </p:animEffect>
                                  </p:childTnLst>
                                </p:cTn>
                              </p:par>
                            </p:childTnLst>
                          </p:cTn>
                        </p:par>
                        <p:par>
                          <p:cTn id="24" fill="hold">
                            <p:stCondLst>
                              <p:cond delay="2250"/>
                            </p:stCondLst>
                            <p:childTnLst>
                              <p:par>
                                <p:cTn id="25" presetID="22" presetClass="entr" presetSubtype="8" fill="hold" grpId="0" nodeType="afterEffect">
                                  <p:stCondLst>
                                    <p:cond delay="0"/>
                                  </p:stCondLst>
                                  <p:childTnLst>
                                    <p:set>
                                      <p:cBhvr>
                                        <p:cTn id="26" dur="1" fill="hold">
                                          <p:stCondLst>
                                            <p:cond delay="0"/>
                                          </p:stCondLst>
                                        </p:cTn>
                                        <p:tgtEl>
                                          <p:spTgt spid="6153"/>
                                        </p:tgtEl>
                                        <p:attrNameLst>
                                          <p:attrName>style.visibility</p:attrName>
                                        </p:attrNameLst>
                                      </p:cBhvr>
                                      <p:to>
                                        <p:strVal val="visible"/>
                                      </p:to>
                                    </p:set>
                                    <p:animEffect transition="in" filter="wipe(left)">
                                      <p:cBhvr>
                                        <p:cTn id="27" dur="750"/>
                                        <p:tgtEl>
                                          <p:spTgt spid="6153"/>
                                        </p:tgtEl>
                                      </p:cBhvr>
                                    </p:animEffect>
                                  </p:childTnLst>
                                </p:cTn>
                              </p:par>
                              <p:par>
                                <p:cTn id="28" presetID="10" presetClass="entr" presetSubtype="0"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up)">
                                      <p:cBhvr>
                                        <p:cTn id="34" dur="500"/>
                                        <p:tgtEl>
                                          <p:spTgt spid="58"/>
                                        </p:tgtEl>
                                      </p:cBhvr>
                                    </p:animEffect>
                                  </p:childTnLst>
                                </p:cTn>
                              </p:par>
                            </p:childTnLst>
                          </p:cTn>
                        </p:par>
                        <p:par>
                          <p:cTn id="35" fill="hold">
                            <p:stCondLst>
                              <p:cond delay="3500"/>
                            </p:stCondLst>
                            <p:childTnLst>
                              <p:par>
                                <p:cTn id="36" presetID="22" presetClass="entr" presetSubtype="8" fill="hold" grpId="0" nodeType="afterEffect">
                                  <p:stCondLst>
                                    <p:cond delay="0"/>
                                  </p:stCondLst>
                                  <p:childTnLst>
                                    <p:set>
                                      <p:cBhvr>
                                        <p:cTn id="37" dur="1" fill="hold">
                                          <p:stCondLst>
                                            <p:cond delay="0"/>
                                          </p:stCondLst>
                                        </p:cTn>
                                        <p:tgtEl>
                                          <p:spTgt spid="6154"/>
                                        </p:tgtEl>
                                        <p:attrNameLst>
                                          <p:attrName>style.visibility</p:attrName>
                                        </p:attrNameLst>
                                      </p:cBhvr>
                                      <p:to>
                                        <p:strVal val="visible"/>
                                      </p:to>
                                    </p:set>
                                    <p:animEffect transition="in" filter="wipe(left)">
                                      <p:cBhvr>
                                        <p:cTn id="38" dur="750"/>
                                        <p:tgtEl>
                                          <p:spTgt spid="6154"/>
                                        </p:tgtEl>
                                      </p:cBhvr>
                                    </p:animEffect>
                                  </p:childTnLst>
                                </p:cTn>
                              </p:par>
                              <p:par>
                                <p:cTn id="39" presetID="10"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childTnLst>
                                </p:cTn>
                              </p:par>
                            </p:childTnLst>
                          </p:cTn>
                        </p:par>
                        <p:par>
                          <p:cTn id="42" fill="hold">
                            <p:stCondLst>
                              <p:cond delay="4250"/>
                            </p:stCondLst>
                            <p:childTnLst>
                              <p:par>
                                <p:cTn id="43" presetID="22" presetClass="entr" presetSubtype="1" fill="hold" grpId="0" nodeType="after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wipe(up)">
                                      <p:cBhvr>
                                        <p:cTn id="45" dur="500"/>
                                        <p:tgtEl>
                                          <p:spTgt spid="59"/>
                                        </p:tgtEl>
                                      </p:cBhvr>
                                    </p:animEffect>
                                  </p:childTnLst>
                                </p:cTn>
                              </p:par>
                            </p:childTnLst>
                          </p:cTn>
                        </p:par>
                        <p:par>
                          <p:cTn id="46" fill="hold">
                            <p:stCondLst>
                              <p:cond delay="4750"/>
                            </p:stCondLst>
                            <p:childTnLst>
                              <p:par>
                                <p:cTn id="47" presetID="22" presetClass="entr" presetSubtype="8" fill="hold" nodeType="after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wipe(left)">
                                      <p:cBhvr>
                                        <p:cTn id="49" dur="750"/>
                                        <p:tgtEl>
                                          <p:spTgt spid="5"/>
                                        </p:tgtEl>
                                      </p:cBhvr>
                                    </p:animEffect>
                                  </p:childTnLst>
                                </p:cTn>
                              </p:par>
                              <p:par>
                                <p:cTn id="50" presetID="10" presetClass="entr" presetSubtype="0" fill="hold"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childTnLst>
                                </p:cTn>
                              </p:par>
                            </p:childTnLst>
                          </p:cTn>
                        </p:par>
                        <p:par>
                          <p:cTn id="53" fill="hold">
                            <p:stCondLst>
                              <p:cond delay="5500"/>
                            </p:stCondLst>
                            <p:childTnLst>
                              <p:par>
                                <p:cTn id="54" presetID="22" presetClass="entr" presetSubtype="1"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Effect transition="in" filter="wipe(up)">
                                      <p:cBhvr>
                                        <p:cTn id="56"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4" grpId="0" animBg="1"/>
      <p:bldP spid="6153" grpId="0" animBg="1"/>
      <p:bldP spid="55" grpId="0"/>
      <p:bldP spid="56" grpId="0"/>
      <p:bldP spid="57" grpId="0"/>
      <p:bldP spid="58" grpId="0"/>
      <p:bldP spid="5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1278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2017-01-25T22:30:58Z</dcterms:modified>
</cp:coreProperties>
</file>