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393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20131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8" name="Oval 27"/>
          <p:cNvSpPr/>
          <p:nvPr/>
        </p:nvSpPr>
        <p:spPr>
          <a:xfrm>
            <a:off x="867068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9" name="TextBox 28"/>
          <p:cNvSpPr txBox="1"/>
          <p:nvPr/>
        </p:nvSpPr>
        <p:spPr>
          <a:xfrm>
            <a:off x="8880658" y="3027165"/>
            <a:ext cx="1948280" cy="1661993"/>
          </a:xfrm>
          <a:prstGeom prst="rect">
            <a:avLst/>
          </a:prstGeom>
          <a:noFill/>
        </p:spPr>
        <p:txBody>
          <a:bodyPr wrap="square" rtlCol="0">
            <a:spAutoFit/>
          </a:bodyPr>
          <a:lstStyle/>
          <a:p>
            <a:pPr algn="ctr"/>
            <a:r>
              <a:rPr lang="en-US" sz="2200" b="1" dirty="0">
                <a:solidFill>
                  <a:srgbClr val="62768F"/>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sp>
        <p:nvSpPr>
          <p:cNvPr id="25" name="Oval 24"/>
          <p:cNvSpPr/>
          <p:nvPr/>
        </p:nvSpPr>
        <p:spPr>
          <a:xfrm>
            <a:off x="618089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6" name="TextBox 25"/>
          <p:cNvSpPr txBox="1"/>
          <p:nvPr/>
        </p:nvSpPr>
        <p:spPr>
          <a:xfrm>
            <a:off x="6390868" y="3027165"/>
            <a:ext cx="1948280" cy="1661993"/>
          </a:xfrm>
          <a:prstGeom prst="rect">
            <a:avLst/>
          </a:prstGeom>
          <a:noFill/>
        </p:spPr>
        <p:txBody>
          <a:bodyPr wrap="square" rtlCol="0">
            <a:spAutoFit/>
          </a:bodyPr>
          <a:lstStyle/>
          <a:p>
            <a:pPr algn="ctr"/>
            <a:r>
              <a:rPr lang="en-US" sz="2200" b="1" dirty="0">
                <a:solidFill>
                  <a:srgbClr val="44546B"/>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sp>
        <p:nvSpPr>
          <p:cNvPr id="22" name="Oval 21"/>
          <p:cNvSpPr/>
          <p:nvPr/>
        </p:nvSpPr>
        <p:spPr>
          <a:xfrm>
            <a:off x="3691107" y="1980784"/>
            <a:ext cx="2286000" cy="3200400"/>
          </a:xfrm>
          <a:prstGeom prst="ellipse">
            <a:avLst/>
          </a:prstGeom>
          <a:solidFill>
            <a:schemeClr val="tx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b="1" dirty="0">
              <a:solidFill>
                <a:srgbClr val="ED7D31"/>
              </a:solidFill>
              <a:latin typeface="Candara" panose="020E0502030303020204" pitchFamily="34" charset="0"/>
            </a:endParaRPr>
          </a:p>
          <a:p>
            <a:pPr algn="ctr"/>
            <a:endParaRPr lang="en-US" sz="2000" b="1" dirty="0">
              <a:solidFill>
                <a:srgbClr val="ED7D31"/>
              </a:solidFill>
              <a:latin typeface="Candara" panose="020E0502030303020204" pitchFamily="34" charset="0"/>
            </a:endParaRPr>
          </a:p>
          <a:p>
            <a:pPr algn="ctr"/>
            <a:endParaRPr lang="en-US" sz="1200" dirty="0"/>
          </a:p>
        </p:txBody>
      </p:sp>
      <p:sp>
        <p:nvSpPr>
          <p:cNvPr id="23" name="TextBox 22"/>
          <p:cNvSpPr txBox="1"/>
          <p:nvPr/>
        </p:nvSpPr>
        <p:spPr>
          <a:xfrm>
            <a:off x="3901078" y="3027165"/>
            <a:ext cx="1948280" cy="1661993"/>
          </a:xfrm>
          <a:prstGeom prst="rect">
            <a:avLst/>
          </a:prstGeom>
          <a:noFill/>
        </p:spPr>
        <p:txBody>
          <a:bodyPr wrap="square" rtlCol="0">
            <a:spAutoFit/>
          </a:bodyPr>
          <a:lstStyle/>
          <a:p>
            <a:pPr algn="ctr"/>
            <a:r>
              <a:rPr lang="en-US" sz="2200" b="1" dirty="0">
                <a:solidFill>
                  <a:srgbClr val="8397B1"/>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sp>
        <p:nvSpPr>
          <p:cNvPr id="7" name="TextBox 6"/>
          <p:cNvSpPr txBox="1"/>
          <p:nvPr/>
        </p:nvSpPr>
        <p:spPr>
          <a:xfrm>
            <a:off x="1171575" y="258228"/>
            <a:ext cx="9909792" cy="1200329"/>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 name="Rectangle 1"/>
          <p:cNvSpPr/>
          <p:nvPr/>
        </p:nvSpPr>
        <p:spPr>
          <a:xfrm>
            <a:off x="0" y="5443538"/>
            <a:ext cx="12192000" cy="1414462"/>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720" y="5596771"/>
            <a:ext cx="10585647" cy="1107996"/>
          </a:xfrm>
          <a:prstGeom prst="rect">
            <a:avLst/>
          </a:prstGeom>
          <a:noFill/>
        </p:spPr>
        <p:txBody>
          <a:bodyPr wrap="square" rtlCol="0">
            <a:spAutoFit/>
          </a:bodyPr>
          <a:lstStyle/>
          <a:p>
            <a:r>
              <a:rPr lang="en-US" b="1" dirty="0">
                <a:solidFill>
                  <a:srgbClr val="222A49"/>
                </a:solidFill>
                <a:latin typeface="Candara" panose="020E0502030303020204" pitchFamily="34" charset="0"/>
              </a:rPr>
              <a:t>LOREM IPSUM DOLOR</a:t>
            </a:r>
          </a:p>
          <a:p>
            <a:endParaRPr lang="en-US" sz="600" b="1" dirty="0">
              <a:solidFill>
                <a:srgbClr val="222A49"/>
              </a:solidFill>
              <a:latin typeface="Candara" panose="020E0502030303020204" pitchFamily="34" charset="0"/>
            </a:endParaRPr>
          </a:p>
          <a:p>
            <a:r>
              <a:rPr lang="en-US" sz="1400" dirty="0">
                <a:solidFill>
                  <a:srgbClr val="222A49"/>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3" name="Freeform 370"/>
          <p:cNvSpPr>
            <a:spLocks noEditPoints="1"/>
          </p:cNvSpPr>
          <p:nvPr/>
        </p:nvSpPr>
        <p:spPr bwMode="auto">
          <a:xfrm>
            <a:off x="9616241" y="2480271"/>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364"/>
          <p:cNvSpPr>
            <a:spLocks noEditPoints="1"/>
          </p:cNvSpPr>
          <p:nvPr/>
        </p:nvSpPr>
        <p:spPr bwMode="auto">
          <a:xfrm>
            <a:off x="4662703" y="255688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81"/>
          <p:cNvSpPr>
            <a:spLocks noEditPoints="1"/>
          </p:cNvSpPr>
          <p:nvPr/>
        </p:nvSpPr>
        <p:spPr bwMode="auto">
          <a:xfrm>
            <a:off x="7184049" y="2525087"/>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74"/>
          <p:cNvSpPr>
            <a:spLocks noEditPoints="1"/>
          </p:cNvSpPr>
          <p:nvPr/>
        </p:nvSpPr>
        <p:spPr bwMode="auto">
          <a:xfrm>
            <a:off x="2153369" y="2483635"/>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 name="TextBox 3"/>
          <p:cNvSpPr txBox="1"/>
          <p:nvPr/>
        </p:nvSpPr>
        <p:spPr>
          <a:xfrm>
            <a:off x="1411288" y="3027165"/>
            <a:ext cx="1948280" cy="1661993"/>
          </a:xfrm>
          <a:prstGeom prst="rect">
            <a:avLst/>
          </a:prstGeom>
          <a:noFill/>
        </p:spPr>
        <p:txBody>
          <a:bodyPr wrap="square" rtlCol="0">
            <a:spAutoFit/>
          </a:bodyPr>
          <a:lstStyle/>
          <a:p>
            <a:pPr algn="ctr"/>
            <a:r>
              <a:rPr lang="en-US" sz="2200" b="1" dirty="0">
                <a:solidFill>
                  <a:srgbClr val="EF3425"/>
                </a:solidFill>
                <a:latin typeface="Candara" panose="020E0502030303020204" pitchFamily="34" charset="0"/>
              </a:rPr>
              <a:t>Lorem Ipsum</a:t>
            </a:r>
          </a:p>
          <a:p>
            <a:pPr algn="ctr"/>
            <a:endParaRPr lang="en-US" sz="800" b="1" dirty="0">
              <a:solidFill>
                <a:srgbClr val="ED7D3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a:t>
            </a:r>
          </a:p>
          <a:p>
            <a:pPr algn="ctr"/>
            <a:endParaRPr lang="en-US" sz="800" dirty="0">
              <a:latin typeface="Candara" panose="020E0502030303020204" pitchFamily="34" charset="0"/>
            </a:endParaRP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p>
          <a:p>
            <a:pPr marL="457200" indent="-457200" algn="ctr">
              <a:buFont typeface="Wingdings" panose="05000000000000000000" pitchFamily="2" charset="2"/>
              <a:buChar char="ü"/>
            </a:pPr>
            <a:r>
              <a:rPr lang="en-US" sz="1200" dirty="0">
                <a:solidFill>
                  <a:schemeClr val="bg1"/>
                </a:solidFill>
                <a:latin typeface="Candara" panose="020E0502030303020204" pitchFamily="34" charset="0"/>
              </a:rPr>
              <a:t>Lorem Ipsum</a:t>
            </a:r>
            <a:endParaRPr lang="en-US" sz="1200" dirty="0">
              <a:solidFill>
                <a:schemeClr val="bg1"/>
              </a:solidFill>
            </a:endParaRPr>
          </a:p>
        </p:txBody>
      </p:sp>
      <p:pic>
        <p:nvPicPr>
          <p:cNvPr id="17" name="Picture 1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6414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up)">
                                      <p:cBhvr>
                                        <p:cTn id="23" dur="500"/>
                                        <p:tgtEl>
                                          <p:spTgt spid="4"/>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500" fill="hold"/>
                                        <p:tgtEl>
                                          <p:spTgt spid="22"/>
                                        </p:tgtEl>
                                        <p:attrNameLst>
                                          <p:attrName>ppt_w</p:attrName>
                                        </p:attrNameLst>
                                      </p:cBhvr>
                                      <p:tavLst>
                                        <p:tav tm="0">
                                          <p:val>
                                            <p:fltVal val="0"/>
                                          </p:val>
                                        </p:tav>
                                        <p:tav tm="100000">
                                          <p:val>
                                            <p:strVal val="#ppt_w"/>
                                          </p:val>
                                        </p:tav>
                                      </p:tavLst>
                                    </p:anim>
                                    <p:anim calcmode="lin" valueType="num">
                                      <p:cBhvr>
                                        <p:cTn id="28" dur="500" fill="hold"/>
                                        <p:tgtEl>
                                          <p:spTgt spid="22"/>
                                        </p:tgtEl>
                                        <p:attrNameLst>
                                          <p:attrName>ppt_h</p:attrName>
                                        </p:attrNameLst>
                                      </p:cBhvr>
                                      <p:tavLst>
                                        <p:tav tm="0">
                                          <p:val>
                                            <p:fltVal val="0"/>
                                          </p:val>
                                        </p:tav>
                                        <p:tav tm="100000">
                                          <p:val>
                                            <p:strVal val="#ppt_h"/>
                                          </p:val>
                                        </p:tav>
                                      </p:tavLst>
                                    </p:anim>
                                    <p:animEffect transition="in" filter="fade">
                                      <p:cBhvr>
                                        <p:cTn id="29" dur="500"/>
                                        <p:tgtEl>
                                          <p:spTgt spid="22"/>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500" fill="hold"/>
                                        <p:tgtEl>
                                          <p:spTgt spid="14"/>
                                        </p:tgtEl>
                                        <p:attrNameLst>
                                          <p:attrName>ppt_w</p:attrName>
                                        </p:attrNameLst>
                                      </p:cBhvr>
                                      <p:tavLst>
                                        <p:tav tm="0">
                                          <p:val>
                                            <p:fltVal val="0"/>
                                          </p:val>
                                        </p:tav>
                                        <p:tav tm="100000">
                                          <p:val>
                                            <p:strVal val="#ppt_w"/>
                                          </p:val>
                                        </p:tav>
                                      </p:tavLst>
                                    </p:anim>
                                    <p:anim calcmode="lin" valueType="num">
                                      <p:cBhvr>
                                        <p:cTn id="34" dur="500" fill="hold"/>
                                        <p:tgtEl>
                                          <p:spTgt spid="14"/>
                                        </p:tgtEl>
                                        <p:attrNameLst>
                                          <p:attrName>ppt_h</p:attrName>
                                        </p:attrNameLst>
                                      </p:cBhvr>
                                      <p:tavLst>
                                        <p:tav tm="0">
                                          <p:val>
                                            <p:fltVal val="0"/>
                                          </p:val>
                                        </p:tav>
                                        <p:tav tm="100000">
                                          <p:val>
                                            <p:strVal val="#ppt_h"/>
                                          </p:val>
                                        </p:tav>
                                      </p:tavLst>
                                    </p:anim>
                                    <p:animEffect transition="in" filter="fade">
                                      <p:cBhvr>
                                        <p:cTn id="35" dur="500"/>
                                        <p:tgtEl>
                                          <p:spTgt spid="14"/>
                                        </p:tgtEl>
                                      </p:cBhvr>
                                    </p:animEffect>
                                  </p:childTnLst>
                                </p:cTn>
                              </p:par>
                            </p:childTnLst>
                          </p:cTn>
                        </p:par>
                        <p:par>
                          <p:cTn id="36" fill="hold">
                            <p:stCondLst>
                              <p:cond delay="3000"/>
                            </p:stCondLst>
                            <p:childTnLst>
                              <p:par>
                                <p:cTn id="37" presetID="22" presetClass="entr" presetSubtype="1"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p:cTn id="43" dur="500" fill="hold"/>
                                        <p:tgtEl>
                                          <p:spTgt spid="25"/>
                                        </p:tgtEl>
                                        <p:attrNameLst>
                                          <p:attrName>ppt_w</p:attrName>
                                        </p:attrNameLst>
                                      </p:cBhvr>
                                      <p:tavLst>
                                        <p:tav tm="0">
                                          <p:val>
                                            <p:fltVal val="0"/>
                                          </p:val>
                                        </p:tav>
                                        <p:tav tm="100000">
                                          <p:val>
                                            <p:strVal val="#ppt_w"/>
                                          </p:val>
                                        </p:tav>
                                      </p:tavLst>
                                    </p:anim>
                                    <p:anim calcmode="lin" valueType="num">
                                      <p:cBhvr>
                                        <p:cTn id="44" dur="500" fill="hold"/>
                                        <p:tgtEl>
                                          <p:spTgt spid="25"/>
                                        </p:tgtEl>
                                        <p:attrNameLst>
                                          <p:attrName>ppt_h</p:attrName>
                                        </p:attrNameLst>
                                      </p:cBhvr>
                                      <p:tavLst>
                                        <p:tav tm="0">
                                          <p:val>
                                            <p:fltVal val="0"/>
                                          </p:val>
                                        </p:tav>
                                        <p:tav tm="100000">
                                          <p:val>
                                            <p:strVal val="#ppt_h"/>
                                          </p:val>
                                        </p:tav>
                                      </p:tavLst>
                                    </p:anim>
                                    <p:animEffect transition="in" filter="fade">
                                      <p:cBhvr>
                                        <p:cTn id="45" dur="500"/>
                                        <p:tgtEl>
                                          <p:spTgt spid="25"/>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par>
                          <p:cTn id="52" fill="hold">
                            <p:stCondLst>
                              <p:cond delay="4500"/>
                            </p:stCondLst>
                            <p:childTnLst>
                              <p:par>
                                <p:cTn id="53" presetID="22" presetClass="entr" presetSubtype="1"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wipe(up)">
                                      <p:cBhvr>
                                        <p:cTn id="55" dur="500"/>
                                        <p:tgtEl>
                                          <p:spTgt spid="26"/>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anim calcmode="lin" valueType="num">
                                      <p:cBhvr>
                                        <p:cTn id="59" dur="500" fill="hold"/>
                                        <p:tgtEl>
                                          <p:spTgt spid="28"/>
                                        </p:tgtEl>
                                        <p:attrNameLst>
                                          <p:attrName>ppt_w</p:attrName>
                                        </p:attrNameLst>
                                      </p:cBhvr>
                                      <p:tavLst>
                                        <p:tav tm="0">
                                          <p:val>
                                            <p:fltVal val="0"/>
                                          </p:val>
                                        </p:tav>
                                        <p:tav tm="100000">
                                          <p:val>
                                            <p:strVal val="#ppt_w"/>
                                          </p:val>
                                        </p:tav>
                                      </p:tavLst>
                                    </p:anim>
                                    <p:anim calcmode="lin" valueType="num">
                                      <p:cBhvr>
                                        <p:cTn id="60" dur="500" fill="hold"/>
                                        <p:tgtEl>
                                          <p:spTgt spid="28"/>
                                        </p:tgtEl>
                                        <p:attrNameLst>
                                          <p:attrName>ppt_h</p:attrName>
                                        </p:attrNameLst>
                                      </p:cBhvr>
                                      <p:tavLst>
                                        <p:tav tm="0">
                                          <p:val>
                                            <p:fltVal val="0"/>
                                          </p:val>
                                        </p:tav>
                                        <p:tav tm="100000">
                                          <p:val>
                                            <p:strVal val="#ppt_h"/>
                                          </p:val>
                                        </p:tav>
                                      </p:tavLst>
                                    </p:anim>
                                    <p:animEffect transition="in" filter="fade">
                                      <p:cBhvr>
                                        <p:cTn id="61" dur="500"/>
                                        <p:tgtEl>
                                          <p:spTgt spid="28"/>
                                        </p:tgtEl>
                                      </p:cBhvr>
                                    </p:animEffect>
                                  </p:childTnLst>
                                </p:cTn>
                              </p:par>
                            </p:childTnLst>
                          </p:cTn>
                        </p:par>
                        <p:par>
                          <p:cTn id="62" fill="hold">
                            <p:stCondLst>
                              <p:cond delay="5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600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6500"/>
                            </p:stCondLst>
                            <p:childTnLst>
                              <p:par>
                                <p:cTn id="73" presetID="42" presetClass="entr" presetSubtype="0" fill="hold" grpId="0" nodeType="afterEffect">
                                  <p:stCondLst>
                                    <p:cond delay="0"/>
                                  </p:stCondLst>
                                  <p:childTnLst>
                                    <p:set>
                                      <p:cBhvr>
                                        <p:cTn id="74" dur="1" fill="hold">
                                          <p:stCondLst>
                                            <p:cond delay="0"/>
                                          </p:stCondLst>
                                        </p:cTn>
                                        <p:tgtEl>
                                          <p:spTgt spid="2"/>
                                        </p:tgtEl>
                                        <p:attrNameLst>
                                          <p:attrName>style.visibility</p:attrName>
                                        </p:attrNameLst>
                                      </p:cBhvr>
                                      <p:to>
                                        <p:strVal val="visible"/>
                                      </p:to>
                                    </p:set>
                                    <p:animEffect transition="in" filter="fade">
                                      <p:cBhvr>
                                        <p:cTn id="75" dur="1000"/>
                                        <p:tgtEl>
                                          <p:spTgt spid="2"/>
                                        </p:tgtEl>
                                      </p:cBhvr>
                                    </p:animEffect>
                                    <p:anim calcmode="lin" valueType="num">
                                      <p:cBhvr>
                                        <p:cTn id="76" dur="1000" fill="hold"/>
                                        <p:tgtEl>
                                          <p:spTgt spid="2"/>
                                        </p:tgtEl>
                                        <p:attrNameLst>
                                          <p:attrName>ppt_x</p:attrName>
                                        </p:attrNameLst>
                                      </p:cBhvr>
                                      <p:tavLst>
                                        <p:tav tm="0">
                                          <p:val>
                                            <p:strVal val="#ppt_x"/>
                                          </p:val>
                                        </p:tav>
                                        <p:tav tm="100000">
                                          <p:val>
                                            <p:strVal val="#ppt_x"/>
                                          </p:val>
                                        </p:tav>
                                      </p:tavLst>
                                    </p:anim>
                                    <p:anim calcmode="lin" valueType="num">
                                      <p:cBhvr>
                                        <p:cTn id="77" dur="1000" fill="hold"/>
                                        <p:tgtEl>
                                          <p:spTgt spid="2"/>
                                        </p:tgtEl>
                                        <p:attrNameLst>
                                          <p:attrName>ppt_y</p:attrName>
                                        </p:attrNameLst>
                                      </p:cBhvr>
                                      <p:tavLst>
                                        <p:tav tm="0">
                                          <p:val>
                                            <p:strVal val="#ppt_y+.1"/>
                                          </p:val>
                                        </p:tav>
                                        <p:tav tm="100000">
                                          <p:val>
                                            <p:strVal val="#ppt_y"/>
                                          </p:val>
                                        </p:tav>
                                      </p:tavLst>
                                    </p:anim>
                                  </p:childTnLst>
                                </p:cTn>
                              </p:par>
                            </p:childTnLst>
                          </p:cTn>
                        </p:par>
                        <p:par>
                          <p:cTn id="78" fill="hold">
                            <p:stCondLst>
                              <p:cond delay="7500"/>
                            </p:stCondLst>
                            <p:childTnLst>
                              <p:par>
                                <p:cTn id="79" presetID="22" presetClass="entr" presetSubtype="8" fill="hold" grpId="0" nodeType="afterEffect">
                                  <p:stCondLst>
                                    <p:cond delay="0"/>
                                  </p:stCondLst>
                                  <p:childTnLst>
                                    <p:set>
                                      <p:cBhvr>
                                        <p:cTn id="80" dur="1" fill="hold">
                                          <p:stCondLst>
                                            <p:cond delay="0"/>
                                          </p:stCondLst>
                                        </p:cTn>
                                        <p:tgtEl>
                                          <p:spTgt spid="9"/>
                                        </p:tgtEl>
                                        <p:attrNameLst>
                                          <p:attrName>style.visibility</p:attrName>
                                        </p:attrNameLst>
                                      </p:cBhvr>
                                      <p:to>
                                        <p:strVal val="visible"/>
                                      </p:to>
                                    </p:set>
                                    <p:animEffect transition="in" filter="wipe(left)">
                                      <p:cBhvr>
                                        <p:cTn id="8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8" grpId="0" animBg="1"/>
      <p:bldP spid="29" grpId="0"/>
      <p:bldP spid="25" grpId="0" animBg="1"/>
      <p:bldP spid="26" grpId="0"/>
      <p:bldP spid="22" grpId="0" animBg="1"/>
      <p:bldP spid="23" grpId="0"/>
      <p:bldP spid="7" grpId="0"/>
      <p:bldP spid="2" grpId="0" animBg="1"/>
      <p:bldP spid="9" grpId="0"/>
      <p:bldP spid="13" grpId="0" animBg="1"/>
      <p:bldP spid="14" grpId="0" animBg="1"/>
      <p:bldP spid="15" grpId="0" animBg="1"/>
      <p:bldP spid="16"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1330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2017-01-25T22:27:25Z</dcterms:modified>
</cp:coreProperties>
</file>