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39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4173954"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6" name="Freeform 15"/>
          <p:cNvSpPr/>
          <p:nvPr/>
        </p:nvSpPr>
        <p:spPr>
          <a:xfrm>
            <a:off x="6063781"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7953608"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40460" y="2189244"/>
            <a:ext cx="7393719"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0" name="Freeform 364"/>
          <p:cNvSpPr>
            <a:spLocks noChangeAspect="1" noEditPoints="1"/>
          </p:cNvSpPr>
          <p:nvPr/>
        </p:nvSpPr>
        <p:spPr bwMode="auto">
          <a:xfrm>
            <a:off x="6632949" y="3713374"/>
            <a:ext cx="425142" cy="393192"/>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570380" y="3648359"/>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4173954"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6063781"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7953608"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631519">
            <a:off x="-2348282" y="2077222"/>
            <a:ext cx="9144000" cy="2719771"/>
          </a:xfrm>
          <a:prstGeom prst="rect">
            <a:avLst/>
          </a:prstGeom>
        </p:spPr>
      </p:pic>
      <p:sp>
        <p:nvSpPr>
          <p:cNvPr id="26" name="Freeform 25"/>
          <p:cNvSpPr>
            <a:spLocks noChangeAspect="1"/>
          </p:cNvSpPr>
          <p:nvPr/>
        </p:nvSpPr>
        <p:spPr>
          <a:xfrm rot="4633721">
            <a:off x="-35784" y="2960238"/>
            <a:ext cx="4937760" cy="88866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27" name="Freeform 26"/>
          <p:cNvSpPr/>
          <p:nvPr/>
        </p:nvSpPr>
        <p:spPr>
          <a:xfrm>
            <a:off x="984343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984343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Freeform 374"/>
          <p:cNvSpPr>
            <a:spLocks noChangeAspect="1" noEditPoints="1"/>
          </p:cNvSpPr>
          <p:nvPr/>
        </p:nvSpPr>
        <p:spPr bwMode="auto">
          <a:xfrm>
            <a:off x="4790726" y="3623346"/>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70"/>
          <p:cNvSpPr>
            <a:spLocks noChangeAspect="1" noEditPoints="1"/>
          </p:cNvSpPr>
          <p:nvPr/>
        </p:nvSpPr>
        <p:spPr bwMode="auto">
          <a:xfrm>
            <a:off x="10460207" y="3648359"/>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8" name="Picture 2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238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900" decel="100000" fill="hold"/>
                                        <p:tgtEl>
                                          <p:spTgt spid="2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500"/>
                                        <p:tgtEl>
                                          <p:spTgt spid="18"/>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00"/>
                                        <p:tgtEl>
                                          <p:spTgt spid="1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p:cTn id="32" dur="500" fill="hold"/>
                                        <p:tgtEl>
                                          <p:spTgt spid="30"/>
                                        </p:tgtEl>
                                        <p:attrNameLst>
                                          <p:attrName>ppt_w</p:attrName>
                                        </p:attrNameLst>
                                      </p:cBhvr>
                                      <p:tavLst>
                                        <p:tav tm="0">
                                          <p:val>
                                            <p:fltVal val="0"/>
                                          </p:val>
                                        </p:tav>
                                        <p:tav tm="100000">
                                          <p:val>
                                            <p:strVal val="#ppt_w"/>
                                          </p:val>
                                        </p:tav>
                                      </p:tavLst>
                                    </p:anim>
                                    <p:anim calcmode="lin" valueType="num">
                                      <p:cBhvr>
                                        <p:cTn id="33" dur="500" fill="hold"/>
                                        <p:tgtEl>
                                          <p:spTgt spid="30"/>
                                        </p:tgtEl>
                                        <p:attrNameLst>
                                          <p:attrName>ppt_h</p:attrName>
                                        </p:attrNameLst>
                                      </p:cBhvr>
                                      <p:tavLst>
                                        <p:tav tm="0">
                                          <p:val>
                                            <p:fltVal val="0"/>
                                          </p:val>
                                        </p:tav>
                                        <p:tav tm="100000">
                                          <p:val>
                                            <p:strVal val="#ppt_h"/>
                                          </p:val>
                                        </p:tav>
                                      </p:tavLst>
                                    </p:anim>
                                    <p:animEffect transition="in" filter="fade">
                                      <p:cBhvr>
                                        <p:cTn id="34" dur="500"/>
                                        <p:tgtEl>
                                          <p:spTgt spid="30"/>
                                        </p:tgtEl>
                                      </p:cBhvr>
                                    </p:animEffect>
                                  </p:childTnLst>
                                </p:cTn>
                              </p:par>
                            </p:childTnLst>
                          </p:cTn>
                        </p:par>
                        <p:par>
                          <p:cTn id="35" fill="hold">
                            <p:stCondLst>
                              <p:cond delay="3500"/>
                            </p:stCondLst>
                            <p:childTnLst>
                              <p:par>
                                <p:cTn id="36" presetID="37" presetClass="entr" presetSubtype="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fade">
                                      <p:cBhvr>
                                        <p:cTn id="38" dur="1000"/>
                                        <p:tgtEl>
                                          <p:spTgt spid="22"/>
                                        </p:tgtEl>
                                      </p:cBhvr>
                                    </p:animEffect>
                                    <p:anim calcmode="lin" valueType="num">
                                      <p:cBhvr>
                                        <p:cTn id="39" dur="1000" fill="hold"/>
                                        <p:tgtEl>
                                          <p:spTgt spid="22"/>
                                        </p:tgtEl>
                                        <p:attrNameLst>
                                          <p:attrName>ppt_x</p:attrName>
                                        </p:attrNameLst>
                                      </p:cBhvr>
                                      <p:tavLst>
                                        <p:tav tm="0">
                                          <p:val>
                                            <p:strVal val="#ppt_x"/>
                                          </p:val>
                                        </p:tav>
                                        <p:tav tm="100000">
                                          <p:val>
                                            <p:strVal val="#ppt_x"/>
                                          </p:val>
                                        </p:tav>
                                      </p:tavLst>
                                    </p:anim>
                                    <p:anim calcmode="lin" valueType="num">
                                      <p:cBhvr>
                                        <p:cTn id="40" dur="900" decel="100000" fill="hold"/>
                                        <p:tgtEl>
                                          <p:spTgt spid="2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2" fill="hold">
                            <p:stCondLst>
                              <p:cond delay="4500"/>
                            </p:stCondLst>
                            <p:childTnLst>
                              <p:par>
                                <p:cTn id="43" presetID="22" presetClass="entr" presetSubtype="4"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down)">
                                      <p:cBhvr>
                                        <p:cTn id="45" dur="500"/>
                                        <p:tgtEl>
                                          <p:spTgt spid="16"/>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par>
                          <p:cTn id="52" fill="hold">
                            <p:stCondLst>
                              <p:cond delay="5500"/>
                            </p:stCondLst>
                            <p:childTnLst>
                              <p:par>
                                <p:cTn id="53" presetID="37"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900" decel="100000" fill="hold"/>
                                        <p:tgtEl>
                                          <p:spTgt spid="2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59" fill="hold">
                            <p:stCondLst>
                              <p:cond delay="6500"/>
                            </p:stCondLst>
                            <p:childTnLst>
                              <p:par>
                                <p:cTn id="60" presetID="22" presetClass="entr" presetSubtype="4" fill="hold" grpId="0" nodeType="after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down)">
                                      <p:cBhvr>
                                        <p:cTn id="62" dur="500"/>
                                        <p:tgtEl>
                                          <p:spTgt spid="17"/>
                                        </p:tgtEl>
                                      </p:cBhvr>
                                    </p:animEffect>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 calcmode="lin" valueType="num">
                                      <p:cBhvr>
                                        <p:cTn id="66" dur="500" fill="hold"/>
                                        <p:tgtEl>
                                          <p:spTgt spid="21"/>
                                        </p:tgtEl>
                                        <p:attrNameLst>
                                          <p:attrName>ppt_w</p:attrName>
                                        </p:attrNameLst>
                                      </p:cBhvr>
                                      <p:tavLst>
                                        <p:tav tm="0">
                                          <p:val>
                                            <p:fltVal val="0"/>
                                          </p:val>
                                        </p:tav>
                                        <p:tav tm="100000">
                                          <p:val>
                                            <p:strVal val="#ppt_w"/>
                                          </p:val>
                                        </p:tav>
                                      </p:tavLst>
                                    </p:anim>
                                    <p:anim calcmode="lin" valueType="num">
                                      <p:cBhvr>
                                        <p:cTn id="67" dur="500" fill="hold"/>
                                        <p:tgtEl>
                                          <p:spTgt spid="21"/>
                                        </p:tgtEl>
                                        <p:attrNameLst>
                                          <p:attrName>ppt_h</p:attrName>
                                        </p:attrNameLst>
                                      </p:cBhvr>
                                      <p:tavLst>
                                        <p:tav tm="0">
                                          <p:val>
                                            <p:fltVal val="0"/>
                                          </p:val>
                                        </p:tav>
                                        <p:tav tm="100000">
                                          <p:val>
                                            <p:strVal val="#ppt_h"/>
                                          </p:val>
                                        </p:tav>
                                      </p:tavLst>
                                    </p:anim>
                                    <p:animEffect transition="in" filter="fade">
                                      <p:cBhvr>
                                        <p:cTn id="68" dur="500"/>
                                        <p:tgtEl>
                                          <p:spTgt spid="21"/>
                                        </p:tgtEl>
                                      </p:cBhvr>
                                    </p:animEffect>
                                  </p:childTnLst>
                                </p:cTn>
                              </p:par>
                            </p:childTnLst>
                          </p:cTn>
                        </p:par>
                        <p:par>
                          <p:cTn id="69" fill="hold">
                            <p:stCondLst>
                              <p:cond delay="7500"/>
                            </p:stCondLst>
                            <p:childTnLst>
                              <p:par>
                                <p:cTn id="70" presetID="37" presetClass="entr" presetSubtype="0"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1000"/>
                                        <p:tgtEl>
                                          <p:spTgt spid="24"/>
                                        </p:tgtEl>
                                      </p:cBhvr>
                                    </p:animEffect>
                                    <p:anim calcmode="lin" valueType="num">
                                      <p:cBhvr>
                                        <p:cTn id="73" dur="1000" fill="hold"/>
                                        <p:tgtEl>
                                          <p:spTgt spid="24"/>
                                        </p:tgtEl>
                                        <p:attrNameLst>
                                          <p:attrName>ppt_x</p:attrName>
                                        </p:attrNameLst>
                                      </p:cBhvr>
                                      <p:tavLst>
                                        <p:tav tm="0">
                                          <p:val>
                                            <p:strVal val="#ppt_x"/>
                                          </p:val>
                                        </p:tav>
                                        <p:tav tm="100000">
                                          <p:val>
                                            <p:strVal val="#ppt_x"/>
                                          </p:val>
                                        </p:tav>
                                      </p:tavLst>
                                    </p:anim>
                                    <p:anim calcmode="lin" valueType="num">
                                      <p:cBhvr>
                                        <p:cTn id="74" dur="900" decel="100000" fill="hold"/>
                                        <p:tgtEl>
                                          <p:spTgt spid="2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6" fill="hold">
                            <p:stCondLst>
                              <p:cond delay="8500"/>
                            </p:stCondLst>
                            <p:childTnLst>
                              <p:par>
                                <p:cTn id="77" presetID="22" presetClass="entr" presetSubtype="4"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500"/>
                                        <p:tgtEl>
                                          <p:spTgt spid="27"/>
                                        </p:tgtEl>
                                      </p:cBhvr>
                                    </p:animEffect>
                                  </p:childTnLst>
                                </p:cTn>
                              </p:par>
                            </p:childTnLst>
                          </p:cTn>
                        </p:par>
                        <p:par>
                          <p:cTn id="80" fill="hold">
                            <p:stCondLst>
                              <p:cond delay="9000"/>
                            </p:stCondLst>
                            <p:childTnLst>
                              <p:par>
                                <p:cTn id="81" presetID="53" presetClass="entr" presetSubtype="16"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9500"/>
                            </p:stCondLst>
                            <p:childTnLst>
                              <p:par>
                                <p:cTn id="87" presetID="37" presetClass="entr" presetSubtype="0" fill="hold" grpId="0" nodeType="after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fade">
                                      <p:cBhvr>
                                        <p:cTn id="89" dur="1000"/>
                                        <p:tgtEl>
                                          <p:spTgt spid="29"/>
                                        </p:tgtEl>
                                      </p:cBhvr>
                                    </p:animEffect>
                                    <p:anim calcmode="lin" valueType="num">
                                      <p:cBhvr>
                                        <p:cTn id="90" dur="1000" fill="hold"/>
                                        <p:tgtEl>
                                          <p:spTgt spid="29"/>
                                        </p:tgtEl>
                                        <p:attrNameLst>
                                          <p:attrName>ppt_x</p:attrName>
                                        </p:attrNameLst>
                                      </p:cBhvr>
                                      <p:tavLst>
                                        <p:tav tm="0">
                                          <p:val>
                                            <p:strVal val="#ppt_x"/>
                                          </p:val>
                                        </p:tav>
                                        <p:tav tm="100000">
                                          <p:val>
                                            <p:strVal val="#ppt_x"/>
                                          </p:val>
                                        </p:tav>
                                      </p:tavLst>
                                    </p:anim>
                                    <p:anim calcmode="lin" valueType="num">
                                      <p:cBhvr>
                                        <p:cTn id="91" dur="900" decel="100000" fill="hold"/>
                                        <p:tgtEl>
                                          <p:spTgt spid="29"/>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6" grpId="0" animBg="1"/>
      <p:bldP spid="17" grpId="0" animBg="1"/>
      <p:bldP spid="18" grpId="0"/>
      <p:bldP spid="20" grpId="0" animBg="1"/>
      <p:bldP spid="21" grpId="0" animBg="1"/>
      <p:bldP spid="22" grpId="0"/>
      <p:bldP spid="23" grpId="0"/>
      <p:bldP spid="24" grpId="0"/>
      <p:bldP spid="26" grpId="0" animBg="1"/>
      <p:bldP spid="27" grpId="0" animBg="1"/>
      <p:bldP spid="29" grpId="0"/>
      <p:bldP spid="30"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1301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2017-01-25T22:19:39Z</dcterms:modified>
</cp:coreProperties>
</file>