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39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8" name="Group 107"/>
          <p:cNvGrpSpPr/>
          <p:nvPr/>
        </p:nvGrpSpPr>
        <p:grpSpPr>
          <a:xfrm rot="21152393">
            <a:off x="3388295" y="1675877"/>
            <a:ext cx="1371600" cy="1371598"/>
            <a:chOff x="1222819" y="3080212"/>
            <a:chExt cx="1371600" cy="1371598"/>
          </a:xfrm>
          <a:effectLst>
            <a:outerShdw blurRad="63500" sx="102000" sy="102000" algn="ctr" rotWithShape="0">
              <a:prstClr val="black">
                <a:alpha val="40000"/>
              </a:prstClr>
            </a:outerShdw>
          </a:effectLst>
        </p:grpSpPr>
        <p:sp>
          <p:nvSpPr>
            <p:cNvPr id="109" name="Freeform 108"/>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0" name="Oval 109"/>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1" name="Group 110"/>
          <p:cNvGrpSpPr/>
          <p:nvPr/>
        </p:nvGrpSpPr>
        <p:grpSpPr>
          <a:xfrm rot="21152393">
            <a:off x="5455456" y="2890116"/>
            <a:ext cx="1371600" cy="1371598"/>
            <a:chOff x="1222819" y="3080212"/>
            <a:chExt cx="1371600" cy="1371598"/>
          </a:xfrm>
          <a:effectLst>
            <a:outerShdw blurRad="63500" sx="102000" sy="102000" algn="ctr" rotWithShape="0">
              <a:prstClr val="black">
                <a:alpha val="40000"/>
              </a:prstClr>
            </a:outerShdw>
          </a:effectLst>
        </p:grpSpPr>
        <p:sp>
          <p:nvSpPr>
            <p:cNvPr id="112" name="Freeform 111"/>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3" name="Oval 112"/>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4" name="Group 113"/>
          <p:cNvGrpSpPr/>
          <p:nvPr/>
        </p:nvGrpSpPr>
        <p:grpSpPr>
          <a:xfrm rot="21152393">
            <a:off x="7530365" y="1622737"/>
            <a:ext cx="1371600" cy="1371598"/>
            <a:chOff x="1222819" y="3080212"/>
            <a:chExt cx="1371600" cy="1371598"/>
          </a:xfrm>
          <a:effectLst>
            <a:outerShdw blurRad="63500" sx="102000" sy="102000" algn="ctr" rotWithShape="0">
              <a:prstClr val="black">
                <a:alpha val="40000"/>
              </a:prstClr>
            </a:outerShdw>
          </a:effectLst>
        </p:grpSpPr>
        <p:sp>
          <p:nvSpPr>
            <p:cNvPr id="115" name="Freeform 114"/>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6" name="Oval 115"/>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117" name="Group 116"/>
          <p:cNvGrpSpPr/>
          <p:nvPr/>
        </p:nvGrpSpPr>
        <p:grpSpPr>
          <a:xfrm rot="21152393">
            <a:off x="9625208" y="2793071"/>
            <a:ext cx="1371600" cy="1371598"/>
            <a:chOff x="1222819" y="3080212"/>
            <a:chExt cx="1371600" cy="1371598"/>
          </a:xfrm>
          <a:effectLst>
            <a:outerShdw blurRad="63500" sx="102000" sy="102000" algn="ctr" rotWithShape="0">
              <a:prstClr val="black">
                <a:alpha val="40000"/>
              </a:prstClr>
            </a:outerShdw>
          </a:effectLst>
        </p:grpSpPr>
        <p:sp>
          <p:nvSpPr>
            <p:cNvPr id="118" name="Freeform 117"/>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B5B5B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9" name="Oval 118"/>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6" name="Group 5"/>
          <p:cNvGrpSpPr/>
          <p:nvPr/>
        </p:nvGrpSpPr>
        <p:grpSpPr>
          <a:xfrm rot="21152393">
            <a:off x="1216957" y="2894558"/>
            <a:ext cx="1371600" cy="1371598"/>
            <a:chOff x="1222819" y="3080212"/>
            <a:chExt cx="1371600" cy="1371598"/>
          </a:xfrm>
          <a:effectLst>
            <a:outerShdw blurRad="63500" sx="102000" sy="102000" algn="ctr" rotWithShape="0">
              <a:prstClr val="black">
                <a:alpha val="40000"/>
              </a:prstClr>
            </a:outerShdw>
          </a:effectLst>
        </p:grpSpPr>
        <p:sp>
          <p:nvSpPr>
            <p:cNvPr id="104" name="Freeform 103"/>
            <p:cNvSpPr>
              <a:spLocks noChangeAspect="1"/>
            </p:cNvSpPr>
            <p:nvPr/>
          </p:nvSpPr>
          <p:spPr>
            <a:xfrm rot="518895" flipH="1">
              <a:off x="1222819" y="3080212"/>
              <a:ext cx="1371600" cy="137159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6" name="Oval 105"/>
            <p:cNvSpPr/>
            <p:nvPr/>
          </p:nvSpPr>
          <p:spPr>
            <a:xfrm flipH="1">
              <a:off x="1524870" y="336950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98121" y="223265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811159" y="3355761"/>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218143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10009616" y="3340190"/>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10565" y="341332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8166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49" presetClass="entr" presetSubtype="0" decel="100000"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 calcmode="lin" valueType="num">
                                      <p:cBhvr>
                                        <p:cTn id="38" dur="500" fill="hold"/>
                                        <p:tgtEl>
                                          <p:spTgt spid="6"/>
                                        </p:tgtEl>
                                        <p:attrNameLst>
                                          <p:attrName>style.rotation</p:attrName>
                                        </p:attrNameLst>
                                      </p:cBhvr>
                                      <p:tavLst>
                                        <p:tav tm="0">
                                          <p:val>
                                            <p:fltVal val="360"/>
                                          </p:val>
                                        </p:tav>
                                        <p:tav tm="100000">
                                          <p:val>
                                            <p:fltVal val="0"/>
                                          </p:val>
                                        </p:tav>
                                      </p:tavLst>
                                    </p:anim>
                                    <p:animEffect transition="in" filter="fade">
                                      <p:cBhvr>
                                        <p:cTn id="39" dur="500"/>
                                        <p:tgtEl>
                                          <p:spTgt spid="6"/>
                                        </p:tgtEl>
                                      </p:cBhvr>
                                    </p:animEffect>
                                  </p:childTnLst>
                                </p:cTn>
                              </p:par>
                            </p:childTnLst>
                          </p:cTn>
                        </p:par>
                        <p:par>
                          <p:cTn id="40" fill="hold">
                            <p:stCondLst>
                              <p:cond delay="2000"/>
                            </p:stCondLst>
                            <p:childTnLst>
                              <p:par>
                                <p:cTn id="41" presetID="53" presetClass="entr" presetSubtype="16" fill="hold" grpId="0" nodeType="afterEffect">
                                  <p:stCondLst>
                                    <p:cond delay="0"/>
                                  </p:stCondLst>
                                  <p:childTnLst>
                                    <p:set>
                                      <p:cBhvr>
                                        <p:cTn id="42" dur="1" fill="hold">
                                          <p:stCondLst>
                                            <p:cond delay="0"/>
                                          </p:stCondLst>
                                        </p:cTn>
                                        <p:tgtEl>
                                          <p:spTgt spid="72"/>
                                        </p:tgtEl>
                                        <p:attrNameLst>
                                          <p:attrName>style.visibility</p:attrName>
                                        </p:attrNameLst>
                                      </p:cBhvr>
                                      <p:to>
                                        <p:strVal val="visible"/>
                                      </p:to>
                                    </p:set>
                                    <p:anim calcmode="lin" valueType="num">
                                      <p:cBhvr>
                                        <p:cTn id="43" dur="500" fill="hold"/>
                                        <p:tgtEl>
                                          <p:spTgt spid="72"/>
                                        </p:tgtEl>
                                        <p:attrNameLst>
                                          <p:attrName>ppt_w</p:attrName>
                                        </p:attrNameLst>
                                      </p:cBhvr>
                                      <p:tavLst>
                                        <p:tav tm="0">
                                          <p:val>
                                            <p:fltVal val="0"/>
                                          </p:val>
                                        </p:tav>
                                        <p:tav tm="100000">
                                          <p:val>
                                            <p:strVal val="#ppt_w"/>
                                          </p:val>
                                        </p:tav>
                                      </p:tavLst>
                                    </p:anim>
                                    <p:anim calcmode="lin" valueType="num">
                                      <p:cBhvr>
                                        <p:cTn id="44" dur="500" fill="hold"/>
                                        <p:tgtEl>
                                          <p:spTgt spid="72"/>
                                        </p:tgtEl>
                                        <p:attrNameLst>
                                          <p:attrName>ppt_h</p:attrName>
                                        </p:attrNameLst>
                                      </p:cBhvr>
                                      <p:tavLst>
                                        <p:tav tm="0">
                                          <p:val>
                                            <p:fltVal val="0"/>
                                          </p:val>
                                        </p:tav>
                                        <p:tav tm="100000">
                                          <p:val>
                                            <p:strVal val="#ppt_h"/>
                                          </p:val>
                                        </p:tav>
                                      </p:tavLst>
                                    </p:anim>
                                    <p:animEffect transition="in" filter="fade">
                                      <p:cBhvr>
                                        <p:cTn id="45" dur="500"/>
                                        <p:tgtEl>
                                          <p:spTgt spid="72"/>
                                        </p:tgtEl>
                                      </p:cBhvr>
                                    </p:animEffect>
                                  </p:childTnLst>
                                </p:cTn>
                              </p:par>
                            </p:childTnLst>
                          </p:cTn>
                        </p:par>
                        <p:par>
                          <p:cTn id="46" fill="hold">
                            <p:stCondLst>
                              <p:cond delay="2500"/>
                            </p:stCondLst>
                            <p:childTnLst>
                              <p:par>
                                <p:cTn id="47" presetID="22" presetClass="entr" presetSubtype="1"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childTnLst>
                          </p:cTn>
                        </p:par>
                        <p:par>
                          <p:cTn id="50" fill="hold">
                            <p:stCondLst>
                              <p:cond delay="3000"/>
                            </p:stCondLst>
                            <p:childTnLst>
                              <p:par>
                                <p:cTn id="51" presetID="49" presetClass="entr" presetSubtype="0" decel="100000" fill="hold" nodeType="afterEffect">
                                  <p:stCondLst>
                                    <p:cond delay="0"/>
                                  </p:stCondLst>
                                  <p:childTnLst>
                                    <p:set>
                                      <p:cBhvr>
                                        <p:cTn id="52" dur="1" fill="hold">
                                          <p:stCondLst>
                                            <p:cond delay="0"/>
                                          </p:stCondLst>
                                        </p:cTn>
                                        <p:tgtEl>
                                          <p:spTgt spid="108"/>
                                        </p:tgtEl>
                                        <p:attrNameLst>
                                          <p:attrName>style.visibility</p:attrName>
                                        </p:attrNameLst>
                                      </p:cBhvr>
                                      <p:to>
                                        <p:strVal val="visible"/>
                                      </p:to>
                                    </p:set>
                                    <p:anim calcmode="lin" valueType="num">
                                      <p:cBhvr>
                                        <p:cTn id="53" dur="500" fill="hold"/>
                                        <p:tgtEl>
                                          <p:spTgt spid="108"/>
                                        </p:tgtEl>
                                        <p:attrNameLst>
                                          <p:attrName>ppt_w</p:attrName>
                                        </p:attrNameLst>
                                      </p:cBhvr>
                                      <p:tavLst>
                                        <p:tav tm="0">
                                          <p:val>
                                            <p:fltVal val="0"/>
                                          </p:val>
                                        </p:tav>
                                        <p:tav tm="100000">
                                          <p:val>
                                            <p:strVal val="#ppt_w"/>
                                          </p:val>
                                        </p:tav>
                                      </p:tavLst>
                                    </p:anim>
                                    <p:anim calcmode="lin" valueType="num">
                                      <p:cBhvr>
                                        <p:cTn id="54" dur="500" fill="hold"/>
                                        <p:tgtEl>
                                          <p:spTgt spid="108"/>
                                        </p:tgtEl>
                                        <p:attrNameLst>
                                          <p:attrName>ppt_h</p:attrName>
                                        </p:attrNameLst>
                                      </p:cBhvr>
                                      <p:tavLst>
                                        <p:tav tm="0">
                                          <p:val>
                                            <p:fltVal val="0"/>
                                          </p:val>
                                        </p:tav>
                                        <p:tav tm="100000">
                                          <p:val>
                                            <p:strVal val="#ppt_h"/>
                                          </p:val>
                                        </p:tav>
                                      </p:tavLst>
                                    </p:anim>
                                    <p:anim calcmode="lin" valueType="num">
                                      <p:cBhvr>
                                        <p:cTn id="55" dur="500" fill="hold"/>
                                        <p:tgtEl>
                                          <p:spTgt spid="108"/>
                                        </p:tgtEl>
                                        <p:attrNameLst>
                                          <p:attrName>style.rotation</p:attrName>
                                        </p:attrNameLst>
                                      </p:cBhvr>
                                      <p:tavLst>
                                        <p:tav tm="0">
                                          <p:val>
                                            <p:fltVal val="360"/>
                                          </p:val>
                                        </p:tav>
                                        <p:tav tm="100000">
                                          <p:val>
                                            <p:fltVal val="0"/>
                                          </p:val>
                                        </p:tav>
                                      </p:tavLst>
                                    </p:anim>
                                    <p:animEffect transition="in" filter="fade">
                                      <p:cBhvr>
                                        <p:cTn id="56" dur="500"/>
                                        <p:tgtEl>
                                          <p:spTgt spid="108"/>
                                        </p:tgtEl>
                                      </p:cBhvr>
                                    </p:animEffect>
                                  </p:childTnLst>
                                </p:cTn>
                              </p:par>
                            </p:childTnLst>
                          </p:cTn>
                        </p:par>
                        <p:par>
                          <p:cTn id="57" fill="hold">
                            <p:stCondLst>
                              <p:cond delay="3500"/>
                            </p:stCondLst>
                            <p:childTnLst>
                              <p:par>
                                <p:cTn id="58" presetID="53" presetClass="entr" presetSubtype="16" fill="hold" grpId="0" nodeType="afterEffect">
                                  <p:stCondLst>
                                    <p:cond delay="0"/>
                                  </p:stCondLst>
                                  <p:childTnLst>
                                    <p:set>
                                      <p:cBhvr>
                                        <p:cTn id="59" dur="1" fill="hold">
                                          <p:stCondLst>
                                            <p:cond delay="0"/>
                                          </p:stCondLst>
                                        </p:cTn>
                                        <p:tgtEl>
                                          <p:spTgt spid="67"/>
                                        </p:tgtEl>
                                        <p:attrNameLst>
                                          <p:attrName>style.visibility</p:attrName>
                                        </p:attrNameLst>
                                      </p:cBhvr>
                                      <p:to>
                                        <p:strVal val="visible"/>
                                      </p:to>
                                    </p:set>
                                    <p:anim calcmode="lin" valueType="num">
                                      <p:cBhvr>
                                        <p:cTn id="60" dur="500" fill="hold"/>
                                        <p:tgtEl>
                                          <p:spTgt spid="67"/>
                                        </p:tgtEl>
                                        <p:attrNameLst>
                                          <p:attrName>ppt_w</p:attrName>
                                        </p:attrNameLst>
                                      </p:cBhvr>
                                      <p:tavLst>
                                        <p:tav tm="0">
                                          <p:val>
                                            <p:fltVal val="0"/>
                                          </p:val>
                                        </p:tav>
                                        <p:tav tm="100000">
                                          <p:val>
                                            <p:strVal val="#ppt_w"/>
                                          </p:val>
                                        </p:tav>
                                      </p:tavLst>
                                    </p:anim>
                                    <p:anim calcmode="lin" valueType="num">
                                      <p:cBhvr>
                                        <p:cTn id="61" dur="500" fill="hold"/>
                                        <p:tgtEl>
                                          <p:spTgt spid="67"/>
                                        </p:tgtEl>
                                        <p:attrNameLst>
                                          <p:attrName>ppt_h</p:attrName>
                                        </p:attrNameLst>
                                      </p:cBhvr>
                                      <p:tavLst>
                                        <p:tav tm="0">
                                          <p:val>
                                            <p:fltVal val="0"/>
                                          </p:val>
                                        </p:tav>
                                        <p:tav tm="100000">
                                          <p:val>
                                            <p:strVal val="#ppt_h"/>
                                          </p:val>
                                        </p:tav>
                                      </p:tavLst>
                                    </p:anim>
                                    <p:animEffect transition="in" filter="fade">
                                      <p:cBhvr>
                                        <p:cTn id="62" dur="500"/>
                                        <p:tgtEl>
                                          <p:spTgt spid="67"/>
                                        </p:tgtEl>
                                      </p:cBhvr>
                                    </p:animEffect>
                                  </p:childTnLst>
                                </p:cTn>
                              </p:par>
                            </p:childTnLst>
                          </p:cTn>
                        </p:par>
                        <p:par>
                          <p:cTn id="63" fill="hold">
                            <p:stCondLst>
                              <p:cond delay="4000"/>
                            </p:stCondLst>
                            <p:childTnLst>
                              <p:par>
                                <p:cTn id="64" presetID="22" presetClass="entr" presetSubtype="1"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up)">
                                      <p:cBhvr>
                                        <p:cTn id="66" dur="500"/>
                                        <p:tgtEl>
                                          <p:spTgt spid="43"/>
                                        </p:tgtEl>
                                      </p:cBhvr>
                                    </p:animEffect>
                                  </p:childTnLst>
                                </p:cTn>
                              </p:par>
                            </p:childTnLst>
                          </p:cTn>
                        </p:par>
                        <p:par>
                          <p:cTn id="67" fill="hold">
                            <p:stCondLst>
                              <p:cond delay="4500"/>
                            </p:stCondLst>
                            <p:childTnLst>
                              <p:par>
                                <p:cTn id="68" presetID="49" presetClass="entr" presetSubtype="0" decel="100000" fill="hold" nodeType="afterEffect">
                                  <p:stCondLst>
                                    <p:cond delay="0"/>
                                  </p:stCondLst>
                                  <p:childTnLst>
                                    <p:set>
                                      <p:cBhvr>
                                        <p:cTn id="69" dur="1" fill="hold">
                                          <p:stCondLst>
                                            <p:cond delay="0"/>
                                          </p:stCondLst>
                                        </p:cTn>
                                        <p:tgtEl>
                                          <p:spTgt spid="111"/>
                                        </p:tgtEl>
                                        <p:attrNameLst>
                                          <p:attrName>style.visibility</p:attrName>
                                        </p:attrNameLst>
                                      </p:cBhvr>
                                      <p:to>
                                        <p:strVal val="visible"/>
                                      </p:to>
                                    </p:set>
                                    <p:anim calcmode="lin" valueType="num">
                                      <p:cBhvr>
                                        <p:cTn id="70" dur="500" fill="hold"/>
                                        <p:tgtEl>
                                          <p:spTgt spid="111"/>
                                        </p:tgtEl>
                                        <p:attrNameLst>
                                          <p:attrName>ppt_w</p:attrName>
                                        </p:attrNameLst>
                                      </p:cBhvr>
                                      <p:tavLst>
                                        <p:tav tm="0">
                                          <p:val>
                                            <p:fltVal val="0"/>
                                          </p:val>
                                        </p:tav>
                                        <p:tav tm="100000">
                                          <p:val>
                                            <p:strVal val="#ppt_w"/>
                                          </p:val>
                                        </p:tav>
                                      </p:tavLst>
                                    </p:anim>
                                    <p:anim calcmode="lin" valueType="num">
                                      <p:cBhvr>
                                        <p:cTn id="71" dur="500" fill="hold"/>
                                        <p:tgtEl>
                                          <p:spTgt spid="111"/>
                                        </p:tgtEl>
                                        <p:attrNameLst>
                                          <p:attrName>ppt_h</p:attrName>
                                        </p:attrNameLst>
                                      </p:cBhvr>
                                      <p:tavLst>
                                        <p:tav tm="0">
                                          <p:val>
                                            <p:fltVal val="0"/>
                                          </p:val>
                                        </p:tav>
                                        <p:tav tm="100000">
                                          <p:val>
                                            <p:strVal val="#ppt_h"/>
                                          </p:val>
                                        </p:tav>
                                      </p:tavLst>
                                    </p:anim>
                                    <p:anim calcmode="lin" valueType="num">
                                      <p:cBhvr>
                                        <p:cTn id="72" dur="500" fill="hold"/>
                                        <p:tgtEl>
                                          <p:spTgt spid="111"/>
                                        </p:tgtEl>
                                        <p:attrNameLst>
                                          <p:attrName>style.rotation</p:attrName>
                                        </p:attrNameLst>
                                      </p:cBhvr>
                                      <p:tavLst>
                                        <p:tav tm="0">
                                          <p:val>
                                            <p:fltVal val="360"/>
                                          </p:val>
                                        </p:tav>
                                        <p:tav tm="100000">
                                          <p:val>
                                            <p:fltVal val="0"/>
                                          </p:val>
                                        </p:tav>
                                      </p:tavLst>
                                    </p:anim>
                                    <p:animEffect transition="in" filter="fade">
                                      <p:cBhvr>
                                        <p:cTn id="73" dur="500"/>
                                        <p:tgtEl>
                                          <p:spTgt spid="111"/>
                                        </p:tgtEl>
                                      </p:cBhvr>
                                    </p:animEffect>
                                  </p:childTnLst>
                                </p:cTn>
                              </p:par>
                            </p:childTnLst>
                          </p:cTn>
                        </p:par>
                        <p:par>
                          <p:cTn id="74" fill="hold">
                            <p:stCondLst>
                              <p:cond delay="5000"/>
                            </p:stCondLst>
                            <p:childTnLst>
                              <p:par>
                                <p:cTn id="75" presetID="53" presetClass="entr" presetSubtype="16" fill="hold" grpId="0" nodeType="afterEffect">
                                  <p:stCondLst>
                                    <p:cond delay="0"/>
                                  </p:stCondLst>
                                  <p:childTnLst>
                                    <p:set>
                                      <p:cBhvr>
                                        <p:cTn id="76" dur="1" fill="hold">
                                          <p:stCondLst>
                                            <p:cond delay="0"/>
                                          </p:stCondLst>
                                        </p:cTn>
                                        <p:tgtEl>
                                          <p:spTgt spid="68"/>
                                        </p:tgtEl>
                                        <p:attrNameLst>
                                          <p:attrName>style.visibility</p:attrName>
                                        </p:attrNameLst>
                                      </p:cBhvr>
                                      <p:to>
                                        <p:strVal val="visible"/>
                                      </p:to>
                                    </p:set>
                                    <p:anim calcmode="lin" valueType="num">
                                      <p:cBhvr>
                                        <p:cTn id="77" dur="500" fill="hold"/>
                                        <p:tgtEl>
                                          <p:spTgt spid="68"/>
                                        </p:tgtEl>
                                        <p:attrNameLst>
                                          <p:attrName>ppt_w</p:attrName>
                                        </p:attrNameLst>
                                      </p:cBhvr>
                                      <p:tavLst>
                                        <p:tav tm="0">
                                          <p:val>
                                            <p:fltVal val="0"/>
                                          </p:val>
                                        </p:tav>
                                        <p:tav tm="100000">
                                          <p:val>
                                            <p:strVal val="#ppt_w"/>
                                          </p:val>
                                        </p:tav>
                                      </p:tavLst>
                                    </p:anim>
                                    <p:anim calcmode="lin" valueType="num">
                                      <p:cBhvr>
                                        <p:cTn id="78" dur="500" fill="hold"/>
                                        <p:tgtEl>
                                          <p:spTgt spid="68"/>
                                        </p:tgtEl>
                                        <p:attrNameLst>
                                          <p:attrName>ppt_h</p:attrName>
                                        </p:attrNameLst>
                                      </p:cBhvr>
                                      <p:tavLst>
                                        <p:tav tm="0">
                                          <p:val>
                                            <p:fltVal val="0"/>
                                          </p:val>
                                        </p:tav>
                                        <p:tav tm="100000">
                                          <p:val>
                                            <p:strVal val="#ppt_h"/>
                                          </p:val>
                                        </p:tav>
                                      </p:tavLst>
                                    </p:anim>
                                    <p:animEffect transition="in" filter="fade">
                                      <p:cBhvr>
                                        <p:cTn id="79" dur="500"/>
                                        <p:tgtEl>
                                          <p:spTgt spid="68"/>
                                        </p:tgtEl>
                                      </p:cBhvr>
                                    </p:animEffect>
                                  </p:childTnLst>
                                </p:cTn>
                              </p:par>
                            </p:childTnLst>
                          </p:cTn>
                        </p:par>
                        <p:par>
                          <p:cTn id="80" fill="hold">
                            <p:stCondLst>
                              <p:cond delay="55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6000"/>
                            </p:stCondLst>
                            <p:childTnLst>
                              <p:par>
                                <p:cTn id="85" presetID="49" presetClass="entr" presetSubtype="0" decel="100000" fill="hold" nodeType="afterEffect">
                                  <p:stCondLst>
                                    <p:cond delay="0"/>
                                  </p:stCondLst>
                                  <p:childTnLst>
                                    <p:set>
                                      <p:cBhvr>
                                        <p:cTn id="86" dur="1" fill="hold">
                                          <p:stCondLst>
                                            <p:cond delay="0"/>
                                          </p:stCondLst>
                                        </p:cTn>
                                        <p:tgtEl>
                                          <p:spTgt spid="114"/>
                                        </p:tgtEl>
                                        <p:attrNameLst>
                                          <p:attrName>style.visibility</p:attrName>
                                        </p:attrNameLst>
                                      </p:cBhvr>
                                      <p:to>
                                        <p:strVal val="visible"/>
                                      </p:to>
                                    </p:set>
                                    <p:anim calcmode="lin" valueType="num">
                                      <p:cBhvr>
                                        <p:cTn id="87" dur="500" fill="hold"/>
                                        <p:tgtEl>
                                          <p:spTgt spid="114"/>
                                        </p:tgtEl>
                                        <p:attrNameLst>
                                          <p:attrName>ppt_w</p:attrName>
                                        </p:attrNameLst>
                                      </p:cBhvr>
                                      <p:tavLst>
                                        <p:tav tm="0">
                                          <p:val>
                                            <p:fltVal val="0"/>
                                          </p:val>
                                        </p:tav>
                                        <p:tav tm="100000">
                                          <p:val>
                                            <p:strVal val="#ppt_w"/>
                                          </p:val>
                                        </p:tav>
                                      </p:tavLst>
                                    </p:anim>
                                    <p:anim calcmode="lin" valueType="num">
                                      <p:cBhvr>
                                        <p:cTn id="88" dur="500" fill="hold"/>
                                        <p:tgtEl>
                                          <p:spTgt spid="114"/>
                                        </p:tgtEl>
                                        <p:attrNameLst>
                                          <p:attrName>ppt_h</p:attrName>
                                        </p:attrNameLst>
                                      </p:cBhvr>
                                      <p:tavLst>
                                        <p:tav tm="0">
                                          <p:val>
                                            <p:fltVal val="0"/>
                                          </p:val>
                                        </p:tav>
                                        <p:tav tm="100000">
                                          <p:val>
                                            <p:strVal val="#ppt_h"/>
                                          </p:val>
                                        </p:tav>
                                      </p:tavLst>
                                    </p:anim>
                                    <p:anim calcmode="lin" valueType="num">
                                      <p:cBhvr>
                                        <p:cTn id="89" dur="500" fill="hold"/>
                                        <p:tgtEl>
                                          <p:spTgt spid="114"/>
                                        </p:tgtEl>
                                        <p:attrNameLst>
                                          <p:attrName>style.rotation</p:attrName>
                                        </p:attrNameLst>
                                      </p:cBhvr>
                                      <p:tavLst>
                                        <p:tav tm="0">
                                          <p:val>
                                            <p:fltVal val="360"/>
                                          </p:val>
                                        </p:tav>
                                        <p:tav tm="100000">
                                          <p:val>
                                            <p:fltVal val="0"/>
                                          </p:val>
                                        </p:tav>
                                      </p:tavLst>
                                    </p:anim>
                                    <p:animEffect transition="in" filter="fade">
                                      <p:cBhvr>
                                        <p:cTn id="90" dur="500"/>
                                        <p:tgtEl>
                                          <p:spTgt spid="114"/>
                                        </p:tgtEl>
                                      </p:cBhvr>
                                    </p:animEffect>
                                  </p:childTnLst>
                                </p:cTn>
                              </p:par>
                            </p:childTnLst>
                          </p:cTn>
                        </p:par>
                        <p:par>
                          <p:cTn id="91" fill="hold">
                            <p:stCondLst>
                              <p:cond delay="6500"/>
                            </p:stCondLst>
                            <p:childTnLst>
                              <p:par>
                                <p:cTn id="92" presetID="53" presetClass="entr" presetSubtype="16" fill="hold" grpId="0" nodeType="afterEffect">
                                  <p:stCondLst>
                                    <p:cond delay="0"/>
                                  </p:stCondLst>
                                  <p:childTnLst>
                                    <p:set>
                                      <p:cBhvr>
                                        <p:cTn id="93" dur="1" fill="hold">
                                          <p:stCondLst>
                                            <p:cond delay="0"/>
                                          </p:stCondLst>
                                        </p:cTn>
                                        <p:tgtEl>
                                          <p:spTgt spid="69"/>
                                        </p:tgtEl>
                                        <p:attrNameLst>
                                          <p:attrName>style.visibility</p:attrName>
                                        </p:attrNameLst>
                                      </p:cBhvr>
                                      <p:to>
                                        <p:strVal val="visible"/>
                                      </p:to>
                                    </p:set>
                                    <p:anim calcmode="lin" valueType="num">
                                      <p:cBhvr>
                                        <p:cTn id="94" dur="500" fill="hold"/>
                                        <p:tgtEl>
                                          <p:spTgt spid="69"/>
                                        </p:tgtEl>
                                        <p:attrNameLst>
                                          <p:attrName>ppt_w</p:attrName>
                                        </p:attrNameLst>
                                      </p:cBhvr>
                                      <p:tavLst>
                                        <p:tav tm="0">
                                          <p:val>
                                            <p:fltVal val="0"/>
                                          </p:val>
                                        </p:tav>
                                        <p:tav tm="100000">
                                          <p:val>
                                            <p:strVal val="#ppt_w"/>
                                          </p:val>
                                        </p:tav>
                                      </p:tavLst>
                                    </p:anim>
                                    <p:anim calcmode="lin" valueType="num">
                                      <p:cBhvr>
                                        <p:cTn id="95" dur="500" fill="hold"/>
                                        <p:tgtEl>
                                          <p:spTgt spid="69"/>
                                        </p:tgtEl>
                                        <p:attrNameLst>
                                          <p:attrName>ppt_h</p:attrName>
                                        </p:attrNameLst>
                                      </p:cBhvr>
                                      <p:tavLst>
                                        <p:tav tm="0">
                                          <p:val>
                                            <p:fltVal val="0"/>
                                          </p:val>
                                        </p:tav>
                                        <p:tav tm="100000">
                                          <p:val>
                                            <p:strVal val="#ppt_h"/>
                                          </p:val>
                                        </p:tav>
                                      </p:tavLst>
                                    </p:anim>
                                    <p:animEffect transition="in" filter="fade">
                                      <p:cBhvr>
                                        <p:cTn id="96" dur="500"/>
                                        <p:tgtEl>
                                          <p:spTgt spid="69"/>
                                        </p:tgtEl>
                                      </p:cBhvr>
                                    </p:animEffect>
                                  </p:childTnLst>
                                </p:cTn>
                              </p:par>
                            </p:childTnLst>
                          </p:cTn>
                        </p:par>
                        <p:par>
                          <p:cTn id="97" fill="hold">
                            <p:stCondLst>
                              <p:cond delay="7000"/>
                            </p:stCondLst>
                            <p:childTnLst>
                              <p:par>
                                <p:cTn id="98" presetID="22" presetClass="entr" presetSubtype="1"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wipe(up)">
                                      <p:cBhvr>
                                        <p:cTn id="100" dur="500"/>
                                        <p:tgtEl>
                                          <p:spTgt spid="56"/>
                                        </p:tgtEl>
                                      </p:cBhvr>
                                    </p:animEffect>
                                  </p:childTnLst>
                                </p:cTn>
                              </p:par>
                            </p:childTnLst>
                          </p:cTn>
                        </p:par>
                        <p:par>
                          <p:cTn id="101" fill="hold">
                            <p:stCondLst>
                              <p:cond delay="7500"/>
                            </p:stCondLst>
                            <p:childTnLst>
                              <p:par>
                                <p:cTn id="102" presetID="49" presetClass="entr" presetSubtype="0" decel="100000" fill="hold" nodeType="afterEffect">
                                  <p:stCondLst>
                                    <p:cond delay="0"/>
                                  </p:stCondLst>
                                  <p:childTnLst>
                                    <p:set>
                                      <p:cBhvr>
                                        <p:cTn id="103" dur="1" fill="hold">
                                          <p:stCondLst>
                                            <p:cond delay="0"/>
                                          </p:stCondLst>
                                        </p:cTn>
                                        <p:tgtEl>
                                          <p:spTgt spid="117"/>
                                        </p:tgtEl>
                                        <p:attrNameLst>
                                          <p:attrName>style.visibility</p:attrName>
                                        </p:attrNameLst>
                                      </p:cBhvr>
                                      <p:to>
                                        <p:strVal val="visible"/>
                                      </p:to>
                                    </p:set>
                                    <p:anim calcmode="lin" valueType="num">
                                      <p:cBhvr>
                                        <p:cTn id="104" dur="500" fill="hold"/>
                                        <p:tgtEl>
                                          <p:spTgt spid="117"/>
                                        </p:tgtEl>
                                        <p:attrNameLst>
                                          <p:attrName>ppt_w</p:attrName>
                                        </p:attrNameLst>
                                      </p:cBhvr>
                                      <p:tavLst>
                                        <p:tav tm="0">
                                          <p:val>
                                            <p:fltVal val="0"/>
                                          </p:val>
                                        </p:tav>
                                        <p:tav tm="100000">
                                          <p:val>
                                            <p:strVal val="#ppt_w"/>
                                          </p:val>
                                        </p:tav>
                                      </p:tavLst>
                                    </p:anim>
                                    <p:anim calcmode="lin" valueType="num">
                                      <p:cBhvr>
                                        <p:cTn id="105" dur="500" fill="hold"/>
                                        <p:tgtEl>
                                          <p:spTgt spid="117"/>
                                        </p:tgtEl>
                                        <p:attrNameLst>
                                          <p:attrName>ppt_h</p:attrName>
                                        </p:attrNameLst>
                                      </p:cBhvr>
                                      <p:tavLst>
                                        <p:tav tm="0">
                                          <p:val>
                                            <p:fltVal val="0"/>
                                          </p:val>
                                        </p:tav>
                                        <p:tav tm="100000">
                                          <p:val>
                                            <p:strVal val="#ppt_h"/>
                                          </p:val>
                                        </p:tav>
                                      </p:tavLst>
                                    </p:anim>
                                    <p:anim calcmode="lin" valueType="num">
                                      <p:cBhvr>
                                        <p:cTn id="106" dur="500" fill="hold"/>
                                        <p:tgtEl>
                                          <p:spTgt spid="117"/>
                                        </p:tgtEl>
                                        <p:attrNameLst>
                                          <p:attrName>style.rotation</p:attrName>
                                        </p:attrNameLst>
                                      </p:cBhvr>
                                      <p:tavLst>
                                        <p:tav tm="0">
                                          <p:val>
                                            <p:fltVal val="360"/>
                                          </p:val>
                                        </p:tav>
                                        <p:tav tm="100000">
                                          <p:val>
                                            <p:fltVal val="0"/>
                                          </p:val>
                                        </p:tav>
                                      </p:tavLst>
                                    </p:anim>
                                    <p:animEffect transition="in" filter="fade">
                                      <p:cBhvr>
                                        <p:cTn id="107" dur="500"/>
                                        <p:tgtEl>
                                          <p:spTgt spid="117"/>
                                        </p:tgtEl>
                                      </p:cBhvr>
                                    </p:animEffect>
                                  </p:childTnLst>
                                </p:cTn>
                              </p:par>
                            </p:childTnLst>
                          </p:cTn>
                        </p:par>
                        <p:par>
                          <p:cTn id="108" fill="hold">
                            <p:stCondLst>
                              <p:cond delay="8000"/>
                            </p:stCondLst>
                            <p:childTnLst>
                              <p:par>
                                <p:cTn id="109" presetID="53" presetClass="entr" presetSubtype="16"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childTnLst>
                                </p:cTn>
                              </p:par>
                            </p:childTnLst>
                          </p:cTn>
                        </p:par>
                        <p:par>
                          <p:cTn id="114" fill="hold">
                            <p:stCondLst>
                              <p:cond delay="8500"/>
                            </p:stCondLst>
                            <p:childTnLst>
                              <p:par>
                                <p:cTn id="115" presetID="22" presetClass="entr" presetSubtype="1"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up)">
                                      <p:cBhvr>
                                        <p:cTn id="11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2017-01-25T22:18:43Z</dcterms:modified>
</cp:coreProperties>
</file>