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73934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68"/>
          <p:cNvSpPr>
            <a:spLocks noChangeArrowheads="1"/>
          </p:cNvSpPr>
          <p:nvPr/>
        </p:nvSpPr>
        <p:spPr bwMode="auto">
          <a:xfrm>
            <a:off x="3183509" y="2317722"/>
            <a:ext cx="2011680" cy="3272974"/>
          </a:xfrm>
          <a:prstGeom prst="rect">
            <a:avLst/>
          </a:prstGeom>
          <a:blipFill>
            <a:blip r:embed="rId2"/>
            <a:stretch>
              <a:fillRect/>
            </a:stretch>
          </a:blipFill>
          <a:ln>
            <a:noFill/>
          </a:ln>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 name="Rectangle 68"/>
          <p:cNvSpPr>
            <a:spLocks noChangeArrowheads="1"/>
          </p:cNvSpPr>
          <p:nvPr/>
        </p:nvSpPr>
        <p:spPr bwMode="auto">
          <a:xfrm>
            <a:off x="769293" y="2317722"/>
            <a:ext cx="2011680" cy="3272974"/>
          </a:xfrm>
          <a:prstGeom prst="rect">
            <a:avLst/>
          </a:prstGeom>
          <a:blipFill>
            <a:blip r:embed="rId3"/>
            <a:stretch>
              <a:fillRect/>
            </a:stretch>
          </a:blipFill>
          <a:ln>
            <a:noFill/>
          </a:ln>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5" name="Freeform 14"/>
          <p:cNvSpPr/>
          <p:nvPr/>
        </p:nvSpPr>
        <p:spPr>
          <a:xfrm>
            <a:off x="5905948" y="3347421"/>
            <a:ext cx="1690744" cy="2648175"/>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6" name="Freeform 15"/>
          <p:cNvSpPr/>
          <p:nvPr/>
        </p:nvSpPr>
        <p:spPr>
          <a:xfrm>
            <a:off x="7795775" y="3338161"/>
            <a:ext cx="1690744" cy="2648175"/>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9685602" y="3338161"/>
            <a:ext cx="1690744" cy="2648175"/>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5872454" y="2097165"/>
            <a:ext cx="5503892" cy="830997"/>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9" name="Freeform 370"/>
          <p:cNvSpPr>
            <a:spLocks noChangeAspect="1" noEditPoints="1"/>
          </p:cNvSpPr>
          <p:nvPr/>
        </p:nvSpPr>
        <p:spPr bwMode="auto">
          <a:xfrm>
            <a:off x="10302374" y="3692262"/>
            <a:ext cx="457200" cy="406696"/>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364"/>
          <p:cNvSpPr>
            <a:spLocks noChangeAspect="1" noEditPoints="1"/>
          </p:cNvSpPr>
          <p:nvPr/>
        </p:nvSpPr>
        <p:spPr bwMode="auto">
          <a:xfrm>
            <a:off x="6522720" y="3692262"/>
            <a:ext cx="457200" cy="422841"/>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381"/>
          <p:cNvSpPr>
            <a:spLocks noChangeAspect="1" noEditPoints="1"/>
          </p:cNvSpPr>
          <p:nvPr/>
        </p:nvSpPr>
        <p:spPr bwMode="auto">
          <a:xfrm>
            <a:off x="8441200" y="3678074"/>
            <a:ext cx="457200" cy="41417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TextBox 21"/>
          <p:cNvSpPr txBox="1"/>
          <p:nvPr/>
        </p:nvSpPr>
        <p:spPr>
          <a:xfrm>
            <a:off x="5905948" y="4288141"/>
            <a:ext cx="1690744" cy="1452705"/>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3" name="TextBox 22"/>
          <p:cNvSpPr txBox="1"/>
          <p:nvPr/>
        </p:nvSpPr>
        <p:spPr>
          <a:xfrm>
            <a:off x="7795775" y="4288140"/>
            <a:ext cx="1690744" cy="1452705"/>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Box 23"/>
          <p:cNvSpPr txBox="1"/>
          <p:nvPr/>
        </p:nvSpPr>
        <p:spPr>
          <a:xfrm>
            <a:off x="9685602" y="4288140"/>
            <a:ext cx="1690744" cy="1452705"/>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5" name="Freeform 28"/>
          <p:cNvSpPr>
            <a:spLocks noEditPoints="1"/>
          </p:cNvSpPr>
          <p:nvPr/>
        </p:nvSpPr>
        <p:spPr bwMode="auto">
          <a:xfrm>
            <a:off x="622379" y="1706580"/>
            <a:ext cx="2282496" cy="4508091"/>
          </a:xfrm>
          <a:custGeom>
            <a:avLst/>
            <a:gdLst>
              <a:gd name="T0" fmla="*/ 214 w 214"/>
              <a:gd name="T1" fmla="*/ 30 h 453"/>
              <a:gd name="T2" fmla="*/ 184 w 214"/>
              <a:gd name="T3" fmla="*/ 0 h 453"/>
              <a:gd name="T4" fmla="*/ 31 w 214"/>
              <a:gd name="T5" fmla="*/ 0 h 453"/>
              <a:gd name="T6" fmla="*/ 0 w 214"/>
              <a:gd name="T7" fmla="*/ 30 h 453"/>
              <a:gd name="T8" fmla="*/ 0 w 214"/>
              <a:gd name="T9" fmla="*/ 423 h 453"/>
              <a:gd name="T10" fmla="*/ 31 w 214"/>
              <a:gd name="T11" fmla="*/ 453 h 453"/>
              <a:gd name="T12" fmla="*/ 184 w 214"/>
              <a:gd name="T13" fmla="*/ 453 h 453"/>
              <a:gd name="T14" fmla="*/ 214 w 214"/>
              <a:gd name="T15" fmla="*/ 423 h 453"/>
              <a:gd name="T16" fmla="*/ 214 w 214"/>
              <a:gd name="T17" fmla="*/ 30 h 453"/>
              <a:gd name="T18" fmla="*/ 130 w 214"/>
              <a:gd name="T19" fmla="*/ 40 h 453"/>
              <a:gd name="T20" fmla="*/ 125 w 214"/>
              <a:gd name="T21" fmla="*/ 45 h 453"/>
              <a:gd name="T22" fmla="*/ 92 w 214"/>
              <a:gd name="T23" fmla="*/ 45 h 453"/>
              <a:gd name="T24" fmla="*/ 87 w 214"/>
              <a:gd name="T25" fmla="*/ 40 h 453"/>
              <a:gd name="T26" fmla="*/ 87 w 214"/>
              <a:gd name="T27" fmla="*/ 40 h 453"/>
              <a:gd name="T28" fmla="*/ 92 w 214"/>
              <a:gd name="T29" fmla="*/ 35 h 453"/>
              <a:gd name="T30" fmla="*/ 125 w 214"/>
              <a:gd name="T31" fmla="*/ 35 h 453"/>
              <a:gd name="T32" fmla="*/ 130 w 214"/>
              <a:gd name="T33" fmla="*/ 40 h 453"/>
              <a:gd name="T34" fmla="*/ 200 w 214"/>
              <a:gd name="T35" fmla="*/ 389 h 453"/>
              <a:gd name="T36" fmla="*/ 18 w 214"/>
              <a:gd name="T37" fmla="*/ 389 h 453"/>
              <a:gd name="T38" fmla="*/ 18 w 214"/>
              <a:gd name="T39" fmla="*/ 65 h 453"/>
              <a:gd name="T40" fmla="*/ 200 w 214"/>
              <a:gd name="T41" fmla="*/ 65 h 453"/>
              <a:gd name="T42" fmla="*/ 200 w 214"/>
              <a:gd name="T43" fmla="*/ 38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4" h="453">
                <a:moveTo>
                  <a:pt x="214" y="30"/>
                </a:moveTo>
                <a:cubicBezTo>
                  <a:pt x="214" y="14"/>
                  <a:pt x="201" y="0"/>
                  <a:pt x="184" y="0"/>
                </a:cubicBezTo>
                <a:cubicBezTo>
                  <a:pt x="31" y="0"/>
                  <a:pt x="31" y="0"/>
                  <a:pt x="31" y="0"/>
                </a:cubicBezTo>
                <a:cubicBezTo>
                  <a:pt x="14" y="0"/>
                  <a:pt x="0" y="14"/>
                  <a:pt x="0" y="30"/>
                </a:cubicBezTo>
                <a:cubicBezTo>
                  <a:pt x="0" y="423"/>
                  <a:pt x="0" y="423"/>
                  <a:pt x="0" y="423"/>
                </a:cubicBezTo>
                <a:cubicBezTo>
                  <a:pt x="0" y="440"/>
                  <a:pt x="14" y="453"/>
                  <a:pt x="31" y="453"/>
                </a:cubicBezTo>
                <a:cubicBezTo>
                  <a:pt x="184" y="453"/>
                  <a:pt x="184" y="453"/>
                  <a:pt x="184" y="453"/>
                </a:cubicBezTo>
                <a:cubicBezTo>
                  <a:pt x="201" y="453"/>
                  <a:pt x="214" y="440"/>
                  <a:pt x="214" y="423"/>
                </a:cubicBezTo>
                <a:lnTo>
                  <a:pt x="214" y="30"/>
                </a:lnTo>
                <a:close/>
                <a:moveTo>
                  <a:pt x="130" y="40"/>
                </a:moveTo>
                <a:cubicBezTo>
                  <a:pt x="130" y="43"/>
                  <a:pt x="128" y="45"/>
                  <a:pt x="125" y="45"/>
                </a:cubicBezTo>
                <a:cubicBezTo>
                  <a:pt x="92" y="45"/>
                  <a:pt x="92" y="45"/>
                  <a:pt x="92" y="45"/>
                </a:cubicBezTo>
                <a:cubicBezTo>
                  <a:pt x="90" y="45"/>
                  <a:pt x="87" y="43"/>
                  <a:pt x="87" y="40"/>
                </a:cubicBezTo>
                <a:cubicBezTo>
                  <a:pt x="87" y="40"/>
                  <a:pt x="87" y="40"/>
                  <a:pt x="87" y="40"/>
                </a:cubicBezTo>
                <a:cubicBezTo>
                  <a:pt x="87" y="37"/>
                  <a:pt x="90" y="35"/>
                  <a:pt x="92" y="35"/>
                </a:cubicBezTo>
                <a:cubicBezTo>
                  <a:pt x="125" y="35"/>
                  <a:pt x="125" y="35"/>
                  <a:pt x="125" y="35"/>
                </a:cubicBezTo>
                <a:cubicBezTo>
                  <a:pt x="128" y="35"/>
                  <a:pt x="130" y="37"/>
                  <a:pt x="130" y="40"/>
                </a:cubicBezTo>
                <a:close/>
                <a:moveTo>
                  <a:pt x="200" y="389"/>
                </a:moveTo>
                <a:cubicBezTo>
                  <a:pt x="18" y="389"/>
                  <a:pt x="18" y="389"/>
                  <a:pt x="18" y="389"/>
                </a:cubicBezTo>
                <a:cubicBezTo>
                  <a:pt x="18" y="65"/>
                  <a:pt x="18" y="65"/>
                  <a:pt x="18" y="65"/>
                </a:cubicBezTo>
                <a:cubicBezTo>
                  <a:pt x="200" y="65"/>
                  <a:pt x="200" y="65"/>
                  <a:pt x="200" y="65"/>
                </a:cubicBezTo>
                <a:lnTo>
                  <a:pt x="200" y="389"/>
                </a:lnTo>
                <a:close/>
              </a:path>
            </a:pathLst>
          </a:custGeom>
          <a:solidFill>
            <a:schemeClr val="tx1"/>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 name="Freeform 28"/>
          <p:cNvSpPr>
            <a:spLocks noEditPoints="1"/>
          </p:cNvSpPr>
          <p:nvPr/>
        </p:nvSpPr>
        <p:spPr bwMode="auto">
          <a:xfrm>
            <a:off x="3055786" y="1706580"/>
            <a:ext cx="2282496" cy="4508091"/>
          </a:xfrm>
          <a:custGeom>
            <a:avLst/>
            <a:gdLst>
              <a:gd name="T0" fmla="*/ 214 w 214"/>
              <a:gd name="T1" fmla="*/ 30 h 453"/>
              <a:gd name="T2" fmla="*/ 184 w 214"/>
              <a:gd name="T3" fmla="*/ 0 h 453"/>
              <a:gd name="T4" fmla="*/ 31 w 214"/>
              <a:gd name="T5" fmla="*/ 0 h 453"/>
              <a:gd name="T6" fmla="*/ 0 w 214"/>
              <a:gd name="T7" fmla="*/ 30 h 453"/>
              <a:gd name="T8" fmla="*/ 0 w 214"/>
              <a:gd name="T9" fmla="*/ 423 h 453"/>
              <a:gd name="T10" fmla="*/ 31 w 214"/>
              <a:gd name="T11" fmla="*/ 453 h 453"/>
              <a:gd name="T12" fmla="*/ 184 w 214"/>
              <a:gd name="T13" fmla="*/ 453 h 453"/>
              <a:gd name="T14" fmla="*/ 214 w 214"/>
              <a:gd name="T15" fmla="*/ 423 h 453"/>
              <a:gd name="T16" fmla="*/ 214 w 214"/>
              <a:gd name="T17" fmla="*/ 30 h 453"/>
              <a:gd name="T18" fmla="*/ 130 w 214"/>
              <a:gd name="T19" fmla="*/ 40 h 453"/>
              <a:gd name="T20" fmla="*/ 125 w 214"/>
              <a:gd name="T21" fmla="*/ 45 h 453"/>
              <a:gd name="T22" fmla="*/ 92 w 214"/>
              <a:gd name="T23" fmla="*/ 45 h 453"/>
              <a:gd name="T24" fmla="*/ 87 w 214"/>
              <a:gd name="T25" fmla="*/ 40 h 453"/>
              <a:gd name="T26" fmla="*/ 87 w 214"/>
              <a:gd name="T27" fmla="*/ 40 h 453"/>
              <a:gd name="T28" fmla="*/ 92 w 214"/>
              <a:gd name="T29" fmla="*/ 35 h 453"/>
              <a:gd name="T30" fmla="*/ 125 w 214"/>
              <a:gd name="T31" fmla="*/ 35 h 453"/>
              <a:gd name="T32" fmla="*/ 130 w 214"/>
              <a:gd name="T33" fmla="*/ 40 h 453"/>
              <a:gd name="T34" fmla="*/ 200 w 214"/>
              <a:gd name="T35" fmla="*/ 389 h 453"/>
              <a:gd name="T36" fmla="*/ 18 w 214"/>
              <a:gd name="T37" fmla="*/ 389 h 453"/>
              <a:gd name="T38" fmla="*/ 18 w 214"/>
              <a:gd name="T39" fmla="*/ 65 h 453"/>
              <a:gd name="T40" fmla="*/ 200 w 214"/>
              <a:gd name="T41" fmla="*/ 65 h 453"/>
              <a:gd name="T42" fmla="*/ 200 w 214"/>
              <a:gd name="T43" fmla="*/ 38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4" h="453">
                <a:moveTo>
                  <a:pt x="214" y="30"/>
                </a:moveTo>
                <a:cubicBezTo>
                  <a:pt x="214" y="14"/>
                  <a:pt x="201" y="0"/>
                  <a:pt x="184" y="0"/>
                </a:cubicBezTo>
                <a:cubicBezTo>
                  <a:pt x="31" y="0"/>
                  <a:pt x="31" y="0"/>
                  <a:pt x="31" y="0"/>
                </a:cubicBezTo>
                <a:cubicBezTo>
                  <a:pt x="14" y="0"/>
                  <a:pt x="0" y="14"/>
                  <a:pt x="0" y="30"/>
                </a:cubicBezTo>
                <a:cubicBezTo>
                  <a:pt x="0" y="423"/>
                  <a:pt x="0" y="423"/>
                  <a:pt x="0" y="423"/>
                </a:cubicBezTo>
                <a:cubicBezTo>
                  <a:pt x="0" y="440"/>
                  <a:pt x="14" y="453"/>
                  <a:pt x="31" y="453"/>
                </a:cubicBezTo>
                <a:cubicBezTo>
                  <a:pt x="184" y="453"/>
                  <a:pt x="184" y="453"/>
                  <a:pt x="184" y="453"/>
                </a:cubicBezTo>
                <a:cubicBezTo>
                  <a:pt x="201" y="453"/>
                  <a:pt x="214" y="440"/>
                  <a:pt x="214" y="423"/>
                </a:cubicBezTo>
                <a:lnTo>
                  <a:pt x="214" y="30"/>
                </a:lnTo>
                <a:close/>
                <a:moveTo>
                  <a:pt x="130" y="40"/>
                </a:moveTo>
                <a:cubicBezTo>
                  <a:pt x="130" y="43"/>
                  <a:pt x="128" y="45"/>
                  <a:pt x="125" y="45"/>
                </a:cubicBezTo>
                <a:cubicBezTo>
                  <a:pt x="92" y="45"/>
                  <a:pt x="92" y="45"/>
                  <a:pt x="92" y="45"/>
                </a:cubicBezTo>
                <a:cubicBezTo>
                  <a:pt x="90" y="45"/>
                  <a:pt x="87" y="43"/>
                  <a:pt x="87" y="40"/>
                </a:cubicBezTo>
                <a:cubicBezTo>
                  <a:pt x="87" y="40"/>
                  <a:pt x="87" y="40"/>
                  <a:pt x="87" y="40"/>
                </a:cubicBezTo>
                <a:cubicBezTo>
                  <a:pt x="87" y="37"/>
                  <a:pt x="90" y="35"/>
                  <a:pt x="92" y="35"/>
                </a:cubicBezTo>
                <a:cubicBezTo>
                  <a:pt x="125" y="35"/>
                  <a:pt x="125" y="35"/>
                  <a:pt x="125" y="35"/>
                </a:cubicBezTo>
                <a:cubicBezTo>
                  <a:pt x="128" y="35"/>
                  <a:pt x="130" y="37"/>
                  <a:pt x="130" y="40"/>
                </a:cubicBezTo>
                <a:close/>
                <a:moveTo>
                  <a:pt x="200" y="389"/>
                </a:moveTo>
                <a:cubicBezTo>
                  <a:pt x="18" y="389"/>
                  <a:pt x="18" y="389"/>
                  <a:pt x="18" y="389"/>
                </a:cubicBezTo>
                <a:cubicBezTo>
                  <a:pt x="18" y="65"/>
                  <a:pt x="18" y="65"/>
                  <a:pt x="18" y="65"/>
                </a:cubicBezTo>
                <a:cubicBezTo>
                  <a:pt x="200" y="65"/>
                  <a:pt x="200" y="65"/>
                  <a:pt x="200" y="65"/>
                </a:cubicBezTo>
                <a:lnTo>
                  <a:pt x="200" y="389"/>
                </a:lnTo>
                <a:close/>
              </a:path>
            </a:pathLst>
          </a:custGeom>
          <a:solidFill>
            <a:schemeClr val="bg1">
              <a:lumMod val="85000"/>
            </a:schemeClr>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 name="Oval 48"/>
          <p:cNvSpPr/>
          <p:nvPr/>
        </p:nvSpPr>
        <p:spPr>
          <a:xfrm>
            <a:off x="1998646" y="3011071"/>
            <a:ext cx="1927742" cy="1927742"/>
          </a:xfrm>
          <a:prstGeom prst="ellipse">
            <a:avLst/>
          </a:prstGeom>
          <a:solidFill>
            <a:srgbClr val="B5B5B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0" name="TextBox 49"/>
          <p:cNvSpPr txBox="1"/>
          <p:nvPr/>
        </p:nvSpPr>
        <p:spPr>
          <a:xfrm>
            <a:off x="2041845" y="3338161"/>
            <a:ext cx="1828800" cy="1231106"/>
          </a:xfrm>
          <a:prstGeom prst="rect">
            <a:avLst/>
          </a:prstGeom>
          <a:noFill/>
        </p:spPr>
        <p:txBody>
          <a:bodyPr wrap="square" rtlCol="0">
            <a:spAutoFit/>
          </a:bodyPr>
          <a:lstStyle/>
          <a:p>
            <a:pPr algn="ctr"/>
            <a:r>
              <a:rPr lang="en-US" sz="7200" b="1" dirty="0">
                <a:solidFill>
                  <a:srgbClr val="222A49"/>
                </a:solidFill>
                <a:latin typeface="Candara" panose="020E0502030303020204" pitchFamily="34" charset="0"/>
              </a:rPr>
              <a:t>VS</a:t>
            </a:r>
          </a:p>
          <a:p>
            <a:pPr algn="ctr"/>
            <a:endParaRPr lang="en-US" sz="200" dirty="0">
              <a:solidFill>
                <a:schemeClr val="bg1"/>
              </a:solidFill>
              <a:latin typeface="Candara" panose="020E0502030303020204" pitchFamily="34" charset="0"/>
            </a:endParaRPr>
          </a:p>
        </p:txBody>
      </p:sp>
      <p:pic>
        <p:nvPicPr>
          <p:cNvPr id="27" name="Picture 26">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56696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fltVal val="0"/>
                                          </p:val>
                                        </p:tav>
                                        <p:tav tm="100000">
                                          <p:val>
                                            <p:strVal val="#ppt_w"/>
                                          </p:val>
                                        </p:tav>
                                      </p:tavLst>
                                    </p:anim>
                                    <p:anim calcmode="lin" valueType="num">
                                      <p:cBhvr>
                                        <p:cTn id="12" dur="500" fill="hold"/>
                                        <p:tgtEl>
                                          <p:spTgt spid="25"/>
                                        </p:tgtEl>
                                        <p:attrNameLst>
                                          <p:attrName>ppt_h</p:attrName>
                                        </p:attrNameLst>
                                      </p:cBhvr>
                                      <p:tavLst>
                                        <p:tav tm="0">
                                          <p:val>
                                            <p:fltVal val="0"/>
                                          </p:val>
                                        </p:tav>
                                        <p:tav tm="100000">
                                          <p:val>
                                            <p:strVal val="#ppt_h"/>
                                          </p:val>
                                        </p:tav>
                                      </p:tavLst>
                                    </p:anim>
                                    <p:animEffect transition="in" filter="fade">
                                      <p:cBhvr>
                                        <p:cTn id="13" dur="500"/>
                                        <p:tgtEl>
                                          <p:spTgt spid="2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 calcmode="lin" valueType="num">
                                      <p:cBhvr>
                                        <p:cTn id="16" dur="500" fill="hold"/>
                                        <p:tgtEl>
                                          <p:spTgt spid="26"/>
                                        </p:tgtEl>
                                        <p:attrNameLst>
                                          <p:attrName>ppt_w</p:attrName>
                                        </p:attrNameLst>
                                      </p:cBhvr>
                                      <p:tavLst>
                                        <p:tav tm="0">
                                          <p:val>
                                            <p:fltVal val="0"/>
                                          </p:val>
                                        </p:tav>
                                        <p:tav tm="100000">
                                          <p:val>
                                            <p:strVal val="#ppt_w"/>
                                          </p:val>
                                        </p:tav>
                                      </p:tavLst>
                                    </p:anim>
                                    <p:anim calcmode="lin" valueType="num">
                                      <p:cBhvr>
                                        <p:cTn id="17" dur="500" fill="hold"/>
                                        <p:tgtEl>
                                          <p:spTgt spid="26"/>
                                        </p:tgtEl>
                                        <p:attrNameLst>
                                          <p:attrName>ppt_h</p:attrName>
                                        </p:attrNameLst>
                                      </p:cBhvr>
                                      <p:tavLst>
                                        <p:tav tm="0">
                                          <p:val>
                                            <p:fltVal val="0"/>
                                          </p:val>
                                        </p:tav>
                                        <p:tav tm="100000">
                                          <p:val>
                                            <p:strVal val="#ppt_h"/>
                                          </p:val>
                                        </p:tav>
                                      </p:tavLst>
                                    </p:anim>
                                    <p:animEffect transition="in" filter="fade">
                                      <p:cBhvr>
                                        <p:cTn id="18" dur="500"/>
                                        <p:tgtEl>
                                          <p:spTgt spid="26"/>
                                        </p:tgtEl>
                                      </p:cBhvr>
                                    </p:animEffect>
                                  </p:childTnLst>
                                </p:cTn>
                              </p:par>
                            </p:childTnLst>
                          </p:cTn>
                        </p:par>
                        <p:par>
                          <p:cTn id="19" fill="hold">
                            <p:stCondLst>
                              <p:cond delay="1000"/>
                            </p:stCondLst>
                            <p:childTnLst>
                              <p:par>
                                <p:cTn id="20" presetID="53" presetClass="entr" presetSubtype="16" fill="hold" grpId="0" nodeType="afterEffect">
                                  <p:stCondLst>
                                    <p:cond delay="0"/>
                                  </p:stCondLst>
                                  <p:childTnLst>
                                    <p:set>
                                      <p:cBhvr>
                                        <p:cTn id="21" dur="1" fill="hold">
                                          <p:stCondLst>
                                            <p:cond delay="0"/>
                                          </p:stCondLst>
                                        </p:cTn>
                                        <p:tgtEl>
                                          <p:spTgt spid="48"/>
                                        </p:tgtEl>
                                        <p:attrNameLst>
                                          <p:attrName>style.visibility</p:attrName>
                                        </p:attrNameLst>
                                      </p:cBhvr>
                                      <p:to>
                                        <p:strVal val="visible"/>
                                      </p:to>
                                    </p:set>
                                    <p:anim calcmode="lin" valueType="num">
                                      <p:cBhvr>
                                        <p:cTn id="22" dur="500" fill="hold"/>
                                        <p:tgtEl>
                                          <p:spTgt spid="48"/>
                                        </p:tgtEl>
                                        <p:attrNameLst>
                                          <p:attrName>ppt_w</p:attrName>
                                        </p:attrNameLst>
                                      </p:cBhvr>
                                      <p:tavLst>
                                        <p:tav tm="0">
                                          <p:val>
                                            <p:fltVal val="0"/>
                                          </p:val>
                                        </p:tav>
                                        <p:tav tm="100000">
                                          <p:val>
                                            <p:strVal val="#ppt_w"/>
                                          </p:val>
                                        </p:tav>
                                      </p:tavLst>
                                    </p:anim>
                                    <p:anim calcmode="lin" valueType="num">
                                      <p:cBhvr>
                                        <p:cTn id="23" dur="500" fill="hold"/>
                                        <p:tgtEl>
                                          <p:spTgt spid="48"/>
                                        </p:tgtEl>
                                        <p:attrNameLst>
                                          <p:attrName>ppt_h</p:attrName>
                                        </p:attrNameLst>
                                      </p:cBhvr>
                                      <p:tavLst>
                                        <p:tav tm="0">
                                          <p:val>
                                            <p:fltVal val="0"/>
                                          </p:val>
                                        </p:tav>
                                        <p:tav tm="100000">
                                          <p:val>
                                            <p:strVal val="#ppt_h"/>
                                          </p:val>
                                        </p:tav>
                                      </p:tavLst>
                                    </p:anim>
                                    <p:animEffect transition="in" filter="fade">
                                      <p:cBhvr>
                                        <p:cTn id="24" dur="500"/>
                                        <p:tgtEl>
                                          <p:spTgt spid="48"/>
                                        </p:tgtEl>
                                      </p:cBhvr>
                                    </p:animEffect>
                                  </p:childTnLst>
                                </p:cTn>
                              </p:par>
                            </p:childTnLst>
                          </p:cTn>
                        </p:par>
                        <p:par>
                          <p:cTn id="25" fill="hold">
                            <p:stCondLst>
                              <p:cond delay="1500"/>
                            </p:stCondLst>
                            <p:childTnLst>
                              <p:par>
                                <p:cTn id="26" presetID="53" presetClass="entr" presetSubtype="16" fill="hold" grpId="0" nodeType="afterEffect">
                                  <p:stCondLst>
                                    <p:cond delay="0"/>
                                  </p:stCondLst>
                                  <p:childTnLst>
                                    <p:set>
                                      <p:cBhvr>
                                        <p:cTn id="27" dur="1" fill="hold">
                                          <p:stCondLst>
                                            <p:cond delay="0"/>
                                          </p:stCondLst>
                                        </p:cTn>
                                        <p:tgtEl>
                                          <p:spTgt spid="49"/>
                                        </p:tgtEl>
                                        <p:attrNameLst>
                                          <p:attrName>style.visibility</p:attrName>
                                        </p:attrNameLst>
                                      </p:cBhvr>
                                      <p:to>
                                        <p:strVal val="visible"/>
                                      </p:to>
                                    </p:set>
                                    <p:anim calcmode="lin" valueType="num">
                                      <p:cBhvr>
                                        <p:cTn id="28" dur="500" fill="hold"/>
                                        <p:tgtEl>
                                          <p:spTgt spid="49"/>
                                        </p:tgtEl>
                                        <p:attrNameLst>
                                          <p:attrName>ppt_w</p:attrName>
                                        </p:attrNameLst>
                                      </p:cBhvr>
                                      <p:tavLst>
                                        <p:tav tm="0">
                                          <p:val>
                                            <p:fltVal val="0"/>
                                          </p:val>
                                        </p:tav>
                                        <p:tav tm="100000">
                                          <p:val>
                                            <p:strVal val="#ppt_w"/>
                                          </p:val>
                                        </p:tav>
                                      </p:tavLst>
                                    </p:anim>
                                    <p:anim calcmode="lin" valueType="num">
                                      <p:cBhvr>
                                        <p:cTn id="29" dur="500" fill="hold"/>
                                        <p:tgtEl>
                                          <p:spTgt spid="49"/>
                                        </p:tgtEl>
                                        <p:attrNameLst>
                                          <p:attrName>ppt_h</p:attrName>
                                        </p:attrNameLst>
                                      </p:cBhvr>
                                      <p:tavLst>
                                        <p:tav tm="0">
                                          <p:val>
                                            <p:fltVal val="0"/>
                                          </p:val>
                                        </p:tav>
                                        <p:tav tm="100000">
                                          <p:val>
                                            <p:strVal val="#ppt_h"/>
                                          </p:val>
                                        </p:tav>
                                      </p:tavLst>
                                    </p:anim>
                                    <p:animEffect transition="in" filter="fade">
                                      <p:cBhvr>
                                        <p:cTn id="30" dur="500"/>
                                        <p:tgtEl>
                                          <p:spTgt spid="49"/>
                                        </p:tgtEl>
                                      </p:cBhvr>
                                    </p:animEffect>
                                  </p:childTnLst>
                                </p:cTn>
                              </p:par>
                              <p:par>
                                <p:cTn id="31" presetID="45" presetClass="entr" presetSubtype="0" fill="hold" grpId="0" nodeType="withEffect">
                                  <p:stCondLst>
                                    <p:cond delay="0"/>
                                  </p:stCondLst>
                                  <p:childTnLst>
                                    <p:set>
                                      <p:cBhvr>
                                        <p:cTn id="32" dur="1" fill="hold">
                                          <p:stCondLst>
                                            <p:cond delay="0"/>
                                          </p:stCondLst>
                                        </p:cTn>
                                        <p:tgtEl>
                                          <p:spTgt spid="50"/>
                                        </p:tgtEl>
                                        <p:attrNameLst>
                                          <p:attrName>style.visibility</p:attrName>
                                        </p:attrNameLst>
                                      </p:cBhvr>
                                      <p:to>
                                        <p:strVal val="visible"/>
                                      </p:to>
                                    </p:set>
                                    <p:animEffect transition="in" filter="fade">
                                      <p:cBhvr>
                                        <p:cTn id="33" dur="2000"/>
                                        <p:tgtEl>
                                          <p:spTgt spid="50"/>
                                        </p:tgtEl>
                                      </p:cBhvr>
                                    </p:animEffect>
                                    <p:anim calcmode="lin" valueType="num">
                                      <p:cBhvr>
                                        <p:cTn id="34" dur="2000" fill="hold"/>
                                        <p:tgtEl>
                                          <p:spTgt spid="50"/>
                                        </p:tgtEl>
                                        <p:attrNameLst>
                                          <p:attrName>ppt_w</p:attrName>
                                        </p:attrNameLst>
                                      </p:cBhvr>
                                      <p:tavLst>
                                        <p:tav tm="0" fmla="#ppt_w*sin(2.5*pi*$)">
                                          <p:val>
                                            <p:fltVal val="0"/>
                                          </p:val>
                                        </p:tav>
                                        <p:tav tm="100000">
                                          <p:val>
                                            <p:fltVal val="1"/>
                                          </p:val>
                                        </p:tav>
                                      </p:tavLst>
                                    </p:anim>
                                    <p:anim calcmode="lin" valueType="num">
                                      <p:cBhvr>
                                        <p:cTn id="35" dur="2000" fill="hold"/>
                                        <p:tgtEl>
                                          <p:spTgt spid="50"/>
                                        </p:tgtEl>
                                        <p:attrNameLst>
                                          <p:attrName>ppt_h</p:attrName>
                                        </p:attrNameLst>
                                      </p:cBhvr>
                                      <p:tavLst>
                                        <p:tav tm="0">
                                          <p:val>
                                            <p:strVal val="#ppt_h"/>
                                          </p:val>
                                        </p:tav>
                                        <p:tav tm="100000">
                                          <p:val>
                                            <p:strVal val="#ppt_h"/>
                                          </p:val>
                                        </p:tav>
                                      </p:tavLst>
                                    </p:anim>
                                  </p:childTnLst>
                                </p:cTn>
                              </p:par>
                            </p:childTnLst>
                          </p:cTn>
                        </p:par>
                        <p:par>
                          <p:cTn id="36" fill="hold">
                            <p:stCondLst>
                              <p:cond delay="3500"/>
                            </p:stCondLst>
                            <p:childTnLst>
                              <p:par>
                                <p:cTn id="37" presetID="53" presetClass="entr" presetSubtype="16" fill="hold" grpId="0" nodeType="afterEffect">
                                  <p:stCondLst>
                                    <p:cond delay="0"/>
                                  </p:stCondLst>
                                  <p:childTnLst>
                                    <p:set>
                                      <p:cBhvr>
                                        <p:cTn id="38" dur="1" fill="hold">
                                          <p:stCondLst>
                                            <p:cond delay="0"/>
                                          </p:stCondLst>
                                        </p:cTn>
                                        <p:tgtEl>
                                          <p:spTgt spid="47"/>
                                        </p:tgtEl>
                                        <p:attrNameLst>
                                          <p:attrName>style.visibility</p:attrName>
                                        </p:attrNameLst>
                                      </p:cBhvr>
                                      <p:to>
                                        <p:strVal val="visible"/>
                                      </p:to>
                                    </p:set>
                                    <p:anim calcmode="lin" valueType="num">
                                      <p:cBhvr>
                                        <p:cTn id="39" dur="500" fill="hold"/>
                                        <p:tgtEl>
                                          <p:spTgt spid="47"/>
                                        </p:tgtEl>
                                        <p:attrNameLst>
                                          <p:attrName>ppt_w</p:attrName>
                                        </p:attrNameLst>
                                      </p:cBhvr>
                                      <p:tavLst>
                                        <p:tav tm="0">
                                          <p:val>
                                            <p:fltVal val="0"/>
                                          </p:val>
                                        </p:tav>
                                        <p:tav tm="100000">
                                          <p:val>
                                            <p:strVal val="#ppt_w"/>
                                          </p:val>
                                        </p:tav>
                                      </p:tavLst>
                                    </p:anim>
                                    <p:anim calcmode="lin" valueType="num">
                                      <p:cBhvr>
                                        <p:cTn id="40" dur="500" fill="hold"/>
                                        <p:tgtEl>
                                          <p:spTgt spid="47"/>
                                        </p:tgtEl>
                                        <p:attrNameLst>
                                          <p:attrName>ppt_h</p:attrName>
                                        </p:attrNameLst>
                                      </p:cBhvr>
                                      <p:tavLst>
                                        <p:tav tm="0">
                                          <p:val>
                                            <p:fltVal val="0"/>
                                          </p:val>
                                        </p:tav>
                                        <p:tav tm="100000">
                                          <p:val>
                                            <p:strVal val="#ppt_h"/>
                                          </p:val>
                                        </p:tav>
                                      </p:tavLst>
                                    </p:anim>
                                    <p:animEffect transition="in" filter="fade">
                                      <p:cBhvr>
                                        <p:cTn id="41" dur="500"/>
                                        <p:tgtEl>
                                          <p:spTgt spid="47"/>
                                        </p:tgtEl>
                                      </p:cBhvr>
                                    </p:animEffect>
                                  </p:childTnLst>
                                </p:cTn>
                              </p:par>
                            </p:childTnLst>
                          </p:cTn>
                        </p:par>
                        <p:par>
                          <p:cTn id="42" fill="hold">
                            <p:stCondLst>
                              <p:cond delay="4000"/>
                            </p:stCondLst>
                            <p:childTnLst>
                              <p:par>
                                <p:cTn id="43" presetID="22" presetClass="entr" presetSubtype="1" fill="hold" grpId="0" nodeType="after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wipe(up)">
                                      <p:cBhvr>
                                        <p:cTn id="45" dur="500"/>
                                        <p:tgtEl>
                                          <p:spTgt spid="18"/>
                                        </p:tgtEl>
                                      </p:cBhvr>
                                    </p:animEffect>
                                  </p:childTnLst>
                                </p:cTn>
                              </p:par>
                            </p:childTnLst>
                          </p:cTn>
                        </p:par>
                        <p:par>
                          <p:cTn id="46" fill="hold">
                            <p:stCondLst>
                              <p:cond delay="4500"/>
                            </p:stCondLst>
                            <p:childTnLst>
                              <p:par>
                                <p:cTn id="47" presetID="22" presetClass="entr" presetSubtype="4"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wipe(down)">
                                      <p:cBhvr>
                                        <p:cTn id="49" dur="500"/>
                                        <p:tgtEl>
                                          <p:spTgt spid="15"/>
                                        </p:tgtEl>
                                      </p:cBhvr>
                                    </p:animEffect>
                                  </p:childTnLst>
                                </p:cTn>
                              </p:par>
                            </p:childTnLst>
                          </p:cTn>
                        </p:par>
                        <p:par>
                          <p:cTn id="50" fill="hold">
                            <p:stCondLst>
                              <p:cond delay="5000"/>
                            </p:stCondLst>
                            <p:childTnLst>
                              <p:par>
                                <p:cTn id="51" presetID="53" presetClass="entr" presetSubtype="16" fill="hold" grpId="0" nodeType="after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p:cTn id="53" dur="500" fill="hold"/>
                                        <p:tgtEl>
                                          <p:spTgt spid="20"/>
                                        </p:tgtEl>
                                        <p:attrNameLst>
                                          <p:attrName>ppt_w</p:attrName>
                                        </p:attrNameLst>
                                      </p:cBhvr>
                                      <p:tavLst>
                                        <p:tav tm="0">
                                          <p:val>
                                            <p:fltVal val="0"/>
                                          </p:val>
                                        </p:tav>
                                        <p:tav tm="100000">
                                          <p:val>
                                            <p:strVal val="#ppt_w"/>
                                          </p:val>
                                        </p:tav>
                                      </p:tavLst>
                                    </p:anim>
                                    <p:anim calcmode="lin" valueType="num">
                                      <p:cBhvr>
                                        <p:cTn id="54" dur="500" fill="hold"/>
                                        <p:tgtEl>
                                          <p:spTgt spid="20"/>
                                        </p:tgtEl>
                                        <p:attrNameLst>
                                          <p:attrName>ppt_h</p:attrName>
                                        </p:attrNameLst>
                                      </p:cBhvr>
                                      <p:tavLst>
                                        <p:tav tm="0">
                                          <p:val>
                                            <p:fltVal val="0"/>
                                          </p:val>
                                        </p:tav>
                                        <p:tav tm="100000">
                                          <p:val>
                                            <p:strVal val="#ppt_h"/>
                                          </p:val>
                                        </p:tav>
                                      </p:tavLst>
                                    </p:anim>
                                    <p:animEffect transition="in" filter="fade">
                                      <p:cBhvr>
                                        <p:cTn id="55" dur="500"/>
                                        <p:tgtEl>
                                          <p:spTgt spid="20"/>
                                        </p:tgtEl>
                                      </p:cBhvr>
                                    </p:animEffect>
                                  </p:childTnLst>
                                </p:cTn>
                              </p:par>
                            </p:childTnLst>
                          </p:cTn>
                        </p:par>
                        <p:par>
                          <p:cTn id="56" fill="hold">
                            <p:stCondLst>
                              <p:cond delay="5500"/>
                            </p:stCondLst>
                            <p:childTnLst>
                              <p:par>
                                <p:cTn id="57" presetID="37" presetClass="entr" presetSubtype="0" fill="hold" grpId="0" nodeType="after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1000"/>
                                        <p:tgtEl>
                                          <p:spTgt spid="22"/>
                                        </p:tgtEl>
                                      </p:cBhvr>
                                    </p:animEffect>
                                    <p:anim calcmode="lin" valueType="num">
                                      <p:cBhvr>
                                        <p:cTn id="60" dur="1000" fill="hold"/>
                                        <p:tgtEl>
                                          <p:spTgt spid="22"/>
                                        </p:tgtEl>
                                        <p:attrNameLst>
                                          <p:attrName>ppt_x</p:attrName>
                                        </p:attrNameLst>
                                      </p:cBhvr>
                                      <p:tavLst>
                                        <p:tav tm="0">
                                          <p:val>
                                            <p:strVal val="#ppt_x"/>
                                          </p:val>
                                        </p:tav>
                                        <p:tav tm="100000">
                                          <p:val>
                                            <p:strVal val="#ppt_x"/>
                                          </p:val>
                                        </p:tav>
                                      </p:tavLst>
                                    </p:anim>
                                    <p:anim calcmode="lin" valueType="num">
                                      <p:cBhvr>
                                        <p:cTn id="61" dur="900" decel="100000" fill="hold"/>
                                        <p:tgtEl>
                                          <p:spTgt spid="22"/>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63" fill="hold">
                            <p:stCondLst>
                              <p:cond delay="6500"/>
                            </p:stCondLst>
                            <p:childTnLst>
                              <p:par>
                                <p:cTn id="64" presetID="22" presetClass="entr" presetSubtype="4" fill="hold" grpId="0" nodeType="after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wipe(down)">
                                      <p:cBhvr>
                                        <p:cTn id="66" dur="500"/>
                                        <p:tgtEl>
                                          <p:spTgt spid="16"/>
                                        </p:tgtEl>
                                      </p:cBhvr>
                                    </p:animEffect>
                                  </p:childTnLst>
                                </p:cTn>
                              </p:par>
                            </p:childTnLst>
                          </p:cTn>
                        </p:par>
                        <p:par>
                          <p:cTn id="67" fill="hold">
                            <p:stCondLst>
                              <p:cond delay="7000"/>
                            </p:stCondLst>
                            <p:childTnLst>
                              <p:par>
                                <p:cTn id="68" presetID="53" presetClass="entr" presetSubtype="16" fill="hold" grpId="0" nodeType="afterEffect">
                                  <p:stCondLst>
                                    <p:cond delay="0"/>
                                  </p:stCondLst>
                                  <p:childTnLst>
                                    <p:set>
                                      <p:cBhvr>
                                        <p:cTn id="69" dur="1" fill="hold">
                                          <p:stCondLst>
                                            <p:cond delay="0"/>
                                          </p:stCondLst>
                                        </p:cTn>
                                        <p:tgtEl>
                                          <p:spTgt spid="21"/>
                                        </p:tgtEl>
                                        <p:attrNameLst>
                                          <p:attrName>style.visibility</p:attrName>
                                        </p:attrNameLst>
                                      </p:cBhvr>
                                      <p:to>
                                        <p:strVal val="visible"/>
                                      </p:to>
                                    </p:set>
                                    <p:anim calcmode="lin" valueType="num">
                                      <p:cBhvr>
                                        <p:cTn id="70" dur="500" fill="hold"/>
                                        <p:tgtEl>
                                          <p:spTgt spid="21"/>
                                        </p:tgtEl>
                                        <p:attrNameLst>
                                          <p:attrName>ppt_w</p:attrName>
                                        </p:attrNameLst>
                                      </p:cBhvr>
                                      <p:tavLst>
                                        <p:tav tm="0">
                                          <p:val>
                                            <p:fltVal val="0"/>
                                          </p:val>
                                        </p:tav>
                                        <p:tav tm="100000">
                                          <p:val>
                                            <p:strVal val="#ppt_w"/>
                                          </p:val>
                                        </p:tav>
                                      </p:tavLst>
                                    </p:anim>
                                    <p:anim calcmode="lin" valueType="num">
                                      <p:cBhvr>
                                        <p:cTn id="71" dur="500" fill="hold"/>
                                        <p:tgtEl>
                                          <p:spTgt spid="21"/>
                                        </p:tgtEl>
                                        <p:attrNameLst>
                                          <p:attrName>ppt_h</p:attrName>
                                        </p:attrNameLst>
                                      </p:cBhvr>
                                      <p:tavLst>
                                        <p:tav tm="0">
                                          <p:val>
                                            <p:fltVal val="0"/>
                                          </p:val>
                                        </p:tav>
                                        <p:tav tm="100000">
                                          <p:val>
                                            <p:strVal val="#ppt_h"/>
                                          </p:val>
                                        </p:tav>
                                      </p:tavLst>
                                    </p:anim>
                                    <p:animEffect transition="in" filter="fade">
                                      <p:cBhvr>
                                        <p:cTn id="72" dur="500"/>
                                        <p:tgtEl>
                                          <p:spTgt spid="21"/>
                                        </p:tgtEl>
                                      </p:cBhvr>
                                    </p:animEffect>
                                  </p:childTnLst>
                                </p:cTn>
                              </p:par>
                            </p:childTnLst>
                          </p:cTn>
                        </p:par>
                        <p:par>
                          <p:cTn id="73" fill="hold">
                            <p:stCondLst>
                              <p:cond delay="7500"/>
                            </p:stCondLst>
                            <p:childTnLst>
                              <p:par>
                                <p:cTn id="74" presetID="37" presetClass="entr" presetSubtype="0" fill="hold" grpId="0" nodeType="after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fade">
                                      <p:cBhvr>
                                        <p:cTn id="76" dur="1000"/>
                                        <p:tgtEl>
                                          <p:spTgt spid="23"/>
                                        </p:tgtEl>
                                      </p:cBhvr>
                                    </p:animEffect>
                                    <p:anim calcmode="lin" valueType="num">
                                      <p:cBhvr>
                                        <p:cTn id="77" dur="1000" fill="hold"/>
                                        <p:tgtEl>
                                          <p:spTgt spid="23"/>
                                        </p:tgtEl>
                                        <p:attrNameLst>
                                          <p:attrName>ppt_x</p:attrName>
                                        </p:attrNameLst>
                                      </p:cBhvr>
                                      <p:tavLst>
                                        <p:tav tm="0">
                                          <p:val>
                                            <p:strVal val="#ppt_x"/>
                                          </p:val>
                                        </p:tav>
                                        <p:tav tm="100000">
                                          <p:val>
                                            <p:strVal val="#ppt_x"/>
                                          </p:val>
                                        </p:tav>
                                      </p:tavLst>
                                    </p:anim>
                                    <p:anim calcmode="lin" valueType="num">
                                      <p:cBhvr>
                                        <p:cTn id="78" dur="900" decel="100000" fill="hold"/>
                                        <p:tgtEl>
                                          <p:spTgt spid="23"/>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80" fill="hold">
                            <p:stCondLst>
                              <p:cond delay="8500"/>
                            </p:stCondLst>
                            <p:childTnLst>
                              <p:par>
                                <p:cTn id="81" presetID="22" presetClass="entr" presetSubtype="4" fill="hold" grpId="0" nodeType="afterEffect">
                                  <p:stCondLst>
                                    <p:cond delay="0"/>
                                  </p:stCondLst>
                                  <p:childTnLst>
                                    <p:set>
                                      <p:cBhvr>
                                        <p:cTn id="82" dur="1" fill="hold">
                                          <p:stCondLst>
                                            <p:cond delay="0"/>
                                          </p:stCondLst>
                                        </p:cTn>
                                        <p:tgtEl>
                                          <p:spTgt spid="17"/>
                                        </p:tgtEl>
                                        <p:attrNameLst>
                                          <p:attrName>style.visibility</p:attrName>
                                        </p:attrNameLst>
                                      </p:cBhvr>
                                      <p:to>
                                        <p:strVal val="visible"/>
                                      </p:to>
                                    </p:set>
                                    <p:animEffect transition="in" filter="wipe(down)">
                                      <p:cBhvr>
                                        <p:cTn id="83" dur="500"/>
                                        <p:tgtEl>
                                          <p:spTgt spid="17"/>
                                        </p:tgtEl>
                                      </p:cBhvr>
                                    </p:animEffect>
                                  </p:childTnLst>
                                </p:cTn>
                              </p:par>
                            </p:childTnLst>
                          </p:cTn>
                        </p:par>
                        <p:par>
                          <p:cTn id="84" fill="hold">
                            <p:stCondLst>
                              <p:cond delay="9000"/>
                            </p:stCondLst>
                            <p:childTnLst>
                              <p:par>
                                <p:cTn id="85" presetID="53" presetClass="entr" presetSubtype="16" fill="hold" grpId="0" nodeType="afterEffect">
                                  <p:stCondLst>
                                    <p:cond delay="0"/>
                                  </p:stCondLst>
                                  <p:childTnLst>
                                    <p:set>
                                      <p:cBhvr>
                                        <p:cTn id="86" dur="1" fill="hold">
                                          <p:stCondLst>
                                            <p:cond delay="0"/>
                                          </p:stCondLst>
                                        </p:cTn>
                                        <p:tgtEl>
                                          <p:spTgt spid="19"/>
                                        </p:tgtEl>
                                        <p:attrNameLst>
                                          <p:attrName>style.visibility</p:attrName>
                                        </p:attrNameLst>
                                      </p:cBhvr>
                                      <p:to>
                                        <p:strVal val="visible"/>
                                      </p:to>
                                    </p:set>
                                    <p:anim calcmode="lin" valueType="num">
                                      <p:cBhvr>
                                        <p:cTn id="87" dur="500" fill="hold"/>
                                        <p:tgtEl>
                                          <p:spTgt spid="19"/>
                                        </p:tgtEl>
                                        <p:attrNameLst>
                                          <p:attrName>ppt_w</p:attrName>
                                        </p:attrNameLst>
                                      </p:cBhvr>
                                      <p:tavLst>
                                        <p:tav tm="0">
                                          <p:val>
                                            <p:fltVal val="0"/>
                                          </p:val>
                                        </p:tav>
                                        <p:tav tm="100000">
                                          <p:val>
                                            <p:strVal val="#ppt_w"/>
                                          </p:val>
                                        </p:tav>
                                      </p:tavLst>
                                    </p:anim>
                                    <p:anim calcmode="lin" valueType="num">
                                      <p:cBhvr>
                                        <p:cTn id="88" dur="500" fill="hold"/>
                                        <p:tgtEl>
                                          <p:spTgt spid="19"/>
                                        </p:tgtEl>
                                        <p:attrNameLst>
                                          <p:attrName>ppt_h</p:attrName>
                                        </p:attrNameLst>
                                      </p:cBhvr>
                                      <p:tavLst>
                                        <p:tav tm="0">
                                          <p:val>
                                            <p:fltVal val="0"/>
                                          </p:val>
                                        </p:tav>
                                        <p:tav tm="100000">
                                          <p:val>
                                            <p:strVal val="#ppt_h"/>
                                          </p:val>
                                        </p:tav>
                                      </p:tavLst>
                                    </p:anim>
                                    <p:animEffect transition="in" filter="fade">
                                      <p:cBhvr>
                                        <p:cTn id="89" dur="500"/>
                                        <p:tgtEl>
                                          <p:spTgt spid="19"/>
                                        </p:tgtEl>
                                      </p:cBhvr>
                                    </p:animEffect>
                                  </p:childTnLst>
                                </p:cTn>
                              </p:par>
                            </p:childTnLst>
                          </p:cTn>
                        </p:par>
                        <p:par>
                          <p:cTn id="90" fill="hold">
                            <p:stCondLst>
                              <p:cond delay="9500"/>
                            </p:stCondLst>
                            <p:childTnLst>
                              <p:par>
                                <p:cTn id="91" presetID="37" presetClass="entr" presetSubtype="0" fill="hold" grpId="0" nodeType="afterEffect">
                                  <p:stCondLst>
                                    <p:cond delay="0"/>
                                  </p:stCondLst>
                                  <p:childTnLst>
                                    <p:set>
                                      <p:cBhvr>
                                        <p:cTn id="92" dur="1" fill="hold">
                                          <p:stCondLst>
                                            <p:cond delay="0"/>
                                          </p:stCondLst>
                                        </p:cTn>
                                        <p:tgtEl>
                                          <p:spTgt spid="24"/>
                                        </p:tgtEl>
                                        <p:attrNameLst>
                                          <p:attrName>style.visibility</p:attrName>
                                        </p:attrNameLst>
                                      </p:cBhvr>
                                      <p:to>
                                        <p:strVal val="visible"/>
                                      </p:to>
                                    </p:set>
                                    <p:animEffect transition="in" filter="fade">
                                      <p:cBhvr>
                                        <p:cTn id="93" dur="1000"/>
                                        <p:tgtEl>
                                          <p:spTgt spid="24"/>
                                        </p:tgtEl>
                                      </p:cBhvr>
                                    </p:animEffect>
                                    <p:anim calcmode="lin" valueType="num">
                                      <p:cBhvr>
                                        <p:cTn id="94" dur="1000" fill="hold"/>
                                        <p:tgtEl>
                                          <p:spTgt spid="24"/>
                                        </p:tgtEl>
                                        <p:attrNameLst>
                                          <p:attrName>ppt_x</p:attrName>
                                        </p:attrNameLst>
                                      </p:cBhvr>
                                      <p:tavLst>
                                        <p:tav tm="0">
                                          <p:val>
                                            <p:strVal val="#ppt_x"/>
                                          </p:val>
                                        </p:tav>
                                        <p:tav tm="100000">
                                          <p:val>
                                            <p:strVal val="#ppt_x"/>
                                          </p:val>
                                        </p:tav>
                                      </p:tavLst>
                                    </p:anim>
                                    <p:anim calcmode="lin" valueType="num">
                                      <p:cBhvr>
                                        <p:cTn id="95" dur="900" decel="100000" fill="hold"/>
                                        <p:tgtEl>
                                          <p:spTgt spid="24"/>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8" grpId="0" animBg="1"/>
      <p:bldP spid="15" grpId="0" animBg="1"/>
      <p:bldP spid="7" grpId="0"/>
      <p:bldP spid="16" grpId="0" animBg="1"/>
      <p:bldP spid="17" grpId="0" animBg="1"/>
      <p:bldP spid="18" grpId="0"/>
      <p:bldP spid="19" grpId="0" animBg="1"/>
      <p:bldP spid="20" grpId="0" animBg="1"/>
      <p:bldP spid="21" grpId="0" animBg="1"/>
      <p:bldP spid="22" grpId="0"/>
      <p:bldP spid="23" grpId="0"/>
      <p:bldP spid="24" grpId="0"/>
      <p:bldP spid="25" grpId="0" animBg="1"/>
      <p:bldP spid="26" grpId="0" animBg="1"/>
      <p:bldP spid="49" grpId="0" animBg="1"/>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1278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2017-01-25T22:17:34Z</dcterms:modified>
</cp:coreProperties>
</file>