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393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1533972" y="2328863"/>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EF3425"/>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9" name="Freeform 18"/>
          <p:cNvSpPr/>
          <p:nvPr/>
        </p:nvSpPr>
        <p:spPr>
          <a:xfrm>
            <a:off x="8694811" y="2328862"/>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62768F"/>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8" name="Freeform 17"/>
          <p:cNvSpPr/>
          <p:nvPr/>
        </p:nvSpPr>
        <p:spPr>
          <a:xfrm>
            <a:off x="6319303" y="2328862"/>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44546B"/>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17" name="Freeform 16"/>
          <p:cNvSpPr/>
          <p:nvPr/>
        </p:nvSpPr>
        <p:spPr>
          <a:xfrm>
            <a:off x="3943796" y="2328863"/>
            <a:ext cx="2009327" cy="2800349"/>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Candara" panose="020E0502030303020204" pitchFamily="34" charset="0"/>
            </a:endParaRPr>
          </a:p>
          <a:p>
            <a:pPr algn="ctr"/>
            <a:r>
              <a:rPr lang="en-US" sz="2200" b="1" dirty="0">
                <a:solidFill>
                  <a:srgbClr val="8397B1"/>
                </a:solidFill>
                <a:latin typeface="Candara" panose="020E0502030303020204" pitchFamily="34" charset="0"/>
              </a:rPr>
              <a:t>Lorem Ipsum</a:t>
            </a:r>
          </a:p>
          <a:p>
            <a:pPr algn="ctr"/>
            <a:endParaRPr lang="en-US" sz="800" dirty="0">
              <a:latin typeface="Candara" panose="020E0502030303020204" pitchFamily="34" charset="0"/>
            </a:endParaRP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a:p>
            <a:pPr marL="457200" indent="-457200" algn="ctr">
              <a:buFont typeface="Wingdings" panose="05000000000000000000" pitchFamily="2" charset="2"/>
              <a:buChar char="ü"/>
            </a:pPr>
            <a:r>
              <a:rPr lang="en-US" sz="1200" dirty="0">
                <a:latin typeface="Candara" panose="020E0502030303020204" pitchFamily="34" charset="0"/>
              </a:rPr>
              <a:t>Lorem Ipsum</a:t>
            </a:r>
          </a:p>
        </p:txBody>
      </p:sp>
      <p:sp>
        <p:nvSpPr>
          <p:cNvPr id="7" name="TextBox 6"/>
          <p:cNvSpPr txBox="1"/>
          <p:nvPr/>
        </p:nvSpPr>
        <p:spPr>
          <a:xfrm>
            <a:off x="1171575" y="258228"/>
            <a:ext cx="9909792" cy="1200329"/>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 name="Rectangle 1"/>
          <p:cNvSpPr/>
          <p:nvPr/>
        </p:nvSpPr>
        <p:spPr>
          <a:xfrm>
            <a:off x="0" y="5443538"/>
            <a:ext cx="12192000" cy="1414462"/>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720" y="5596771"/>
            <a:ext cx="10585647" cy="1107996"/>
          </a:xfrm>
          <a:prstGeom prst="rect">
            <a:avLst/>
          </a:prstGeom>
          <a:noFill/>
        </p:spPr>
        <p:txBody>
          <a:bodyPr wrap="square" rtlCol="0">
            <a:spAutoFit/>
          </a:bodyPr>
          <a:lstStyle/>
          <a:p>
            <a:r>
              <a:rPr lang="en-US" b="1" dirty="0">
                <a:solidFill>
                  <a:srgbClr val="222A49"/>
                </a:solidFill>
                <a:latin typeface="Candara" panose="020E0502030303020204" pitchFamily="34" charset="0"/>
              </a:rPr>
              <a:t>LOREM IPSUM DOLOR</a:t>
            </a:r>
          </a:p>
          <a:p>
            <a:endParaRPr lang="en-US" sz="600" b="1" dirty="0">
              <a:solidFill>
                <a:srgbClr val="222A49"/>
              </a:solidFill>
              <a:latin typeface="Candara" panose="020E0502030303020204" pitchFamily="34" charset="0"/>
            </a:endParaRPr>
          </a:p>
          <a:p>
            <a:r>
              <a:rPr lang="en-US" sz="1400" dirty="0">
                <a:solidFill>
                  <a:srgbClr val="222A49"/>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3" name="Freeform 370"/>
          <p:cNvSpPr>
            <a:spLocks noEditPoints="1"/>
          </p:cNvSpPr>
          <p:nvPr/>
        </p:nvSpPr>
        <p:spPr bwMode="auto">
          <a:xfrm>
            <a:off x="9502029" y="271876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364"/>
          <p:cNvSpPr>
            <a:spLocks noEditPoints="1"/>
          </p:cNvSpPr>
          <p:nvPr/>
        </p:nvSpPr>
        <p:spPr bwMode="auto">
          <a:xfrm>
            <a:off x="4777057" y="2782731"/>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81"/>
          <p:cNvSpPr>
            <a:spLocks noEditPoints="1"/>
          </p:cNvSpPr>
          <p:nvPr/>
        </p:nvSpPr>
        <p:spPr bwMode="auto">
          <a:xfrm>
            <a:off x="7142630" y="27719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74"/>
          <p:cNvSpPr>
            <a:spLocks noEditPoints="1"/>
          </p:cNvSpPr>
          <p:nvPr/>
        </p:nvSpPr>
        <p:spPr bwMode="auto">
          <a:xfrm>
            <a:off x="2347687" y="268901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823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par>
                          <p:cTn id="34" fill="hold">
                            <p:stCondLst>
                              <p:cond delay="3000"/>
                            </p:stCondLst>
                            <p:childTnLst>
                              <p:par>
                                <p:cTn id="35" presetID="22" presetClass="entr" presetSubtype="4"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000"/>
                            </p:stCondLst>
                            <p:childTnLst>
                              <p:par>
                                <p:cTn id="45" presetID="22" presetClass="entr" presetSubtype="4"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1000"/>
                                        <p:tgtEl>
                                          <p:spTgt spid="2"/>
                                        </p:tgtEl>
                                      </p:cBhvr>
                                    </p:animEffect>
                                    <p:anim calcmode="lin" valueType="num">
                                      <p:cBhvr>
                                        <p:cTn id="52" dur="1000" fill="hold"/>
                                        <p:tgtEl>
                                          <p:spTgt spid="2"/>
                                        </p:tgtEl>
                                        <p:attrNameLst>
                                          <p:attrName>ppt_x</p:attrName>
                                        </p:attrNameLst>
                                      </p:cBhvr>
                                      <p:tavLst>
                                        <p:tav tm="0">
                                          <p:val>
                                            <p:strVal val="#ppt_x"/>
                                          </p:val>
                                        </p:tav>
                                        <p:tav tm="100000">
                                          <p:val>
                                            <p:strVal val="#ppt_x"/>
                                          </p:val>
                                        </p:tav>
                                      </p:tavLst>
                                    </p:anim>
                                    <p:anim calcmode="lin" valueType="num">
                                      <p:cBhvr>
                                        <p:cTn id="53" dur="1000" fill="hold"/>
                                        <p:tgtEl>
                                          <p:spTgt spid="2"/>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left)">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18" grpId="0" animBg="1"/>
      <p:bldP spid="17" grpId="0" animBg="1"/>
      <p:bldP spid="7" grpId="0"/>
      <p:bldP spid="2" grpId="0" animBg="1"/>
      <p:bldP spid="9" grpId="0"/>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1302</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2017-01-25T22:15:33Z</dcterms:modified>
</cp:coreProperties>
</file>