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2"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rgbClr val="222A4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41202" y="541310"/>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869585" y="3394156"/>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44546B"/>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696982" y="3768566"/>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8397B1"/>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169688" y="2960923"/>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7124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1195</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2017-01-25T22:13:43Z</dcterms:modified>
</cp:coreProperties>
</file>