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3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1_pic">
    <p:spTree>
      <p:nvGrpSpPr>
        <p:cNvPr id="1" name=""/>
        <p:cNvGrpSpPr/>
        <p:nvPr/>
      </p:nvGrpSpPr>
      <p:grpSpPr>
        <a:xfrm>
          <a:off x="0" y="0"/>
          <a:ext cx="0" cy="0"/>
          <a:chOff x="0" y="0"/>
          <a:chExt cx="0" cy="0"/>
        </a:xfrm>
      </p:grpSpPr>
      <p:sp>
        <p:nvSpPr>
          <p:cNvPr id="9" name="Picture Placeholder 7"/>
          <p:cNvSpPr>
            <a:spLocks noGrp="1"/>
          </p:cNvSpPr>
          <p:nvPr>
            <p:ph type="pic" sz="quarter" idx="15" hasCustomPrompt="1"/>
          </p:nvPr>
        </p:nvSpPr>
        <p:spPr>
          <a:xfrm>
            <a:off x="185289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Lef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0" name="Picture Placeholder 7"/>
          <p:cNvSpPr>
            <a:spLocks noGrp="1"/>
          </p:cNvSpPr>
          <p:nvPr>
            <p:ph type="pic" sz="quarter" idx="16" hasCustomPrompt="1"/>
          </p:nvPr>
        </p:nvSpPr>
        <p:spPr>
          <a:xfrm>
            <a:off x="4731734"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orthographicFront"/>
            <a:lightRig rig="threePt" dir="t"/>
          </a:scene3d>
          <a:sp3d extrusionH="38100"/>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1" name="Picture Placeholder 7"/>
          <p:cNvSpPr>
            <a:spLocks noGrp="1"/>
          </p:cNvSpPr>
          <p:nvPr>
            <p:ph type="pic" sz="quarter" idx="17" hasCustomPrompt="1"/>
          </p:nvPr>
        </p:nvSpPr>
        <p:spPr>
          <a:xfrm>
            <a:off x="7610575" y="1747005"/>
            <a:ext cx="2701303" cy="2705915"/>
          </a:xfrm>
          <a:prstGeom prst="rect">
            <a:avLst/>
          </a:prstGeom>
          <a:ln w="76200" cap="sq">
            <a:solidFill>
              <a:schemeClr val="bg1">
                <a:lumMod val="65000"/>
              </a:schemeClr>
            </a:solidFill>
            <a:miter lim="800000"/>
          </a:ln>
          <a:effectLst>
            <a:reflection blurRad="6350" stA="52000" endA="300" endPos="35000" dir="5400000" sy="-100000" algn="bl" rotWithShape="0"/>
          </a:effectLst>
          <a:scene3d>
            <a:camera prst="perspectiveRight"/>
            <a:lightRig rig="threePt" dir="t"/>
          </a:scene3d>
          <a:sp3d extrusionH="38100">
            <a:extrusionClr>
              <a:schemeClr val="tx1">
                <a:lumMod val="65000"/>
                <a:lumOff val="35000"/>
              </a:schemeClr>
            </a:extrusionClr>
          </a:sp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546559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additive="base">
                                        <p:cTn id="12" dur="500" fill="hold"/>
                                        <p:tgtEl>
                                          <p:spTgt spid="10"/>
                                        </p:tgtEl>
                                        <p:attrNameLst>
                                          <p:attrName>ppt_x</p:attrName>
                                        </p:attrNameLst>
                                      </p:cBhvr>
                                      <p:tavLst>
                                        <p:tav tm="0">
                                          <p:val>
                                            <p:strVal val="#ppt_x"/>
                                          </p:val>
                                        </p:tav>
                                        <p:tav tm="100000">
                                          <p:val>
                                            <p:strVal val="#ppt_x"/>
                                          </p:val>
                                        </p:tav>
                                      </p:tavLst>
                                    </p:anim>
                                    <p:anim calcmode="lin" valueType="num">
                                      <p:cBhvr additive="base">
                                        <p:cTn id="13" dur="500" fill="hold"/>
                                        <p:tgtEl>
                                          <p:spTgt spid="10"/>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Placeholder 1"/>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1852894" y="1749311"/>
            <a:ext cx="2701303" cy="2701303"/>
          </a:xfrm>
        </p:spPr>
      </p:pic>
      <p:pic>
        <p:nvPicPr>
          <p:cNvPr id="3" name="Picture Placeholder 2"/>
          <p:cNvPicPr>
            <a:picLocks noGrp="1" noChangeAspect="1"/>
          </p:cNvPicPr>
          <p:nvPr>
            <p:ph type="pic" sz="quarter" idx="16"/>
          </p:nvPr>
        </p:nvPicPr>
        <p:blipFill>
          <a:blip r:embed="rId3">
            <a:extLst>
              <a:ext uri="{28A0092B-C50C-407E-A947-70E740481C1C}">
                <a14:useLocalDpi xmlns:a14="http://schemas.microsoft.com/office/drawing/2010/main" val="0"/>
              </a:ext>
            </a:extLst>
          </a:blip>
          <a:srcRect l="117" r="117"/>
          <a:stretch>
            <a:fillRect/>
          </a:stretch>
        </p:blipFill>
        <p:spPr>
          <a:xfrm>
            <a:off x="4731734" y="1747005"/>
            <a:ext cx="2701303" cy="2705915"/>
          </a:xfrm>
        </p:spPr>
      </p:pic>
      <p:pic>
        <p:nvPicPr>
          <p:cNvPr id="4" name="Picture Placeholder 3"/>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l="88" r="88"/>
          <a:stretch>
            <a:fillRect/>
          </a:stretch>
        </p:blipFill>
        <p:spPr>
          <a:xfrm>
            <a:off x="7610575" y="1747005"/>
            <a:ext cx="2701303" cy="2705915"/>
          </a:xfrm>
        </p:spPr>
      </p:pic>
      <p:grpSp>
        <p:nvGrpSpPr>
          <p:cNvPr id="17" name="Group 16"/>
          <p:cNvGrpSpPr/>
          <p:nvPr/>
        </p:nvGrpSpPr>
        <p:grpSpPr>
          <a:xfrm>
            <a:off x="1389256" y="5294330"/>
            <a:ext cx="9389012" cy="1051922"/>
            <a:chOff x="1389256" y="5294330"/>
            <a:chExt cx="9389012" cy="1051922"/>
          </a:xfrm>
        </p:grpSpPr>
        <p:sp>
          <p:nvSpPr>
            <p:cNvPr id="18" name="TextBox 17"/>
            <p:cNvSpPr txBox="1"/>
            <p:nvPr/>
          </p:nvSpPr>
          <p:spPr>
            <a:xfrm>
              <a:off x="1389256" y="5823032"/>
              <a:ext cx="9389012" cy="523220"/>
            </a:xfrm>
            <a:prstGeom prst="rect">
              <a:avLst/>
            </a:prstGeom>
            <a:noFill/>
          </p:spPr>
          <p:txBody>
            <a:bodyPr wrap="square" rtlCol="0">
              <a:spAutoFit/>
            </a:bodyPr>
            <a:lstStyle/>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a:t>
              </a:r>
            </a:p>
          </p:txBody>
        </p:sp>
        <p:sp>
          <p:nvSpPr>
            <p:cNvPr id="19" name="Rectangle 18"/>
            <p:cNvSpPr/>
            <p:nvPr/>
          </p:nvSpPr>
          <p:spPr>
            <a:xfrm>
              <a:off x="4900204" y="5294330"/>
              <a:ext cx="2367115" cy="400110"/>
            </a:xfrm>
            <a:prstGeom prst="rect">
              <a:avLst/>
            </a:prstGeom>
            <a:no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sz="2000" b="1" dirty="0">
                  <a:solidFill>
                    <a:schemeClr val="bg1"/>
                  </a:solidFill>
                  <a:latin typeface="Candara" panose="020E0502030303020204" pitchFamily="34" charset="0"/>
                  <a:ea typeface="Open Sans" pitchFamily="34" charset="0"/>
                  <a:cs typeface="Open Sans" pitchFamily="34" charset="0"/>
                </a:rPr>
                <a:t>Lorem Ipsum Dolor</a:t>
              </a:r>
            </a:p>
          </p:txBody>
        </p:sp>
      </p:grpSp>
      <p:sp>
        <p:nvSpPr>
          <p:cNvPr id="13" name="TextBox 12"/>
          <p:cNvSpPr txBox="1"/>
          <p:nvPr/>
        </p:nvSpPr>
        <p:spPr>
          <a:xfrm>
            <a:off x="3341511" y="258228"/>
            <a:ext cx="5508978" cy="109728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pic>
        <p:nvPicPr>
          <p:cNvPr id="9" name="Picture 8">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08876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wipe(up)">
                                      <p:cBhvr>
                                        <p:cTn id="1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1218</Words>
  <Application>Microsoft Office PowerPoint</Application>
  <PresentationFormat>Widescreen</PresentationFormat>
  <Paragraphs>50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Open Sans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357</cp:revision>
  <dcterms:created xsi:type="dcterms:W3CDTF">2016-09-28T22:08:47Z</dcterms:created>
  <dcterms:modified xsi:type="dcterms:W3CDTF">2017-01-20T00:46:10Z</dcterms:modified>
</cp:coreProperties>
</file>