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430"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5" d="100"/>
          <a:sy n="85" d="100"/>
        </p:scale>
        <p:origin x="120" y="48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1/19/2017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1/19/2017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1/19/2017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1/19/2017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1/19/2017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Shape 1658"/>
          <p:cNvSpPr/>
          <p:nvPr/>
        </p:nvSpPr>
        <p:spPr>
          <a:xfrm>
            <a:off x="814918" y="2089786"/>
            <a:ext cx="3365708" cy="3616071"/>
          </a:xfrm>
          <a:prstGeom prst="rect">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38100">
            <a:solidFill>
              <a:srgbClr val="FE4A1E"/>
            </a:solidFill>
            <a:miter lim="400000"/>
          </a:ln>
          <a:effectLst>
            <a:outerShdw blurRad="50800" dist="38100" dir="2700000" algn="tl" rotWithShape="0">
              <a:prstClr val="black">
                <a:alpha val="40000"/>
              </a:prstClr>
            </a:outerShdw>
          </a:effectLst>
        </p:spPr>
        <p:txBody>
          <a:bodyPr lIns="67733" tIns="67733" rIns="67733" bIns="67733" anchor="ctr"/>
          <a:lstStyle/>
          <a:p>
            <a:pPr defTabSz="1100656">
              <a:defRPr sz="3200">
                <a:latin typeface="+mn-lt"/>
                <a:ea typeface="+mn-ea"/>
                <a:cs typeface="+mn-cs"/>
                <a:sym typeface="Helvetica Light"/>
              </a:defRPr>
            </a:pPr>
            <a:endParaRPr sz="4267"/>
          </a:p>
        </p:txBody>
      </p:sp>
      <p:grpSp>
        <p:nvGrpSpPr>
          <p:cNvPr id="8" name="Group 7"/>
          <p:cNvGrpSpPr/>
          <p:nvPr/>
        </p:nvGrpSpPr>
        <p:grpSpPr>
          <a:xfrm>
            <a:off x="814918" y="2089785"/>
            <a:ext cx="3365708" cy="1655740"/>
            <a:chOff x="814918" y="2089785"/>
            <a:chExt cx="3365708" cy="1655740"/>
          </a:xfrm>
        </p:grpSpPr>
        <p:sp>
          <p:nvSpPr>
            <p:cNvPr id="2" name="Стрелка вниз 1"/>
            <p:cNvSpPr/>
            <p:nvPr/>
          </p:nvSpPr>
          <p:spPr>
            <a:xfrm>
              <a:off x="814918" y="2089785"/>
              <a:ext cx="3365708" cy="1655740"/>
            </a:xfrm>
            <a:prstGeom prst="downArrow">
              <a:avLst>
                <a:gd name="adj1" fmla="val 100000"/>
                <a:gd name="adj2" fmla="val 50000"/>
              </a:avLst>
            </a:prstGeom>
            <a:solidFill>
              <a:srgbClr val="FE4A1E"/>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1872"/>
            </a:p>
          </p:txBody>
        </p:sp>
        <p:sp>
          <p:nvSpPr>
            <p:cNvPr id="29" name="TextBox 28"/>
            <p:cNvSpPr txBox="1"/>
            <p:nvPr/>
          </p:nvSpPr>
          <p:spPr>
            <a:xfrm>
              <a:off x="836444" y="2136580"/>
              <a:ext cx="3344182" cy="584774"/>
            </a:xfrm>
            <a:prstGeom prst="rect">
              <a:avLst/>
            </a:prstGeom>
            <a:noFill/>
          </p:spPr>
          <p:txBody>
            <a:bodyPr wrap="square" rtlCol="0">
              <a:spAutoFit/>
            </a:bodyPr>
            <a:lstStyle/>
            <a:p>
              <a:pPr algn="ctr"/>
              <a:r>
                <a:rPr lang="en-US" sz="3200" dirty="0">
                  <a:solidFill>
                    <a:schemeClr val="bg1"/>
                  </a:solidFill>
                </a:rPr>
                <a:t>Lorem Ipsum</a:t>
              </a:r>
              <a:endParaRPr lang="ru-RU" sz="3200" dirty="0">
                <a:solidFill>
                  <a:schemeClr val="bg1"/>
                </a:solidFill>
              </a:endParaRPr>
            </a:p>
          </p:txBody>
        </p:sp>
        <p:sp>
          <p:nvSpPr>
            <p:cNvPr id="31" name="TextBox 30"/>
            <p:cNvSpPr txBox="1"/>
            <p:nvPr/>
          </p:nvSpPr>
          <p:spPr>
            <a:xfrm>
              <a:off x="833916" y="2566522"/>
              <a:ext cx="3344182" cy="584774"/>
            </a:xfrm>
            <a:prstGeom prst="rect">
              <a:avLst/>
            </a:prstGeom>
            <a:noFill/>
          </p:spPr>
          <p:txBody>
            <a:bodyPr wrap="square" rtlCol="0">
              <a:spAutoFit/>
            </a:bodyPr>
            <a:lstStyle/>
            <a:p>
              <a:pPr algn="ctr"/>
              <a:r>
                <a:rPr lang="en-US" sz="3200" dirty="0">
                  <a:solidFill>
                    <a:schemeClr val="bg1"/>
                  </a:solidFill>
                </a:rPr>
                <a:t>$9.95</a:t>
              </a:r>
              <a:endParaRPr lang="ru-RU" sz="5867" dirty="0">
                <a:solidFill>
                  <a:schemeClr val="bg1"/>
                </a:solidFill>
              </a:endParaRPr>
            </a:p>
          </p:txBody>
        </p:sp>
      </p:grpSp>
      <p:sp>
        <p:nvSpPr>
          <p:cNvPr id="34" name="Shape 1658"/>
          <p:cNvSpPr/>
          <p:nvPr/>
        </p:nvSpPr>
        <p:spPr>
          <a:xfrm>
            <a:off x="4413148" y="2089782"/>
            <a:ext cx="3365708" cy="3616074"/>
          </a:xfrm>
          <a:prstGeom prst="rect">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38100">
            <a:solidFill>
              <a:srgbClr val="5C9AD3"/>
            </a:solidFill>
            <a:miter lim="400000"/>
          </a:ln>
          <a:effectLst>
            <a:outerShdw blurRad="50800" dist="38100" dir="2700000" algn="tl" rotWithShape="0">
              <a:prstClr val="black">
                <a:alpha val="40000"/>
              </a:prstClr>
            </a:outerShdw>
          </a:effectLst>
        </p:spPr>
        <p:txBody>
          <a:bodyPr lIns="67733" tIns="67733" rIns="67733" bIns="67733" anchor="ctr"/>
          <a:lstStyle/>
          <a:p>
            <a:pPr defTabSz="1100656">
              <a:defRPr sz="3200">
                <a:latin typeface="+mn-lt"/>
                <a:ea typeface="+mn-ea"/>
                <a:cs typeface="+mn-cs"/>
                <a:sym typeface="Helvetica Light"/>
              </a:defRPr>
            </a:pPr>
            <a:endParaRPr sz="4267"/>
          </a:p>
        </p:txBody>
      </p:sp>
      <p:grpSp>
        <p:nvGrpSpPr>
          <p:cNvPr id="9" name="Group 8"/>
          <p:cNvGrpSpPr/>
          <p:nvPr/>
        </p:nvGrpSpPr>
        <p:grpSpPr>
          <a:xfrm>
            <a:off x="4413148" y="2089782"/>
            <a:ext cx="3365708" cy="1655740"/>
            <a:chOff x="4413148" y="2089782"/>
            <a:chExt cx="3365708" cy="1655740"/>
          </a:xfrm>
        </p:grpSpPr>
        <p:sp>
          <p:nvSpPr>
            <p:cNvPr id="38" name="Стрелка вниз 37"/>
            <p:cNvSpPr/>
            <p:nvPr/>
          </p:nvSpPr>
          <p:spPr>
            <a:xfrm>
              <a:off x="4413148" y="2089782"/>
              <a:ext cx="3365708" cy="1655740"/>
            </a:xfrm>
            <a:prstGeom prst="downArrow">
              <a:avLst>
                <a:gd name="adj1" fmla="val 100000"/>
                <a:gd name="adj2" fmla="val 50000"/>
              </a:avLst>
            </a:prstGeom>
            <a:solidFill>
              <a:srgbClr val="5C9AD3"/>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1872"/>
            </a:p>
          </p:txBody>
        </p:sp>
        <p:sp>
          <p:nvSpPr>
            <p:cNvPr id="39" name="TextBox 38"/>
            <p:cNvSpPr txBox="1"/>
            <p:nvPr/>
          </p:nvSpPr>
          <p:spPr>
            <a:xfrm>
              <a:off x="4434674" y="2136578"/>
              <a:ext cx="3344182" cy="584776"/>
            </a:xfrm>
            <a:prstGeom prst="rect">
              <a:avLst/>
            </a:prstGeom>
            <a:noFill/>
          </p:spPr>
          <p:txBody>
            <a:bodyPr wrap="square" rtlCol="0">
              <a:spAutoFit/>
            </a:bodyPr>
            <a:lstStyle/>
            <a:p>
              <a:pPr algn="ctr"/>
              <a:r>
                <a:rPr lang="en-US" sz="3200" dirty="0">
                  <a:solidFill>
                    <a:schemeClr val="bg1"/>
                  </a:solidFill>
                </a:rPr>
                <a:t>Lorem Ipsum</a:t>
              </a:r>
              <a:endParaRPr lang="ru-RU" sz="3200" dirty="0">
                <a:solidFill>
                  <a:schemeClr val="bg1"/>
                </a:solidFill>
              </a:endParaRPr>
            </a:p>
          </p:txBody>
        </p:sp>
        <p:sp>
          <p:nvSpPr>
            <p:cNvPr id="40" name="TextBox 39"/>
            <p:cNvSpPr txBox="1"/>
            <p:nvPr/>
          </p:nvSpPr>
          <p:spPr>
            <a:xfrm>
              <a:off x="4432146" y="2566520"/>
              <a:ext cx="3344182" cy="584776"/>
            </a:xfrm>
            <a:prstGeom prst="rect">
              <a:avLst/>
            </a:prstGeom>
            <a:noFill/>
          </p:spPr>
          <p:txBody>
            <a:bodyPr wrap="square" rtlCol="0">
              <a:spAutoFit/>
            </a:bodyPr>
            <a:lstStyle/>
            <a:p>
              <a:pPr algn="ctr"/>
              <a:r>
                <a:rPr lang="en-US" sz="3200" dirty="0">
                  <a:solidFill>
                    <a:schemeClr val="bg1"/>
                  </a:solidFill>
                </a:rPr>
                <a:t>$19.95</a:t>
              </a:r>
              <a:endParaRPr lang="ru-RU" sz="5867" dirty="0">
                <a:solidFill>
                  <a:schemeClr val="bg1"/>
                </a:solidFill>
              </a:endParaRPr>
            </a:p>
          </p:txBody>
        </p:sp>
      </p:grpSp>
      <p:sp>
        <p:nvSpPr>
          <p:cNvPr id="46" name="Shape 1658"/>
          <p:cNvSpPr/>
          <p:nvPr/>
        </p:nvSpPr>
        <p:spPr>
          <a:xfrm>
            <a:off x="8011377" y="2089787"/>
            <a:ext cx="3365708" cy="3616070"/>
          </a:xfrm>
          <a:prstGeom prst="rect">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38100">
            <a:solidFill>
              <a:srgbClr val="44546B"/>
            </a:solidFill>
            <a:miter lim="400000"/>
          </a:ln>
          <a:effectLst>
            <a:outerShdw blurRad="50800" dist="38100" dir="2700000" algn="tl" rotWithShape="0">
              <a:prstClr val="black">
                <a:alpha val="40000"/>
              </a:prstClr>
            </a:outerShdw>
          </a:effectLst>
        </p:spPr>
        <p:txBody>
          <a:bodyPr lIns="67733" tIns="67733" rIns="67733" bIns="67733" anchor="ctr"/>
          <a:lstStyle/>
          <a:p>
            <a:pPr defTabSz="1100656">
              <a:defRPr sz="3200">
                <a:latin typeface="+mn-lt"/>
                <a:ea typeface="+mn-ea"/>
                <a:cs typeface="+mn-cs"/>
                <a:sym typeface="Helvetica Light"/>
              </a:defRPr>
            </a:pPr>
            <a:endParaRPr sz="4267"/>
          </a:p>
        </p:txBody>
      </p:sp>
      <p:grpSp>
        <p:nvGrpSpPr>
          <p:cNvPr id="10" name="Group 9"/>
          <p:cNvGrpSpPr/>
          <p:nvPr/>
        </p:nvGrpSpPr>
        <p:grpSpPr>
          <a:xfrm>
            <a:off x="8011377" y="2089783"/>
            <a:ext cx="3365708" cy="1655743"/>
            <a:chOff x="8011377" y="2089783"/>
            <a:chExt cx="3365708" cy="1655743"/>
          </a:xfrm>
        </p:grpSpPr>
        <p:sp>
          <p:nvSpPr>
            <p:cNvPr id="49" name="Стрелка вниз 48"/>
            <p:cNvSpPr/>
            <p:nvPr/>
          </p:nvSpPr>
          <p:spPr>
            <a:xfrm>
              <a:off x="8011377" y="2089783"/>
              <a:ext cx="3365708" cy="1655743"/>
            </a:xfrm>
            <a:prstGeom prst="downArrow">
              <a:avLst>
                <a:gd name="adj1" fmla="val 100000"/>
                <a:gd name="adj2" fmla="val 50000"/>
              </a:avLst>
            </a:prstGeom>
            <a:solidFill>
              <a:srgbClr val="44546B"/>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1872"/>
            </a:p>
          </p:txBody>
        </p:sp>
        <p:sp>
          <p:nvSpPr>
            <p:cNvPr id="50" name="TextBox 49"/>
            <p:cNvSpPr txBox="1"/>
            <p:nvPr/>
          </p:nvSpPr>
          <p:spPr>
            <a:xfrm>
              <a:off x="8032903" y="2136581"/>
              <a:ext cx="3344182" cy="584776"/>
            </a:xfrm>
            <a:prstGeom prst="rect">
              <a:avLst/>
            </a:prstGeom>
            <a:noFill/>
          </p:spPr>
          <p:txBody>
            <a:bodyPr wrap="square" rtlCol="0">
              <a:spAutoFit/>
            </a:bodyPr>
            <a:lstStyle/>
            <a:p>
              <a:pPr algn="ctr"/>
              <a:r>
                <a:rPr lang="en-US" sz="3200" dirty="0">
                  <a:solidFill>
                    <a:schemeClr val="bg1"/>
                  </a:solidFill>
                </a:rPr>
                <a:t>Lorem Ipsum</a:t>
              </a:r>
              <a:endParaRPr lang="ru-RU" sz="3200" dirty="0">
                <a:solidFill>
                  <a:schemeClr val="bg1"/>
                </a:solidFill>
              </a:endParaRPr>
            </a:p>
          </p:txBody>
        </p:sp>
        <p:sp>
          <p:nvSpPr>
            <p:cNvPr id="51" name="TextBox 50"/>
            <p:cNvSpPr txBox="1"/>
            <p:nvPr/>
          </p:nvSpPr>
          <p:spPr>
            <a:xfrm>
              <a:off x="8030375" y="2566523"/>
              <a:ext cx="3344182" cy="584776"/>
            </a:xfrm>
            <a:prstGeom prst="rect">
              <a:avLst/>
            </a:prstGeom>
            <a:noFill/>
          </p:spPr>
          <p:txBody>
            <a:bodyPr wrap="square" rtlCol="0">
              <a:spAutoFit/>
            </a:bodyPr>
            <a:lstStyle/>
            <a:p>
              <a:pPr algn="ctr"/>
              <a:r>
                <a:rPr lang="en-US" sz="3200" dirty="0">
                  <a:solidFill>
                    <a:schemeClr val="bg1"/>
                  </a:solidFill>
                </a:rPr>
                <a:t>$29.95</a:t>
              </a:r>
              <a:endParaRPr lang="ru-RU" sz="5867" dirty="0">
                <a:solidFill>
                  <a:schemeClr val="bg1"/>
                </a:solidFill>
              </a:endParaRPr>
            </a:p>
          </p:txBody>
        </p:sp>
      </p:grpSp>
      <p:sp>
        <p:nvSpPr>
          <p:cNvPr id="33" name="Text Box 10"/>
          <p:cNvSpPr txBox="1">
            <a:spLocks noChangeArrowheads="1"/>
          </p:cNvSpPr>
          <p:nvPr/>
        </p:nvSpPr>
        <p:spPr bwMode="auto">
          <a:xfrm>
            <a:off x="925356" y="3861088"/>
            <a:ext cx="1676822" cy="1569660"/>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400" dirty="0">
                <a:solidFill>
                  <a:schemeClr val="bg2">
                    <a:lumMod val="10000"/>
                  </a:schemeClr>
                </a:solidFill>
              </a:rPr>
              <a:t>Lorem ipsum dolor sit amet, consectetur adipiscing elit, sed do eiusmod tempor incididunt utdse ut labore et dolore exercitation</a:t>
            </a:r>
          </a:p>
        </p:txBody>
      </p:sp>
      <p:sp>
        <p:nvSpPr>
          <p:cNvPr id="37" name="Text Box 10"/>
          <p:cNvSpPr txBox="1">
            <a:spLocks noChangeArrowheads="1"/>
          </p:cNvSpPr>
          <p:nvPr/>
        </p:nvSpPr>
        <p:spPr bwMode="auto">
          <a:xfrm>
            <a:off x="2280602" y="3954136"/>
            <a:ext cx="1610210" cy="1311128"/>
          </a:xfrm>
          <a:prstGeom prst="rect">
            <a:avLst/>
          </a:prstGeom>
          <a:noFill/>
          <a:ln w="9525">
            <a:noFill/>
            <a:miter lim="800000"/>
            <a:headEnd/>
            <a:tailEnd/>
          </a:ln>
        </p:spPr>
        <p:txBody>
          <a:bodyPr wrap="square" lIns="60960" tIns="30480" rIns="60960" bIns="30480">
            <a:spAutoFit/>
          </a:bodyPr>
          <a:lstStyle/>
          <a:p>
            <a:pPr marL="285750" indent="-285750" algn="r" defTabSz="1219170">
              <a:spcBef>
                <a:spcPct val="20000"/>
              </a:spcBef>
              <a:buFont typeface="Wingdings" panose="05000000000000000000" pitchFamily="2" charset="2"/>
              <a:buChar char="ü"/>
              <a:defRPr/>
            </a:pPr>
            <a:r>
              <a:rPr lang="en-US" sz="1400" dirty="0">
                <a:solidFill>
                  <a:schemeClr val="bg2">
                    <a:lumMod val="10000"/>
                  </a:schemeClr>
                </a:solidFill>
              </a:rPr>
              <a:t>Lorem 01</a:t>
            </a:r>
          </a:p>
          <a:p>
            <a:pPr marL="285750" indent="-285750" algn="r" defTabSz="1219170">
              <a:spcBef>
                <a:spcPct val="20000"/>
              </a:spcBef>
              <a:buFont typeface="Wingdings" panose="05000000000000000000" pitchFamily="2" charset="2"/>
              <a:buChar char="ü"/>
              <a:defRPr/>
            </a:pPr>
            <a:r>
              <a:rPr lang="en-US" sz="1400" dirty="0">
                <a:solidFill>
                  <a:schemeClr val="bg2">
                    <a:lumMod val="10000"/>
                  </a:schemeClr>
                </a:solidFill>
              </a:rPr>
              <a:t>Lorem 02</a:t>
            </a:r>
          </a:p>
          <a:p>
            <a:pPr marL="285750" indent="-285750" algn="r" defTabSz="1219170">
              <a:spcBef>
                <a:spcPct val="20000"/>
              </a:spcBef>
              <a:buFont typeface="Wingdings" panose="05000000000000000000" pitchFamily="2" charset="2"/>
              <a:buChar char="ü"/>
              <a:defRPr/>
            </a:pPr>
            <a:r>
              <a:rPr lang="en-US" sz="1400" dirty="0">
                <a:solidFill>
                  <a:schemeClr val="bg2">
                    <a:lumMod val="10000"/>
                  </a:schemeClr>
                </a:solidFill>
              </a:rPr>
              <a:t>Lorem 03</a:t>
            </a:r>
          </a:p>
          <a:p>
            <a:pPr marL="285750" indent="-285750" algn="r" defTabSz="1219170">
              <a:spcBef>
                <a:spcPct val="20000"/>
              </a:spcBef>
              <a:buFont typeface="Wingdings" panose="05000000000000000000" pitchFamily="2" charset="2"/>
              <a:buChar char="ü"/>
              <a:defRPr/>
            </a:pPr>
            <a:r>
              <a:rPr lang="en-US" sz="1400" dirty="0">
                <a:solidFill>
                  <a:schemeClr val="bg2">
                    <a:lumMod val="10000"/>
                  </a:schemeClr>
                </a:solidFill>
              </a:rPr>
              <a:t>Lorem 04</a:t>
            </a:r>
          </a:p>
          <a:p>
            <a:pPr marL="285750" indent="-285750" algn="r" defTabSz="1219170">
              <a:spcBef>
                <a:spcPct val="20000"/>
              </a:spcBef>
              <a:buFont typeface="Wingdings" panose="05000000000000000000" pitchFamily="2" charset="2"/>
              <a:buChar char="ü"/>
              <a:defRPr/>
            </a:pPr>
            <a:r>
              <a:rPr lang="en-US" sz="1400" dirty="0">
                <a:solidFill>
                  <a:schemeClr val="bg2">
                    <a:lumMod val="10000"/>
                  </a:schemeClr>
                </a:solidFill>
              </a:rPr>
              <a:t>Lorem 05</a:t>
            </a:r>
          </a:p>
        </p:txBody>
      </p:sp>
      <p:sp>
        <p:nvSpPr>
          <p:cNvPr id="41" name="Text Box 10"/>
          <p:cNvSpPr txBox="1">
            <a:spLocks noChangeArrowheads="1"/>
          </p:cNvSpPr>
          <p:nvPr/>
        </p:nvSpPr>
        <p:spPr bwMode="auto">
          <a:xfrm>
            <a:off x="4613273" y="3861088"/>
            <a:ext cx="1676822" cy="1569660"/>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400" dirty="0">
                <a:solidFill>
                  <a:schemeClr val="bg2">
                    <a:lumMod val="10000"/>
                  </a:schemeClr>
                </a:solidFill>
              </a:rPr>
              <a:t>Lorem ipsum dolor sit amet, consectetur adipiscing elit, sed do eiusmod tempor incididunt utdse ut labore et dolore exercitation</a:t>
            </a:r>
          </a:p>
        </p:txBody>
      </p:sp>
      <p:sp>
        <p:nvSpPr>
          <p:cNvPr id="42" name="Text Box 10"/>
          <p:cNvSpPr txBox="1">
            <a:spLocks noChangeArrowheads="1"/>
          </p:cNvSpPr>
          <p:nvPr/>
        </p:nvSpPr>
        <p:spPr bwMode="auto">
          <a:xfrm>
            <a:off x="5968519" y="3954136"/>
            <a:ext cx="1610210" cy="1311128"/>
          </a:xfrm>
          <a:prstGeom prst="rect">
            <a:avLst/>
          </a:prstGeom>
          <a:noFill/>
          <a:ln w="9525">
            <a:noFill/>
            <a:miter lim="800000"/>
            <a:headEnd/>
            <a:tailEnd/>
          </a:ln>
        </p:spPr>
        <p:txBody>
          <a:bodyPr wrap="square" lIns="60960" tIns="30480" rIns="60960" bIns="30480">
            <a:spAutoFit/>
          </a:bodyPr>
          <a:lstStyle/>
          <a:p>
            <a:pPr marL="285750" indent="-285750" algn="r" defTabSz="1219170">
              <a:spcBef>
                <a:spcPct val="20000"/>
              </a:spcBef>
              <a:buFont typeface="Wingdings" panose="05000000000000000000" pitchFamily="2" charset="2"/>
              <a:buChar char="ü"/>
              <a:defRPr/>
            </a:pPr>
            <a:r>
              <a:rPr lang="en-US" sz="1400" dirty="0">
                <a:solidFill>
                  <a:schemeClr val="bg2">
                    <a:lumMod val="10000"/>
                  </a:schemeClr>
                </a:solidFill>
              </a:rPr>
              <a:t>Lorem 01</a:t>
            </a:r>
          </a:p>
          <a:p>
            <a:pPr marL="285750" indent="-285750" algn="r" defTabSz="1219170">
              <a:spcBef>
                <a:spcPct val="20000"/>
              </a:spcBef>
              <a:buFont typeface="Wingdings" panose="05000000000000000000" pitchFamily="2" charset="2"/>
              <a:buChar char="ü"/>
              <a:defRPr/>
            </a:pPr>
            <a:r>
              <a:rPr lang="en-US" sz="1400" dirty="0">
                <a:solidFill>
                  <a:schemeClr val="bg2">
                    <a:lumMod val="10000"/>
                  </a:schemeClr>
                </a:solidFill>
              </a:rPr>
              <a:t>Lorem 02</a:t>
            </a:r>
          </a:p>
          <a:p>
            <a:pPr marL="285750" indent="-285750" algn="r" defTabSz="1219170">
              <a:spcBef>
                <a:spcPct val="20000"/>
              </a:spcBef>
              <a:buFont typeface="Wingdings" panose="05000000000000000000" pitchFamily="2" charset="2"/>
              <a:buChar char="ü"/>
              <a:defRPr/>
            </a:pPr>
            <a:r>
              <a:rPr lang="en-US" sz="1400" dirty="0">
                <a:solidFill>
                  <a:schemeClr val="bg2">
                    <a:lumMod val="10000"/>
                  </a:schemeClr>
                </a:solidFill>
              </a:rPr>
              <a:t>Lorem 03</a:t>
            </a:r>
          </a:p>
          <a:p>
            <a:pPr marL="285750" indent="-285750" algn="r" defTabSz="1219170">
              <a:spcBef>
                <a:spcPct val="20000"/>
              </a:spcBef>
              <a:buFont typeface="Wingdings" panose="05000000000000000000" pitchFamily="2" charset="2"/>
              <a:buChar char="ü"/>
              <a:defRPr/>
            </a:pPr>
            <a:r>
              <a:rPr lang="en-US" sz="1400" dirty="0">
                <a:solidFill>
                  <a:schemeClr val="bg2">
                    <a:lumMod val="10000"/>
                  </a:schemeClr>
                </a:solidFill>
              </a:rPr>
              <a:t>Lorem 04</a:t>
            </a:r>
          </a:p>
          <a:p>
            <a:pPr marL="285750" indent="-285750" algn="r" defTabSz="1219170">
              <a:spcBef>
                <a:spcPct val="20000"/>
              </a:spcBef>
              <a:buFont typeface="Wingdings" panose="05000000000000000000" pitchFamily="2" charset="2"/>
              <a:buChar char="ü"/>
              <a:defRPr/>
            </a:pPr>
            <a:r>
              <a:rPr lang="en-US" sz="1400" dirty="0">
                <a:solidFill>
                  <a:schemeClr val="bg2">
                    <a:lumMod val="10000"/>
                  </a:schemeClr>
                </a:solidFill>
              </a:rPr>
              <a:t>Lorem 05</a:t>
            </a:r>
          </a:p>
        </p:txBody>
      </p:sp>
      <p:sp>
        <p:nvSpPr>
          <p:cNvPr id="43" name="Text Box 10"/>
          <p:cNvSpPr txBox="1">
            <a:spLocks noChangeArrowheads="1"/>
          </p:cNvSpPr>
          <p:nvPr/>
        </p:nvSpPr>
        <p:spPr bwMode="auto">
          <a:xfrm>
            <a:off x="8175786" y="3861088"/>
            <a:ext cx="1676822" cy="1569660"/>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400" dirty="0">
                <a:solidFill>
                  <a:schemeClr val="bg2">
                    <a:lumMod val="10000"/>
                  </a:schemeClr>
                </a:solidFill>
              </a:rPr>
              <a:t>Lorem ipsum dolor sit amet, consectetur adipiscing elit, sed do eiusmod tempor incididunt utdse ut labore et dolore exercitation</a:t>
            </a:r>
          </a:p>
        </p:txBody>
      </p:sp>
      <p:sp>
        <p:nvSpPr>
          <p:cNvPr id="44" name="Text Box 10"/>
          <p:cNvSpPr txBox="1">
            <a:spLocks noChangeArrowheads="1"/>
          </p:cNvSpPr>
          <p:nvPr/>
        </p:nvSpPr>
        <p:spPr bwMode="auto">
          <a:xfrm>
            <a:off x="9531032" y="3954136"/>
            <a:ext cx="1610210" cy="1311128"/>
          </a:xfrm>
          <a:prstGeom prst="rect">
            <a:avLst/>
          </a:prstGeom>
          <a:noFill/>
          <a:ln w="9525">
            <a:noFill/>
            <a:miter lim="800000"/>
            <a:headEnd/>
            <a:tailEnd/>
          </a:ln>
        </p:spPr>
        <p:txBody>
          <a:bodyPr wrap="square" lIns="60960" tIns="30480" rIns="60960" bIns="30480">
            <a:spAutoFit/>
          </a:bodyPr>
          <a:lstStyle/>
          <a:p>
            <a:pPr marL="285750" indent="-285750" algn="r" defTabSz="1219170">
              <a:spcBef>
                <a:spcPct val="20000"/>
              </a:spcBef>
              <a:buFont typeface="Wingdings" panose="05000000000000000000" pitchFamily="2" charset="2"/>
              <a:buChar char="ü"/>
              <a:defRPr/>
            </a:pPr>
            <a:r>
              <a:rPr lang="en-US" sz="1400" dirty="0">
                <a:solidFill>
                  <a:schemeClr val="bg2">
                    <a:lumMod val="10000"/>
                  </a:schemeClr>
                </a:solidFill>
              </a:rPr>
              <a:t>Lorem 01</a:t>
            </a:r>
          </a:p>
          <a:p>
            <a:pPr marL="285750" indent="-285750" algn="r" defTabSz="1219170">
              <a:spcBef>
                <a:spcPct val="20000"/>
              </a:spcBef>
              <a:buFont typeface="Wingdings" panose="05000000000000000000" pitchFamily="2" charset="2"/>
              <a:buChar char="ü"/>
              <a:defRPr/>
            </a:pPr>
            <a:r>
              <a:rPr lang="en-US" sz="1400" dirty="0">
                <a:solidFill>
                  <a:schemeClr val="bg2">
                    <a:lumMod val="10000"/>
                  </a:schemeClr>
                </a:solidFill>
              </a:rPr>
              <a:t>Lorem 02</a:t>
            </a:r>
          </a:p>
          <a:p>
            <a:pPr marL="285750" indent="-285750" algn="r" defTabSz="1219170">
              <a:spcBef>
                <a:spcPct val="20000"/>
              </a:spcBef>
              <a:buFont typeface="Wingdings" panose="05000000000000000000" pitchFamily="2" charset="2"/>
              <a:buChar char="ü"/>
              <a:defRPr/>
            </a:pPr>
            <a:r>
              <a:rPr lang="en-US" sz="1400" dirty="0">
                <a:solidFill>
                  <a:schemeClr val="bg2">
                    <a:lumMod val="10000"/>
                  </a:schemeClr>
                </a:solidFill>
              </a:rPr>
              <a:t>Lorem 03</a:t>
            </a:r>
          </a:p>
          <a:p>
            <a:pPr marL="285750" indent="-285750" algn="r" defTabSz="1219170">
              <a:spcBef>
                <a:spcPct val="20000"/>
              </a:spcBef>
              <a:buFont typeface="Wingdings" panose="05000000000000000000" pitchFamily="2" charset="2"/>
              <a:buChar char="ü"/>
              <a:defRPr/>
            </a:pPr>
            <a:r>
              <a:rPr lang="en-US" sz="1400" dirty="0">
                <a:solidFill>
                  <a:schemeClr val="bg2">
                    <a:lumMod val="10000"/>
                  </a:schemeClr>
                </a:solidFill>
              </a:rPr>
              <a:t>Lorem 04</a:t>
            </a:r>
          </a:p>
          <a:p>
            <a:pPr marL="285750" indent="-285750" algn="r" defTabSz="1219170">
              <a:spcBef>
                <a:spcPct val="20000"/>
              </a:spcBef>
              <a:buFont typeface="Wingdings" panose="05000000000000000000" pitchFamily="2" charset="2"/>
              <a:buChar char="ü"/>
              <a:defRPr/>
            </a:pPr>
            <a:r>
              <a:rPr lang="en-US" sz="1400" dirty="0">
                <a:solidFill>
                  <a:schemeClr val="bg2">
                    <a:lumMod val="10000"/>
                  </a:schemeClr>
                </a:solidFill>
              </a:rPr>
              <a:t>Lorem 05</a:t>
            </a:r>
          </a:p>
        </p:txBody>
      </p:sp>
      <p:sp>
        <p:nvSpPr>
          <p:cNvPr id="27" name="TextBox 26"/>
          <p:cNvSpPr txBox="1"/>
          <p:nvPr/>
        </p:nvSpPr>
        <p:spPr>
          <a:xfrm>
            <a:off x="3341511" y="258228"/>
            <a:ext cx="5508978" cy="1097280"/>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a:p>
            <a:pPr algn="ctr"/>
            <a:r>
              <a:rPr lang="en-US" dirty="0">
                <a:solidFill>
                  <a:schemeClr val="bg1">
                    <a:lumMod val="85000"/>
                  </a:schemeClr>
                </a:solidFill>
                <a:latin typeface="Candara" panose="020E0502030303020204" pitchFamily="34" charset="0"/>
              </a:rPr>
              <a:t>Your Subtitle</a:t>
            </a:r>
          </a:p>
          <a:p>
            <a:pPr algn="ctr"/>
            <a:endParaRPr lang="en-US" sz="4400" b="1" dirty="0">
              <a:solidFill>
                <a:schemeClr val="bg1"/>
              </a:solidFill>
              <a:latin typeface="Candara" panose="020E0502030303020204" pitchFamily="34" charset="0"/>
            </a:endParaRPr>
          </a:p>
        </p:txBody>
      </p:sp>
      <p:pic>
        <p:nvPicPr>
          <p:cNvPr id="24" name="Picture 23">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8582992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27"/>
                                        </p:tgtEl>
                                        <p:attrNameLst>
                                          <p:attrName>style.visibility</p:attrName>
                                        </p:attrNameLst>
                                      </p:cBhvr>
                                      <p:to>
                                        <p:strVal val="visible"/>
                                      </p:to>
                                    </p:set>
                                    <p:animEffect transition="in" filter="wipe(left)">
                                      <p:cBhvr>
                                        <p:cTn id="7" dur="500"/>
                                        <p:tgtEl>
                                          <p:spTgt spid="27"/>
                                        </p:tgtEl>
                                      </p:cBhvr>
                                    </p:animEffect>
                                  </p:childTnLst>
                                </p:cTn>
                              </p:par>
                            </p:childTnLst>
                          </p:cTn>
                        </p:par>
                        <p:par>
                          <p:cTn id="8" fill="hold">
                            <p:stCondLst>
                              <p:cond delay="500"/>
                            </p:stCondLst>
                            <p:childTnLst>
                              <p:par>
                                <p:cTn id="9" presetID="42" presetClass="entr" presetSubtype="0" fill="hold" grpId="0" nodeType="afterEffect">
                                  <p:stCondLst>
                                    <p:cond delay="0"/>
                                  </p:stCondLst>
                                  <p:childTnLst>
                                    <p:set>
                                      <p:cBhvr>
                                        <p:cTn id="10" dur="1" fill="hold">
                                          <p:stCondLst>
                                            <p:cond delay="0"/>
                                          </p:stCondLst>
                                        </p:cTn>
                                        <p:tgtEl>
                                          <p:spTgt spid="25"/>
                                        </p:tgtEl>
                                        <p:attrNameLst>
                                          <p:attrName>style.visibility</p:attrName>
                                        </p:attrNameLst>
                                      </p:cBhvr>
                                      <p:to>
                                        <p:strVal val="visible"/>
                                      </p:to>
                                    </p:set>
                                    <p:animEffect transition="in" filter="fade">
                                      <p:cBhvr>
                                        <p:cTn id="11" dur="1000"/>
                                        <p:tgtEl>
                                          <p:spTgt spid="25"/>
                                        </p:tgtEl>
                                      </p:cBhvr>
                                    </p:animEffect>
                                    <p:anim calcmode="lin" valueType="num">
                                      <p:cBhvr>
                                        <p:cTn id="12" dur="1000" fill="hold"/>
                                        <p:tgtEl>
                                          <p:spTgt spid="25"/>
                                        </p:tgtEl>
                                        <p:attrNameLst>
                                          <p:attrName>ppt_x</p:attrName>
                                        </p:attrNameLst>
                                      </p:cBhvr>
                                      <p:tavLst>
                                        <p:tav tm="0">
                                          <p:val>
                                            <p:strVal val="#ppt_x"/>
                                          </p:val>
                                        </p:tav>
                                        <p:tav tm="100000">
                                          <p:val>
                                            <p:strVal val="#ppt_x"/>
                                          </p:val>
                                        </p:tav>
                                      </p:tavLst>
                                    </p:anim>
                                    <p:anim calcmode="lin" valueType="num">
                                      <p:cBhvr>
                                        <p:cTn id="13" dur="1000" fill="hold"/>
                                        <p:tgtEl>
                                          <p:spTgt spid="25"/>
                                        </p:tgtEl>
                                        <p:attrNameLst>
                                          <p:attrName>ppt_y</p:attrName>
                                        </p:attrNameLst>
                                      </p:cBhvr>
                                      <p:tavLst>
                                        <p:tav tm="0">
                                          <p:val>
                                            <p:strVal val="#ppt_y+.1"/>
                                          </p:val>
                                        </p:tav>
                                        <p:tav tm="100000">
                                          <p:val>
                                            <p:strVal val="#ppt_y"/>
                                          </p:val>
                                        </p:tav>
                                      </p:tavLst>
                                    </p:anim>
                                  </p:childTnLst>
                                </p:cTn>
                              </p:par>
                            </p:childTnLst>
                          </p:cTn>
                        </p:par>
                        <p:par>
                          <p:cTn id="14" fill="hold">
                            <p:stCondLst>
                              <p:cond delay="1500"/>
                            </p:stCondLst>
                            <p:childTnLst>
                              <p:par>
                                <p:cTn id="15" presetID="22" presetClass="entr" presetSubtype="1" fill="hold" nodeType="after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wipe(up)">
                                      <p:cBhvr>
                                        <p:cTn id="17" dur="500"/>
                                        <p:tgtEl>
                                          <p:spTgt spid="8"/>
                                        </p:tgtEl>
                                      </p:cBhvr>
                                    </p:animEffect>
                                  </p:childTnLst>
                                </p:cTn>
                              </p:par>
                            </p:childTnLst>
                          </p:cTn>
                        </p:par>
                        <p:par>
                          <p:cTn id="18" fill="hold">
                            <p:stCondLst>
                              <p:cond delay="2000"/>
                            </p:stCondLst>
                            <p:childTnLst>
                              <p:par>
                                <p:cTn id="19" presetID="22" presetClass="entr" presetSubtype="8" fill="hold" grpId="0" nodeType="afterEffect">
                                  <p:stCondLst>
                                    <p:cond delay="0"/>
                                  </p:stCondLst>
                                  <p:childTnLst>
                                    <p:set>
                                      <p:cBhvr>
                                        <p:cTn id="20" dur="1" fill="hold">
                                          <p:stCondLst>
                                            <p:cond delay="0"/>
                                          </p:stCondLst>
                                        </p:cTn>
                                        <p:tgtEl>
                                          <p:spTgt spid="33"/>
                                        </p:tgtEl>
                                        <p:attrNameLst>
                                          <p:attrName>style.visibility</p:attrName>
                                        </p:attrNameLst>
                                      </p:cBhvr>
                                      <p:to>
                                        <p:strVal val="visible"/>
                                      </p:to>
                                    </p:set>
                                    <p:animEffect transition="in" filter="wipe(left)">
                                      <p:cBhvr>
                                        <p:cTn id="21" dur="500"/>
                                        <p:tgtEl>
                                          <p:spTgt spid="33"/>
                                        </p:tgtEl>
                                      </p:cBhvr>
                                    </p:animEffect>
                                  </p:childTnLst>
                                </p:cTn>
                              </p:par>
                            </p:childTnLst>
                          </p:cTn>
                        </p:par>
                        <p:par>
                          <p:cTn id="22" fill="hold">
                            <p:stCondLst>
                              <p:cond delay="2500"/>
                            </p:stCondLst>
                            <p:childTnLst>
                              <p:par>
                                <p:cTn id="23" presetID="22" presetClass="entr" presetSubtype="1" fill="hold" grpId="0" nodeType="afterEffect">
                                  <p:stCondLst>
                                    <p:cond delay="0"/>
                                  </p:stCondLst>
                                  <p:childTnLst>
                                    <p:set>
                                      <p:cBhvr>
                                        <p:cTn id="24" dur="1" fill="hold">
                                          <p:stCondLst>
                                            <p:cond delay="0"/>
                                          </p:stCondLst>
                                        </p:cTn>
                                        <p:tgtEl>
                                          <p:spTgt spid="37"/>
                                        </p:tgtEl>
                                        <p:attrNameLst>
                                          <p:attrName>style.visibility</p:attrName>
                                        </p:attrNameLst>
                                      </p:cBhvr>
                                      <p:to>
                                        <p:strVal val="visible"/>
                                      </p:to>
                                    </p:set>
                                    <p:animEffect transition="in" filter="wipe(up)">
                                      <p:cBhvr>
                                        <p:cTn id="25" dur="500"/>
                                        <p:tgtEl>
                                          <p:spTgt spid="37"/>
                                        </p:tgtEl>
                                      </p:cBhvr>
                                    </p:animEffect>
                                  </p:childTnLst>
                                </p:cTn>
                              </p:par>
                            </p:childTnLst>
                          </p:cTn>
                        </p:par>
                        <p:par>
                          <p:cTn id="26" fill="hold">
                            <p:stCondLst>
                              <p:cond delay="3000"/>
                            </p:stCondLst>
                            <p:childTnLst>
                              <p:par>
                                <p:cTn id="27" presetID="42" presetClass="entr" presetSubtype="0" fill="hold" grpId="0" nodeType="afterEffect">
                                  <p:stCondLst>
                                    <p:cond delay="0"/>
                                  </p:stCondLst>
                                  <p:childTnLst>
                                    <p:set>
                                      <p:cBhvr>
                                        <p:cTn id="28" dur="1" fill="hold">
                                          <p:stCondLst>
                                            <p:cond delay="0"/>
                                          </p:stCondLst>
                                        </p:cTn>
                                        <p:tgtEl>
                                          <p:spTgt spid="34"/>
                                        </p:tgtEl>
                                        <p:attrNameLst>
                                          <p:attrName>style.visibility</p:attrName>
                                        </p:attrNameLst>
                                      </p:cBhvr>
                                      <p:to>
                                        <p:strVal val="visible"/>
                                      </p:to>
                                    </p:set>
                                    <p:animEffect transition="in" filter="fade">
                                      <p:cBhvr>
                                        <p:cTn id="29" dur="1000"/>
                                        <p:tgtEl>
                                          <p:spTgt spid="34"/>
                                        </p:tgtEl>
                                      </p:cBhvr>
                                    </p:animEffect>
                                    <p:anim calcmode="lin" valueType="num">
                                      <p:cBhvr>
                                        <p:cTn id="30" dur="1000" fill="hold"/>
                                        <p:tgtEl>
                                          <p:spTgt spid="34"/>
                                        </p:tgtEl>
                                        <p:attrNameLst>
                                          <p:attrName>ppt_x</p:attrName>
                                        </p:attrNameLst>
                                      </p:cBhvr>
                                      <p:tavLst>
                                        <p:tav tm="0">
                                          <p:val>
                                            <p:strVal val="#ppt_x"/>
                                          </p:val>
                                        </p:tav>
                                        <p:tav tm="100000">
                                          <p:val>
                                            <p:strVal val="#ppt_x"/>
                                          </p:val>
                                        </p:tav>
                                      </p:tavLst>
                                    </p:anim>
                                    <p:anim calcmode="lin" valueType="num">
                                      <p:cBhvr>
                                        <p:cTn id="31" dur="1000" fill="hold"/>
                                        <p:tgtEl>
                                          <p:spTgt spid="34"/>
                                        </p:tgtEl>
                                        <p:attrNameLst>
                                          <p:attrName>ppt_y</p:attrName>
                                        </p:attrNameLst>
                                      </p:cBhvr>
                                      <p:tavLst>
                                        <p:tav tm="0">
                                          <p:val>
                                            <p:strVal val="#ppt_y+.1"/>
                                          </p:val>
                                        </p:tav>
                                        <p:tav tm="100000">
                                          <p:val>
                                            <p:strVal val="#ppt_y"/>
                                          </p:val>
                                        </p:tav>
                                      </p:tavLst>
                                    </p:anim>
                                  </p:childTnLst>
                                </p:cTn>
                              </p:par>
                            </p:childTnLst>
                          </p:cTn>
                        </p:par>
                        <p:par>
                          <p:cTn id="32" fill="hold">
                            <p:stCondLst>
                              <p:cond delay="4000"/>
                            </p:stCondLst>
                            <p:childTnLst>
                              <p:par>
                                <p:cTn id="33" presetID="22" presetClass="entr" presetSubtype="1" fill="hold" nodeType="afterEffect">
                                  <p:stCondLst>
                                    <p:cond delay="0"/>
                                  </p:stCondLst>
                                  <p:childTnLst>
                                    <p:set>
                                      <p:cBhvr>
                                        <p:cTn id="34" dur="1" fill="hold">
                                          <p:stCondLst>
                                            <p:cond delay="0"/>
                                          </p:stCondLst>
                                        </p:cTn>
                                        <p:tgtEl>
                                          <p:spTgt spid="9"/>
                                        </p:tgtEl>
                                        <p:attrNameLst>
                                          <p:attrName>style.visibility</p:attrName>
                                        </p:attrNameLst>
                                      </p:cBhvr>
                                      <p:to>
                                        <p:strVal val="visible"/>
                                      </p:to>
                                    </p:set>
                                    <p:animEffect transition="in" filter="wipe(up)">
                                      <p:cBhvr>
                                        <p:cTn id="35" dur="500"/>
                                        <p:tgtEl>
                                          <p:spTgt spid="9"/>
                                        </p:tgtEl>
                                      </p:cBhvr>
                                    </p:animEffect>
                                  </p:childTnLst>
                                </p:cTn>
                              </p:par>
                            </p:childTnLst>
                          </p:cTn>
                        </p:par>
                        <p:par>
                          <p:cTn id="36" fill="hold">
                            <p:stCondLst>
                              <p:cond delay="4500"/>
                            </p:stCondLst>
                            <p:childTnLst>
                              <p:par>
                                <p:cTn id="37" presetID="22" presetClass="entr" presetSubtype="8" fill="hold" grpId="0" nodeType="afterEffect">
                                  <p:stCondLst>
                                    <p:cond delay="0"/>
                                  </p:stCondLst>
                                  <p:childTnLst>
                                    <p:set>
                                      <p:cBhvr>
                                        <p:cTn id="38" dur="1" fill="hold">
                                          <p:stCondLst>
                                            <p:cond delay="0"/>
                                          </p:stCondLst>
                                        </p:cTn>
                                        <p:tgtEl>
                                          <p:spTgt spid="41"/>
                                        </p:tgtEl>
                                        <p:attrNameLst>
                                          <p:attrName>style.visibility</p:attrName>
                                        </p:attrNameLst>
                                      </p:cBhvr>
                                      <p:to>
                                        <p:strVal val="visible"/>
                                      </p:to>
                                    </p:set>
                                    <p:animEffect transition="in" filter="wipe(left)">
                                      <p:cBhvr>
                                        <p:cTn id="39" dur="500"/>
                                        <p:tgtEl>
                                          <p:spTgt spid="41"/>
                                        </p:tgtEl>
                                      </p:cBhvr>
                                    </p:animEffect>
                                  </p:childTnLst>
                                </p:cTn>
                              </p:par>
                            </p:childTnLst>
                          </p:cTn>
                        </p:par>
                        <p:par>
                          <p:cTn id="40" fill="hold">
                            <p:stCondLst>
                              <p:cond delay="5000"/>
                            </p:stCondLst>
                            <p:childTnLst>
                              <p:par>
                                <p:cTn id="41" presetID="22" presetClass="entr" presetSubtype="1" fill="hold" grpId="0" nodeType="afterEffect">
                                  <p:stCondLst>
                                    <p:cond delay="0"/>
                                  </p:stCondLst>
                                  <p:childTnLst>
                                    <p:set>
                                      <p:cBhvr>
                                        <p:cTn id="42" dur="1" fill="hold">
                                          <p:stCondLst>
                                            <p:cond delay="0"/>
                                          </p:stCondLst>
                                        </p:cTn>
                                        <p:tgtEl>
                                          <p:spTgt spid="42"/>
                                        </p:tgtEl>
                                        <p:attrNameLst>
                                          <p:attrName>style.visibility</p:attrName>
                                        </p:attrNameLst>
                                      </p:cBhvr>
                                      <p:to>
                                        <p:strVal val="visible"/>
                                      </p:to>
                                    </p:set>
                                    <p:animEffect transition="in" filter="wipe(up)">
                                      <p:cBhvr>
                                        <p:cTn id="43" dur="500"/>
                                        <p:tgtEl>
                                          <p:spTgt spid="42"/>
                                        </p:tgtEl>
                                      </p:cBhvr>
                                    </p:animEffect>
                                  </p:childTnLst>
                                </p:cTn>
                              </p:par>
                            </p:childTnLst>
                          </p:cTn>
                        </p:par>
                        <p:par>
                          <p:cTn id="44" fill="hold">
                            <p:stCondLst>
                              <p:cond delay="5500"/>
                            </p:stCondLst>
                            <p:childTnLst>
                              <p:par>
                                <p:cTn id="45" presetID="42" presetClass="entr" presetSubtype="0" fill="hold" grpId="0" nodeType="afterEffect">
                                  <p:stCondLst>
                                    <p:cond delay="0"/>
                                  </p:stCondLst>
                                  <p:childTnLst>
                                    <p:set>
                                      <p:cBhvr>
                                        <p:cTn id="46" dur="1" fill="hold">
                                          <p:stCondLst>
                                            <p:cond delay="0"/>
                                          </p:stCondLst>
                                        </p:cTn>
                                        <p:tgtEl>
                                          <p:spTgt spid="46"/>
                                        </p:tgtEl>
                                        <p:attrNameLst>
                                          <p:attrName>style.visibility</p:attrName>
                                        </p:attrNameLst>
                                      </p:cBhvr>
                                      <p:to>
                                        <p:strVal val="visible"/>
                                      </p:to>
                                    </p:set>
                                    <p:animEffect transition="in" filter="fade">
                                      <p:cBhvr>
                                        <p:cTn id="47" dur="1000"/>
                                        <p:tgtEl>
                                          <p:spTgt spid="46"/>
                                        </p:tgtEl>
                                      </p:cBhvr>
                                    </p:animEffect>
                                    <p:anim calcmode="lin" valueType="num">
                                      <p:cBhvr>
                                        <p:cTn id="48" dur="1000" fill="hold"/>
                                        <p:tgtEl>
                                          <p:spTgt spid="46"/>
                                        </p:tgtEl>
                                        <p:attrNameLst>
                                          <p:attrName>ppt_x</p:attrName>
                                        </p:attrNameLst>
                                      </p:cBhvr>
                                      <p:tavLst>
                                        <p:tav tm="0">
                                          <p:val>
                                            <p:strVal val="#ppt_x"/>
                                          </p:val>
                                        </p:tav>
                                        <p:tav tm="100000">
                                          <p:val>
                                            <p:strVal val="#ppt_x"/>
                                          </p:val>
                                        </p:tav>
                                      </p:tavLst>
                                    </p:anim>
                                    <p:anim calcmode="lin" valueType="num">
                                      <p:cBhvr>
                                        <p:cTn id="49" dur="1000" fill="hold"/>
                                        <p:tgtEl>
                                          <p:spTgt spid="46"/>
                                        </p:tgtEl>
                                        <p:attrNameLst>
                                          <p:attrName>ppt_y</p:attrName>
                                        </p:attrNameLst>
                                      </p:cBhvr>
                                      <p:tavLst>
                                        <p:tav tm="0">
                                          <p:val>
                                            <p:strVal val="#ppt_y+.1"/>
                                          </p:val>
                                        </p:tav>
                                        <p:tav tm="100000">
                                          <p:val>
                                            <p:strVal val="#ppt_y"/>
                                          </p:val>
                                        </p:tav>
                                      </p:tavLst>
                                    </p:anim>
                                  </p:childTnLst>
                                </p:cTn>
                              </p:par>
                            </p:childTnLst>
                          </p:cTn>
                        </p:par>
                        <p:par>
                          <p:cTn id="50" fill="hold">
                            <p:stCondLst>
                              <p:cond delay="6500"/>
                            </p:stCondLst>
                            <p:childTnLst>
                              <p:par>
                                <p:cTn id="51" presetID="22" presetClass="entr" presetSubtype="1" fill="hold" nodeType="afterEffect">
                                  <p:stCondLst>
                                    <p:cond delay="0"/>
                                  </p:stCondLst>
                                  <p:childTnLst>
                                    <p:set>
                                      <p:cBhvr>
                                        <p:cTn id="52" dur="1" fill="hold">
                                          <p:stCondLst>
                                            <p:cond delay="0"/>
                                          </p:stCondLst>
                                        </p:cTn>
                                        <p:tgtEl>
                                          <p:spTgt spid="10"/>
                                        </p:tgtEl>
                                        <p:attrNameLst>
                                          <p:attrName>style.visibility</p:attrName>
                                        </p:attrNameLst>
                                      </p:cBhvr>
                                      <p:to>
                                        <p:strVal val="visible"/>
                                      </p:to>
                                    </p:set>
                                    <p:animEffect transition="in" filter="wipe(up)">
                                      <p:cBhvr>
                                        <p:cTn id="53" dur="500"/>
                                        <p:tgtEl>
                                          <p:spTgt spid="10"/>
                                        </p:tgtEl>
                                      </p:cBhvr>
                                    </p:animEffect>
                                  </p:childTnLst>
                                </p:cTn>
                              </p:par>
                            </p:childTnLst>
                          </p:cTn>
                        </p:par>
                        <p:par>
                          <p:cTn id="54" fill="hold">
                            <p:stCondLst>
                              <p:cond delay="7000"/>
                            </p:stCondLst>
                            <p:childTnLst>
                              <p:par>
                                <p:cTn id="55" presetID="22" presetClass="entr" presetSubtype="8" fill="hold" grpId="0" nodeType="afterEffect">
                                  <p:stCondLst>
                                    <p:cond delay="0"/>
                                  </p:stCondLst>
                                  <p:childTnLst>
                                    <p:set>
                                      <p:cBhvr>
                                        <p:cTn id="56" dur="1" fill="hold">
                                          <p:stCondLst>
                                            <p:cond delay="0"/>
                                          </p:stCondLst>
                                        </p:cTn>
                                        <p:tgtEl>
                                          <p:spTgt spid="43"/>
                                        </p:tgtEl>
                                        <p:attrNameLst>
                                          <p:attrName>style.visibility</p:attrName>
                                        </p:attrNameLst>
                                      </p:cBhvr>
                                      <p:to>
                                        <p:strVal val="visible"/>
                                      </p:to>
                                    </p:set>
                                    <p:animEffect transition="in" filter="wipe(left)">
                                      <p:cBhvr>
                                        <p:cTn id="57" dur="500"/>
                                        <p:tgtEl>
                                          <p:spTgt spid="43"/>
                                        </p:tgtEl>
                                      </p:cBhvr>
                                    </p:animEffect>
                                  </p:childTnLst>
                                </p:cTn>
                              </p:par>
                            </p:childTnLst>
                          </p:cTn>
                        </p:par>
                        <p:par>
                          <p:cTn id="58" fill="hold">
                            <p:stCondLst>
                              <p:cond delay="7500"/>
                            </p:stCondLst>
                            <p:childTnLst>
                              <p:par>
                                <p:cTn id="59" presetID="22" presetClass="entr" presetSubtype="1" fill="hold" grpId="0" nodeType="afterEffect">
                                  <p:stCondLst>
                                    <p:cond delay="0"/>
                                  </p:stCondLst>
                                  <p:childTnLst>
                                    <p:set>
                                      <p:cBhvr>
                                        <p:cTn id="60" dur="1" fill="hold">
                                          <p:stCondLst>
                                            <p:cond delay="0"/>
                                          </p:stCondLst>
                                        </p:cTn>
                                        <p:tgtEl>
                                          <p:spTgt spid="44"/>
                                        </p:tgtEl>
                                        <p:attrNameLst>
                                          <p:attrName>style.visibility</p:attrName>
                                        </p:attrNameLst>
                                      </p:cBhvr>
                                      <p:to>
                                        <p:strVal val="visible"/>
                                      </p:to>
                                    </p:set>
                                    <p:animEffect transition="in" filter="wipe(up)">
                                      <p:cBhvr>
                                        <p:cTn id="61" dur="500"/>
                                        <p:tgtEl>
                                          <p:spTgt spid="4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 grpId="0" animBg="1"/>
      <p:bldP spid="34" grpId="0" animBg="1"/>
      <p:bldP spid="46" grpId="0" animBg="1"/>
      <p:bldP spid="33" grpId="0"/>
      <p:bldP spid="37" grpId="0"/>
      <p:bldP spid="41" grpId="0"/>
      <p:bldP spid="42" grpId="0"/>
      <p:bldP spid="43" grpId="0"/>
      <p:bldP spid="44" grpId="0"/>
      <p:bldP spid="27"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1646</TotalTime>
  <Words>1279</Words>
  <Application>Microsoft Office PowerPoint</Application>
  <PresentationFormat>Widescreen</PresentationFormat>
  <Paragraphs>72</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Calibri</vt:lpstr>
      <vt:lpstr>Calibri Light</vt:lpstr>
      <vt:lpstr>Candara</vt:lpstr>
      <vt:lpstr>Helvetica Light</vt:lpstr>
      <vt:lpstr>Wingdings</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356</cp:revision>
  <dcterms:created xsi:type="dcterms:W3CDTF">2016-09-28T22:08:47Z</dcterms:created>
  <dcterms:modified xsi:type="dcterms:W3CDTF">2017-01-20T00:44:47Z</dcterms:modified>
</cp:coreProperties>
</file>