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3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FE4A1E"/>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5C9AD3"/>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44546B"/>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sp>
        <p:nvSpPr>
          <p:cNvPr id="33" name="Text Box 10"/>
          <p:cNvSpPr txBox="1">
            <a:spLocks noChangeArrowheads="1"/>
          </p:cNvSpPr>
          <p:nvPr/>
        </p:nvSpPr>
        <p:spPr bwMode="auto">
          <a:xfrm>
            <a:off x="92535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1" name="Text Box 10"/>
          <p:cNvSpPr txBox="1">
            <a:spLocks noChangeArrowheads="1"/>
          </p:cNvSpPr>
          <p:nvPr/>
        </p:nvSpPr>
        <p:spPr bwMode="auto">
          <a:xfrm>
            <a:off x="4613273"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3" name="Text Box 10"/>
          <p:cNvSpPr txBox="1">
            <a:spLocks noChangeArrowheads="1"/>
          </p:cNvSpPr>
          <p:nvPr/>
        </p:nvSpPr>
        <p:spPr bwMode="auto">
          <a:xfrm>
            <a:off x="817578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27" name="TextBox 2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829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up)">
                                      <p:cBhvr>
                                        <p:cTn id="25" dur="500"/>
                                        <p:tgtEl>
                                          <p:spTgt spid="37"/>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1000"/>
                                        <p:tgtEl>
                                          <p:spTgt spid="34"/>
                                        </p:tgtEl>
                                      </p:cBhvr>
                                    </p:animEffect>
                                    <p:anim calcmode="lin" valueType="num">
                                      <p:cBhvr>
                                        <p:cTn id="30" dur="1000" fill="hold"/>
                                        <p:tgtEl>
                                          <p:spTgt spid="34"/>
                                        </p:tgtEl>
                                        <p:attrNameLst>
                                          <p:attrName>ppt_x</p:attrName>
                                        </p:attrNameLst>
                                      </p:cBhvr>
                                      <p:tavLst>
                                        <p:tav tm="0">
                                          <p:val>
                                            <p:strVal val="#ppt_x"/>
                                          </p:val>
                                        </p:tav>
                                        <p:tav tm="100000">
                                          <p:val>
                                            <p:strVal val="#ppt_x"/>
                                          </p:val>
                                        </p:tav>
                                      </p:tavLst>
                                    </p:anim>
                                    <p:anim calcmode="lin" valueType="num">
                                      <p:cBhvr>
                                        <p:cTn id="31" dur="1000" fill="hold"/>
                                        <p:tgtEl>
                                          <p:spTgt spid="34"/>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1"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500"/>
                                        <p:tgtEl>
                                          <p:spTgt spid="9"/>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5000"/>
                            </p:stCondLst>
                            <p:childTnLst>
                              <p:par>
                                <p:cTn id="41" presetID="22" presetClass="entr" presetSubtype="1"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up)">
                                      <p:cBhvr>
                                        <p:cTn id="43" dur="500"/>
                                        <p:tgtEl>
                                          <p:spTgt spid="42"/>
                                        </p:tgtEl>
                                      </p:cBhvr>
                                    </p:animEffect>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22" presetClass="entr" presetSubtype="1"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up)">
                                      <p:cBhvr>
                                        <p:cTn id="53" dur="500"/>
                                        <p:tgtEl>
                                          <p:spTgt spid="10"/>
                                        </p:tgtEl>
                                      </p:cBhvr>
                                    </p:animEffect>
                                  </p:childTnLst>
                                </p:cTn>
                              </p:par>
                            </p:childTnLst>
                          </p:cTn>
                        </p:par>
                        <p:par>
                          <p:cTn id="54" fill="hold">
                            <p:stCondLst>
                              <p:cond delay="7000"/>
                            </p:stCondLst>
                            <p:childTnLst>
                              <p:par>
                                <p:cTn id="55" presetID="22" presetClass="entr" presetSubtype="8"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left)">
                                      <p:cBhvr>
                                        <p:cTn id="57" dur="500"/>
                                        <p:tgtEl>
                                          <p:spTgt spid="43"/>
                                        </p:tgtEl>
                                      </p:cBhvr>
                                    </p:animEffect>
                                  </p:childTnLst>
                                </p:cTn>
                              </p:par>
                            </p:childTnLst>
                          </p:cTn>
                        </p:par>
                        <p:par>
                          <p:cTn id="58" fill="hold">
                            <p:stCondLst>
                              <p:cond delay="7500"/>
                            </p:stCondLst>
                            <p:childTnLst>
                              <p:par>
                                <p:cTn id="59" presetID="22" presetClass="entr" presetSubtype="1"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up)">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1279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356</cp:revision>
  <dcterms:created xsi:type="dcterms:W3CDTF">2016-09-28T22:08:47Z</dcterms:created>
  <dcterms:modified xsi:type="dcterms:W3CDTF">2017-01-20T00:44:47Z</dcterms:modified>
</cp:coreProperties>
</file>