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429"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5" d="100"/>
          <a:sy n="85" d="100"/>
        </p:scale>
        <p:origin x="120" y="48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1/19/2017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785532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1/19/2017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1/19/2017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1/19/2017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1/19/2017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8"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lumMod val="85000"/>
                  </a:schemeClr>
                </a:solidFill>
                <a:latin typeface="Candara" panose="020E0502030303020204" pitchFamily="34" charset="0"/>
              </a:rPr>
              <a:t>Your Subtitle</a:t>
            </a:r>
          </a:p>
        </p:txBody>
      </p:sp>
      <p:sp>
        <p:nvSpPr>
          <p:cNvPr id="41" name="Text Box 10"/>
          <p:cNvSpPr txBox="1">
            <a:spLocks noChangeArrowheads="1"/>
          </p:cNvSpPr>
          <p:nvPr/>
        </p:nvSpPr>
        <p:spPr bwMode="auto">
          <a:xfrm>
            <a:off x="684965" y="4673069"/>
            <a:ext cx="2286000" cy="1046440"/>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1600" b="1" dirty="0">
                <a:solidFill>
                  <a:srgbClr val="FE4A1E"/>
                </a:solidFill>
                <a:latin typeface="Candara" panose="020E0502030303020204" pitchFamily="34" charset="0"/>
              </a:rPr>
              <a:t>LOREM IPSUM</a:t>
            </a:r>
          </a:p>
          <a:p>
            <a:pPr algn="ct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44" name="Text Box 10"/>
          <p:cNvSpPr txBox="1">
            <a:spLocks noChangeArrowheads="1"/>
          </p:cNvSpPr>
          <p:nvPr/>
        </p:nvSpPr>
        <p:spPr bwMode="auto">
          <a:xfrm>
            <a:off x="3550916" y="4933016"/>
            <a:ext cx="2286000" cy="1046440"/>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1600" b="1" dirty="0">
                <a:solidFill>
                  <a:srgbClr val="5C9AD3"/>
                </a:solidFill>
                <a:latin typeface="Candara" panose="020E0502030303020204" pitchFamily="34" charset="0"/>
              </a:rPr>
              <a:t>LOREM IPSUM</a:t>
            </a:r>
          </a:p>
          <a:p>
            <a:pPr algn="ct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54" name="Text Box 10"/>
          <p:cNvSpPr txBox="1">
            <a:spLocks noChangeArrowheads="1"/>
          </p:cNvSpPr>
          <p:nvPr/>
        </p:nvSpPr>
        <p:spPr bwMode="auto">
          <a:xfrm>
            <a:off x="6493032" y="4673069"/>
            <a:ext cx="2286000" cy="1046440"/>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1600" b="1" dirty="0">
                <a:solidFill>
                  <a:srgbClr val="44546B"/>
                </a:solidFill>
                <a:latin typeface="Candara" panose="020E0502030303020204" pitchFamily="34" charset="0"/>
              </a:rPr>
              <a:t>LOREM IPSUM</a:t>
            </a:r>
          </a:p>
          <a:p>
            <a:pPr algn="ct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grpSp>
        <p:nvGrpSpPr>
          <p:cNvPr id="45" name="Group 44"/>
          <p:cNvGrpSpPr/>
          <p:nvPr/>
        </p:nvGrpSpPr>
        <p:grpSpPr>
          <a:xfrm>
            <a:off x="328448" y="1934941"/>
            <a:ext cx="2956191" cy="1948041"/>
            <a:chOff x="1130989" y="2035899"/>
            <a:chExt cx="3569381" cy="2352115"/>
          </a:xfrm>
          <a:solidFill>
            <a:srgbClr val="FE4A1E"/>
          </a:solidFill>
        </p:grpSpPr>
        <p:sp>
          <p:nvSpPr>
            <p:cNvPr id="13" name="Freeform 12"/>
            <p:cNvSpPr/>
            <p:nvPr/>
          </p:nvSpPr>
          <p:spPr>
            <a:xfrm>
              <a:off x="1258644" y="2216071"/>
              <a:ext cx="3302598" cy="2167128"/>
            </a:xfrm>
            <a:custGeom>
              <a:avLst/>
              <a:gdLst>
                <a:gd name="connsiteX0" fmla="*/ 1651299 w 3302598"/>
                <a:gd name="connsiteY0" fmla="*/ 0 h 2148644"/>
                <a:gd name="connsiteX1" fmla="*/ 3176027 w 3302598"/>
                <a:gd name="connsiteY1" fmla="*/ 163514 h 2148644"/>
                <a:gd name="connsiteX2" fmla="*/ 3302598 w 3302598"/>
                <a:gd name="connsiteY2" fmla="*/ 196744 h 2148644"/>
                <a:gd name="connsiteX3" fmla="*/ 3302598 w 3302598"/>
                <a:gd name="connsiteY3" fmla="*/ 2142105 h 2148644"/>
                <a:gd name="connsiteX4" fmla="*/ 3242514 w 3302598"/>
                <a:gd name="connsiteY4" fmla="*/ 2125117 h 2148644"/>
                <a:gd name="connsiteX5" fmla="*/ 1663850 w 3302598"/>
                <a:gd name="connsiteY5" fmla="*/ 1948476 h 2148644"/>
                <a:gd name="connsiteX6" fmla="*/ 249768 w 3302598"/>
                <a:gd name="connsiteY6" fmla="*/ 2087087 h 2148644"/>
                <a:gd name="connsiteX7" fmla="*/ 0 w 3302598"/>
                <a:gd name="connsiteY7" fmla="*/ 2148644 h 2148644"/>
                <a:gd name="connsiteX8" fmla="*/ 0 w 3302598"/>
                <a:gd name="connsiteY8" fmla="*/ 196744 h 2148644"/>
                <a:gd name="connsiteX9" fmla="*/ 126572 w 3302598"/>
                <a:gd name="connsiteY9" fmla="*/ 163514 h 2148644"/>
                <a:gd name="connsiteX10" fmla="*/ 1651299 w 3302598"/>
                <a:gd name="connsiteY10" fmla="*/ 0 h 21486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3302598" h="2148644">
                  <a:moveTo>
                    <a:pt x="1651299" y="0"/>
                  </a:moveTo>
                  <a:cubicBezTo>
                    <a:pt x="2216093" y="0"/>
                    <a:pt x="2740785" y="60280"/>
                    <a:pt x="3176027" y="163514"/>
                  </a:cubicBezTo>
                  <a:lnTo>
                    <a:pt x="3302598" y="196744"/>
                  </a:lnTo>
                  <a:lnTo>
                    <a:pt x="3302598" y="2142105"/>
                  </a:lnTo>
                  <a:lnTo>
                    <a:pt x="3242514" y="2125117"/>
                  </a:lnTo>
                  <a:cubicBezTo>
                    <a:pt x="2796991" y="2013884"/>
                    <a:pt x="2252177" y="1948476"/>
                    <a:pt x="1663850" y="1948476"/>
                  </a:cubicBezTo>
                  <a:cubicBezTo>
                    <a:pt x="1146123" y="1948476"/>
                    <a:pt x="662092" y="1999128"/>
                    <a:pt x="249768" y="2087087"/>
                  </a:cubicBezTo>
                  <a:lnTo>
                    <a:pt x="0" y="2148644"/>
                  </a:lnTo>
                  <a:lnTo>
                    <a:pt x="0" y="196744"/>
                  </a:lnTo>
                  <a:lnTo>
                    <a:pt x="126572" y="163514"/>
                  </a:lnTo>
                  <a:cubicBezTo>
                    <a:pt x="561814" y="60280"/>
                    <a:pt x="1086506" y="0"/>
                    <a:pt x="1651299" y="0"/>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Freeform 31"/>
            <p:cNvSpPr/>
            <p:nvPr/>
          </p:nvSpPr>
          <p:spPr>
            <a:xfrm>
              <a:off x="1130989" y="2247706"/>
              <a:ext cx="146304" cy="2135694"/>
            </a:xfrm>
            <a:custGeom>
              <a:avLst/>
              <a:gdLst>
                <a:gd name="connsiteX0" fmla="*/ 0 w 146304"/>
                <a:gd name="connsiteY0" fmla="*/ 0 h 2135694"/>
                <a:gd name="connsiteX1" fmla="*/ 146304 w 146304"/>
                <a:gd name="connsiteY1" fmla="*/ 141284 h 2135694"/>
                <a:gd name="connsiteX2" fmla="*/ 146304 w 146304"/>
                <a:gd name="connsiteY2" fmla="*/ 2135694 h 2135694"/>
                <a:gd name="connsiteX3" fmla="*/ 0 w 146304"/>
                <a:gd name="connsiteY3" fmla="*/ 1994410 h 2135694"/>
              </a:gdLst>
              <a:ahLst/>
              <a:cxnLst>
                <a:cxn ang="0">
                  <a:pos x="connsiteX0" y="connsiteY0"/>
                </a:cxn>
                <a:cxn ang="0">
                  <a:pos x="connsiteX1" y="connsiteY1"/>
                </a:cxn>
                <a:cxn ang="0">
                  <a:pos x="connsiteX2" y="connsiteY2"/>
                </a:cxn>
                <a:cxn ang="0">
                  <a:pos x="connsiteX3" y="connsiteY3"/>
                </a:cxn>
              </a:cxnLst>
              <a:rect l="l" t="t" r="r" b="b"/>
              <a:pathLst>
                <a:path w="146304" h="2135694">
                  <a:moveTo>
                    <a:pt x="0" y="0"/>
                  </a:moveTo>
                  <a:lnTo>
                    <a:pt x="146304" y="141284"/>
                  </a:lnTo>
                  <a:lnTo>
                    <a:pt x="146304" y="2135694"/>
                  </a:lnTo>
                  <a:lnTo>
                    <a:pt x="0" y="1994410"/>
                  </a:lnTo>
                  <a:close/>
                </a:path>
              </a:pathLst>
            </a:custGeom>
            <a:solidFill>
              <a:srgbClr val="D622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Freeform 30"/>
            <p:cNvSpPr/>
            <p:nvPr/>
          </p:nvSpPr>
          <p:spPr>
            <a:xfrm>
              <a:off x="4554066" y="2242128"/>
              <a:ext cx="146304" cy="2145886"/>
            </a:xfrm>
            <a:custGeom>
              <a:avLst/>
              <a:gdLst>
                <a:gd name="connsiteX0" fmla="*/ 146304 w 146304"/>
                <a:gd name="connsiteY0" fmla="*/ 0 h 2145886"/>
                <a:gd name="connsiteX1" fmla="*/ 146304 w 146304"/>
                <a:gd name="connsiteY1" fmla="*/ 1994384 h 2145886"/>
                <a:gd name="connsiteX2" fmla="*/ 0 w 146304"/>
                <a:gd name="connsiteY2" fmla="*/ 2145886 h 2145886"/>
                <a:gd name="connsiteX3" fmla="*/ 0 w 146304"/>
                <a:gd name="connsiteY3" fmla="*/ 151503 h 2145886"/>
              </a:gdLst>
              <a:ahLst/>
              <a:cxnLst>
                <a:cxn ang="0">
                  <a:pos x="connsiteX0" y="connsiteY0"/>
                </a:cxn>
                <a:cxn ang="0">
                  <a:pos x="connsiteX1" y="connsiteY1"/>
                </a:cxn>
                <a:cxn ang="0">
                  <a:pos x="connsiteX2" y="connsiteY2"/>
                </a:cxn>
                <a:cxn ang="0">
                  <a:pos x="connsiteX3" y="connsiteY3"/>
                </a:cxn>
              </a:cxnLst>
              <a:rect l="l" t="t" r="r" b="b"/>
              <a:pathLst>
                <a:path w="146304" h="2145886">
                  <a:moveTo>
                    <a:pt x="146304" y="0"/>
                  </a:moveTo>
                  <a:lnTo>
                    <a:pt x="146304" y="1994384"/>
                  </a:lnTo>
                  <a:lnTo>
                    <a:pt x="0" y="2145886"/>
                  </a:lnTo>
                  <a:lnTo>
                    <a:pt x="0" y="151503"/>
                  </a:lnTo>
                  <a:close/>
                </a:path>
              </a:pathLst>
            </a:custGeom>
            <a:solidFill>
              <a:srgbClr val="D622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Freeform 23"/>
            <p:cNvSpPr>
              <a:spLocks/>
            </p:cNvSpPr>
            <p:nvPr/>
          </p:nvSpPr>
          <p:spPr>
            <a:xfrm>
              <a:off x="1139409" y="2035899"/>
              <a:ext cx="3544065" cy="382620"/>
            </a:xfrm>
            <a:custGeom>
              <a:avLst/>
              <a:gdLst>
                <a:gd name="connsiteX0" fmla="*/ 1783080 w 3566160"/>
                <a:gd name="connsiteY0" fmla="*/ 0 h 385006"/>
                <a:gd name="connsiteX1" fmla="*/ 3429488 w 3566160"/>
                <a:gd name="connsiteY1" fmla="*/ 176563 h 385006"/>
                <a:gd name="connsiteX2" fmla="*/ 3566160 w 3566160"/>
                <a:gd name="connsiteY2" fmla="*/ 212445 h 385006"/>
                <a:gd name="connsiteX3" fmla="*/ 3566160 w 3566160"/>
                <a:gd name="connsiteY3" fmla="*/ 248452 h 385006"/>
                <a:gd name="connsiteX4" fmla="*/ 3434291 w 3566160"/>
                <a:gd name="connsiteY4" fmla="*/ 385006 h 385006"/>
                <a:gd name="connsiteX5" fmla="*/ 3429488 w 3566160"/>
                <a:gd name="connsiteY5" fmla="*/ 383745 h 385006"/>
                <a:gd name="connsiteX6" fmla="*/ 1783080 w 3566160"/>
                <a:gd name="connsiteY6" fmla="*/ 207182 h 385006"/>
                <a:gd name="connsiteX7" fmla="*/ 506433 w 3566160"/>
                <a:gd name="connsiteY7" fmla="*/ 309130 h 385006"/>
                <a:gd name="connsiteX8" fmla="*/ 151712 w 3566160"/>
                <a:gd name="connsiteY8" fmla="*/ 380710 h 385006"/>
                <a:gd name="connsiteX9" fmla="*/ 0 w 3566160"/>
                <a:gd name="connsiteY9" fmla="*/ 238914 h 385006"/>
                <a:gd name="connsiteX10" fmla="*/ 0 w 3566160"/>
                <a:gd name="connsiteY10" fmla="*/ 212445 h 385006"/>
                <a:gd name="connsiteX11" fmla="*/ 136673 w 3566160"/>
                <a:gd name="connsiteY11" fmla="*/ 176563 h 385006"/>
                <a:gd name="connsiteX12" fmla="*/ 1783080 w 3566160"/>
                <a:gd name="connsiteY12" fmla="*/ 0 h 3850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566160" h="385006">
                  <a:moveTo>
                    <a:pt x="1783080" y="0"/>
                  </a:moveTo>
                  <a:cubicBezTo>
                    <a:pt x="2392947" y="0"/>
                    <a:pt x="2959512" y="65091"/>
                    <a:pt x="3429488" y="176563"/>
                  </a:cubicBezTo>
                  <a:lnTo>
                    <a:pt x="3566160" y="212445"/>
                  </a:lnTo>
                  <a:lnTo>
                    <a:pt x="3566160" y="248452"/>
                  </a:lnTo>
                  <a:lnTo>
                    <a:pt x="3434291" y="385006"/>
                  </a:lnTo>
                  <a:lnTo>
                    <a:pt x="3429488" y="383745"/>
                  </a:lnTo>
                  <a:cubicBezTo>
                    <a:pt x="2959512" y="272273"/>
                    <a:pt x="2392947" y="207182"/>
                    <a:pt x="1783080" y="207182"/>
                  </a:cubicBezTo>
                  <a:cubicBezTo>
                    <a:pt x="1325681" y="207182"/>
                    <a:pt x="892638" y="243796"/>
                    <a:pt x="506433" y="309130"/>
                  </a:cubicBezTo>
                  <a:lnTo>
                    <a:pt x="151712" y="380710"/>
                  </a:lnTo>
                  <a:lnTo>
                    <a:pt x="0" y="238914"/>
                  </a:lnTo>
                  <a:lnTo>
                    <a:pt x="0" y="212445"/>
                  </a:lnTo>
                  <a:lnTo>
                    <a:pt x="136673" y="176563"/>
                  </a:lnTo>
                  <a:cubicBezTo>
                    <a:pt x="606649" y="65091"/>
                    <a:pt x="1173214" y="0"/>
                    <a:pt x="1783080" y="0"/>
                  </a:cubicBezTo>
                  <a:close/>
                </a:path>
              </a:pathLst>
            </a:custGeom>
            <a:solidFill>
              <a:srgbClr val="EA360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9" name="Oval 38"/>
          <p:cNvSpPr>
            <a:spLocks noChangeAspect="1"/>
          </p:cNvSpPr>
          <p:nvPr/>
        </p:nvSpPr>
        <p:spPr>
          <a:xfrm>
            <a:off x="1309539" y="1591907"/>
            <a:ext cx="984508" cy="984508"/>
          </a:xfrm>
          <a:prstGeom prst="ellipse">
            <a:avLst/>
          </a:prstGeom>
          <a:solidFill>
            <a:srgbClr val="0E0F11"/>
          </a:solidFill>
          <a:ln w="38100">
            <a:solidFill>
              <a:srgbClr val="FE4A1E"/>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200" dirty="0">
              <a:latin typeface="Lato"/>
            </a:endParaRPr>
          </a:p>
        </p:txBody>
      </p:sp>
      <p:sp>
        <p:nvSpPr>
          <p:cNvPr id="40" name="Freeform 39"/>
          <p:cNvSpPr>
            <a:spLocks noChangeAspect="1"/>
          </p:cNvSpPr>
          <p:nvPr/>
        </p:nvSpPr>
        <p:spPr>
          <a:xfrm>
            <a:off x="1762073" y="3820696"/>
            <a:ext cx="100228" cy="605851"/>
          </a:xfrm>
          <a:custGeom>
            <a:avLst/>
            <a:gdLst>
              <a:gd name="connsiteX0" fmla="*/ 45720 w 91440"/>
              <a:gd name="connsiteY0" fmla="*/ 461286 h 552726"/>
              <a:gd name="connsiteX1" fmla="*/ 91440 w 91440"/>
              <a:gd name="connsiteY1" fmla="*/ 507006 h 552726"/>
              <a:gd name="connsiteX2" fmla="*/ 45720 w 91440"/>
              <a:gd name="connsiteY2" fmla="*/ 552726 h 552726"/>
              <a:gd name="connsiteX3" fmla="*/ 0 w 91440"/>
              <a:gd name="connsiteY3" fmla="*/ 507006 h 552726"/>
              <a:gd name="connsiteX4" fmla="*/ 45720 w 91440"/>
              <a:gd name="connsiteY4" fmla="*/ 461286 h 552726"/>
              <a:gd name="connsiteX5" fmla="*/ 40789 w 91440"/>
              <a:gd name="connsiteY5" fmla="*/ 369548 h 552726"/>
              <a:gd name="connsiteX6" fmla="*/ 63649 w 91440"/>
              <a:gd name="connsiteY6" fmla="*/ 392408 h 552726"/>
              <a:gd name="connsiteX7" fmla="*/ 40789 w 91440"/>
              <a:gd name="connsiteY7" fmla="*/ 415268 h 552726"/>
              <a:gd name="connsiteX8" fmla="*/ 17929 w 91440"/>
              <a:gd name="connsiteY8" fmla="*/ 392408 h 552726"/>
              <a:gd name="connsiteX9" fmla="*/ 40789 w 91440"/>
              <a:gd name="connsiteY9" fmla="*/ 369548 h 552726"/>
              <a:gd name="connsiteX10" fmla="*/ 40789 w 91440"/>
              <a:gd name="connsiteY10" fmla="*/ 277810 h 552726"/>
              <a:gd name="connsiteX11" fmla="*/ 63649 w 91440"/>
              <a:gd name="connsiteY11" fmla="*/ 300670 h 552726"/>
              <a:gd name="connsiteX12" fmla="*/ 40789 w 91440"/>
              <a:gd name="connsiteY12" fmla="*/ 323530 h 552726"/>
              <a:gd name="connsiteX13" fmla="*/ 17929 w 91440"/>
              <a:gd name="connsiteY13" fmla="*/ 300670 h 552726"/>
              <a:gd name="connsiteX14" fmla="*/ 40789 w 91440"/>
              <a:gd name="connsiteY14" fmla="*/ 277810 h 552726"/>
              <a:gd name="connsiteX15" fmla="*/ 40789 w 91440"/>
              <a:gd name="connsiteY15" fmla="*/ 186072 h 552726"/>
              <a:gd name="connsiteX16" fmla="*/ 63649 w 91440"/>
              <a:gd name="connsiteY16" fmla="*/ 208932 h 552726"/>
              <a:gd name="connsiteX17" fmla="*/ 40789 w 91440"/>
              <a:gd name="connsiteY17" fmla="*/ 231792 h 552726"/>
              <a:gd name="connsiteX18" fmla="*/ 17929 w 91440"/>
              <a:gd name="connsiteY18" fmla="*/ 208932 h 552726"/>
              <a:gd name="connsiteX19" fmla="*/ 40789 w 91440"/>
              <a:gd name="connsiteY19" fmla="*/ 186072 h 552726"/>
              <a:gd name="connsiteX20" fmla="*/ 40789 w 91440"/>
              <a:gd name="connsiteY20" fmla="*/ 94381 h 552726"/>
              <a:gd name="connsiteX21" fmla="*/ 63649 w 91440"/>
              <a:gd name="connsiteY21" fmla="*/ 117241 h 552726"/>
              <a:gd name="connsiteX22" fmla="*/ 40789 w 91440"/>
              <a:gd name="connsiteY22" fmla="*/ 140101 h 552726"/>
              <a:gd name="connsiteX23" fmla="*/ 17929 w 91440"/>
              <a:gd name="connsiteY23" fmla="*/ 117241 h 552726"/>
              <a:gd name="connsiteX24" fmla="*/ 40789 w 91440"/>
              <a:gd name="connsiteY24" fmla="*/ 94381 h 552726"/>
              <a:gd name="connsiteX25" fmla="*/ 40789 w 91440"/>
              <a:gd name="connsiteY25" fmla="*/ 0 h 552726"/>
              <a:gd name="connsiteX26" fmla="*/ 63649 w 91440"/>
              <a:gd name="connsiteY26" fmla="*/ 22860 h 552726"/>
              <a:gd name="connsiteX27" fmla="*/ 40789 w 91440"/>
              <a:gd name="connsiteY27" fmla="*/ 45720 h 552726"/>
              <a:gd name="connsiteX28" fmla="*/ 17929 w 91440"/>
              <a:gd name="connsiteY28" fmla="*/ 22860 h 552726"/>
              <a:gd name="connsiteX29" fmla="*/ 40789 w 91440"/>
              <a:gd name="connsiteY29" fmla="*/ 0 h 5527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91440" h="552726">
                <a:moveTo>
                  <a:pt x="45720" y="461286"/>
                </a:moveTo>
                <a:cubicBezTo>
                  <a:pt x="70970" y="461286"/>
                  <a:pt x="91440" y="481756"/>
                  <a:pt x="91440" y="507006"/>
                </a:cubicBezTo>
                <a:cubicBezTo>
                  <a:pt x="91440" y="532256"/>
                  <a:pt x="70970" y="552726"/>
                  <a:pt x="45720" y="552726"/>
                </a:cubicBezTo>
                <a:cubicBezTo>
                  <a:pt x="20470" y="552726"/>
                  <a:pt x="0" y="532256"/>
                  <a:pt x="0" y="507006"/>
                </a:cubicBezTo>
                <a:cubicBezTo>
                  <a:pt x="0" y="481756"/>
                  <a:pt x="20470" y="461286"/>
                  <a:pt x="45720" y="461286"/>
                </a:cubicBezTo>
                <a:close/>
                <a:moveTo>
                  <a:pt x="40789" y="369548"/>
                </a:moveTo>
                <a:cubicBezTo>
                  <a:pt x="53414" y="369548"/>
                  <a:pt x="63649" y="379783"/>
                  <a:pt x="63649" y="392408"/>
                </a:cubicBezTo>
                <a:cubicBezTo>
                  <a:pt x="63649" y="405033"/>
                  <a:pt x="53414" y="415268"/>
                  <a:pt x="40789" y="415268"/>
                </a:cubicBezTo>
                <a:cubicBezTo>
                  <a:pt x="28164" y="415268"/>
                  <a:pt x="17929" y="405033"/>
                  <a:pt x="17929" y="392408"/>
                </a:cubicBezTo>
                <a:cubicBezTo>
                  <a:pt x="17929" y="379783"/>
                  <a:pt x="28164" y="369548"/>
                  <a:pt x="40789" y="369548"/>
                </a:cubicBezTo>
                <a:close/>
                <a:moveTo>
                  <a:pt x="40789" y="277810"/>
                </a:moveTo>
                <a:cubicBezTo>
                  <a:pt x="53414" y="277810"/>
                  <a:pt x="63649" y="288045"/>
                  <a:pt x="63649" y="300670"/>
                </a:cubicBezTo>
                <a:cubicBezTo>
                  <a:pt x="63649" y="313295"/>
                  <a:pt x="53414" y="323530"/>
                  <a:pt x="40789" y="323530"/>
                </a:cubicBezTo>
                <a:cubicBezTo>
                  <a:pt x="28164" y="323530"/>
                  <a:pt x="17929" y="313295"/>
                  <a:pt x="17929" y="300670"/>
                </a:cubicBezTo>
                <a:cubicBezTo>
                  <a:pt x="17929" y="288045"/>
                  <a:pt x="28164" y="277810"/>
                  <a:pt x="40789" y="277810"/>
                </a:cubicBezTo>
                <a:close/>
                <a:moveTo>
                  <a:pt x="40789" y="186072"/>
                </a:moveTo>
                <a:cubicBezTo>
                  <a:pt x="53414" y="186072"/>
                  <a:pt x="63649" y="196307"/>
                  <a:pt x="63649" y="208932"/>
                </a:cubicBezTo>
                <a:cubicBezTo>
                  <a:pt x="63649" y="221557"/>
                  <a:pt x="53414" y="231792"/>
                  <a:pt x="40789" y="231792"/>
                </a:cubicBezTo>
                <a:cubicBezTo>
                  <a:pt x="28164" y="231792"/>
                  <a:pt x="17929" y="221557"/>
                  <a:pt x="17929" y="208932"/>
                </a:cubicBezTo>
                <a:cubicBezTo>
                  <a:pt x="17929" y="196307"/>
                  <a:pt x="28164" y="186072"/>
                  <a:pt x="40789" y="186072"/>
                </a:cubicBezTo>
                <a:close/>
                <a:moveTo>
                  <a:pt x="40789" y="94381"/>
                </a:moveTo>
                <a:cubicBezTo>
                  <a:pt x="53414" y="94381"/>
                  <a:pt x="63649" y="104616"/>
                  <a:pt x="63649" y="117241"/>
                </a:cubicBezTo>
                <a:cubicBezTo>
                  <a:pt x="63649" y="129866"/>
                  <a:pt x="53414" y="140101"/>
                  <a:pt x="40789" y="140101"/>
                </a:cubicBezTo>
                <a:cubicBezTo>
                  <a:pt x="28164" y="140101"/>
                  <a:pt x="17929" y="129866"/>
                  <a:pt x="17929" y="117241"/>
                </a:cubicBezTo>
                <a:cubicBezTo>
                  <a:pt x="17929" y="104616"/>
                  <a:pt x="28164" y="94381"/>
                  <a:pt x="40789" y="94381"/>
                </a:cubicBezTo>
                <a:close/>
                <a:moveTo>
                  <a:pt x="40789" y="0"/>
                </a:moveTo>
                <a:cubicBezTo>
                  <a:pt x="53414" y="0"/>
                  <a:pt x="63649" y="10235"/>
                  <a:pt x="63649" y="22860"/>
                </a:cubicBezTo>
                <a:cubicBezTo>
                  <a:pt x="63649" y="35485"/>
                  <a:pt x="53414" y="45720"/>
                  <a:pt x="40789" y="45720"/>
                </a:cubicBezTo>
                <a:cubicBezTo>
                  <a:pt x="28164" y="45720"/>
                  <a:pt x="17929" y="35485"/>
                  <a:pt x="17929" y="22860"/>
                </a:cubicBezTo>
                <a:cubicBezTo>
                  <a:pt x="17929" y="10235"/>
                  <a:pt x="28164" y="0"/>
                  <a:pt x="40789" y="0"/>
                </a:cubicBezTo>
                <a:close/>
              </a:path>
            </a:pathLst>
          </a:custGeom>
          <a:solidFill>
            <a:srgbClr val="FE4A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55" name="Group 75"/>
          <p:cNvGrpSpPr>
            <a:grpSpLocks noChangeAspect="1"/>
          </p:cNvGrpSpPr>
          <p:nvPr/>
        </p:nvGrpSpPr>
        <p:grpSpPr>
          <a:xfrm>
            <a:off x="1617684" y="1865634"/>
            <a:ext cx="361828" cy="454388"/>
            <a:chOff x="6743700" y="2347912"/>
            <a:chExt cx="273050" cy="342900"/>
          </a:xfrm>
          <a:solidFill>
            <a:schemeClr val="bg1"/>
          </a:solidFill>
        </p:grpSpPr>
        <p:sp>
          <p:nvSpPr>
            <p:cNvPr id="56" name="Freeform 268"/>
            <p:cNvSpPr>
              <a:spLocks noEditPoints="1"/>
            </p:cNvSpPr>
            <p:nvPr/>
          </p:nvSpPr>
          <p:spPr bwMode="auto">
            <a:xfrm>
              <a:off x="6743700" y="2347912"/>
              <a:ext cx="273050" cy="342900"/>
            </a:xfrm>
            <a:custGeom>
              <a:avLst/>
              <a:gdLst/>
              <a:ahLst/>
              <a:cxnLst>
                <a:cxn ang="0">
                  <a:pos x="17" y="57"/>
                </a:cxn>
                <a:cxn ang="0">
                  <a:pos x="59" y="15"/>
                </a:cxn>
                <a:cxn ang="0">
                  <a:pos x="102" y="57"/>
                </a:cxn>
                <a:cxn ang="0">
                  <a:pos x="89" y="89"/>
                </a:cxn>
                <a:cxn ang="0">
                  <a:pos x="87" y="89"/>
                </a:cxn>
                <a:cxn ang="0">
                  <a:pos x="80" y="66"/>
                </a:cxn>
                <a:cxn ang="0">
                  <a:pos x="73" y="62"/>
                </a:cxn>
                <a:cxn ang="0">
                  <a:pos x="71" y="62"/>
                </a:cxn>
                <a:cxn ang="0">
                  <a:pos x="45" y="62"/>
                </a:cxn>
                <a:cxn ang="0">
                  <a:pos x="39" y="66"/>
                </a:cxn>
                <a:cxn ang="0">
                  <a:pos x="32" y="88"/>
                </a:cxn>
                <a:cxn ang="0">
                  <a:pos x="30" y="89"/>
                </a:cxn>
                <a:cxn ang="0">
                  <a:pos x="17" y="57"/>
                </a:cxn>
                <a:cxn ang="0">
                  <a:pos x="55" y="70"/>
                </a:cxn>
                <a:cxn ang="0">
                  <a:pos x="56" y="69"/>
                </a:cxn>
                <a:cxn ang="0">
                  <a:pos x="63" y="69"/>
                </a:cxn>
                <a:cxn ang="0">
                  <a:pos x="64" y="70"/>
                </a:cxn>
                <a:cxn ang="0">
                  <a:pos x="64" y="74"/>
                </a:cxn>
                <a:cxn ang="0">
                  <a:pos x="68" y="89"/>
                </a:cxn>
                <a:cxn ang="0">
                  <a:pos x="67" y="91"/>
                </a:cxn>
                <a:cxn ang="0">
                  <a:pos x="61" y="97"/>
                </a:cxn>
                <a:cxn ang="0">
                  <a:pos x="59" y="97"/>
                </a:cxn>
                <a:cxn ang="0">
                  <a:pos x="53" y="91"/>
                </a:cxn>
                <a:cxn ang="0">
                  <a:pos x="52" y="89"/>
                </a:cxn>
                <a:cxn ang="0">
                  <a:pos x="55" y="74"/>
                </a:cxn>
                <a:cxn ang="0">
                  <a:pos x="55" y="70"/>
                </a:cxn>
                <a:cxn ang="0">
                  <a:pos x="59" y="0"/>
                </a:cxn>
                <a:cxn ang="0">
                  <a:pos x="0" y="59"/>
                </a:cxn>
                <a:cxn ang="0">
                  <a:pos x="59" y="149"/>
                </a:cxn>
                <a:cxn ang="0">
                  <a:pos x="119" y="59"/>
                </a:cxn>
                <a:cxn ang="0">
                  <a:pos x="59" y="0"/>
                </a:cxn>
              </a:cxnLst>
              <a:rect l="0" t="0" r="r" b="b"/>
              <a:pathLst>
                <a:path w="119" h="149">
                  <a:moveTo>
                    <a:pt x="17" y="57"/>
                  </a:moveTo>
                  <a:cubicBezTo>
                    <a:pt x="17" y="34"/>
                    <a:pt x="36" y="15"/>
                    <a:pt x="59" y="15"/>
                  </a:cubicBezTo>
                  <a:cubicBezTo>
                    <a:pt x="83" y="15"/>
                    <a:pt x="102" y="34"/>
                    <a:pt x="102" y="57"/>
                  </a:cubicBezTo>
                  <a:cubicBezTo>
                    <a:pt x="102" y="70"/>
                    <a:pt x="97" y="81"/>
                    <a:pt x="89" y="89"/>
                  </a:cubicBezTo>
                  <a:cubicBezTo>
                    <a:pt x="89" y="89"/>
                    <a:pt x="88" y="89"/>
                    <a:pt x="87" y="89"/>
                  </a:cubicBezTo>
                  <a:cubicBezTo>
                    <a:pt x="80" y="66"/>
                    <a:pt x="80" y="66"/>
                    <a:pt x="80" y="66"/>
                  </a:cubicBezTo>
                  <a:cubicBezTo>
                    <a:pt x="79" y="64"/>
                    <a:pt x="76" y="62"/>
                    <a:pt x="73" y="62"/>
                  </a:cubicBezTo>
                  <a:cubicBezTo>
                    <a:pt x="72" y="62"/>
                    <a:pt x="72" y="62"/>
                    <a:pt x="71" y="62"/>
                  </a:cubicBezTo>
                  <a:cubicBezTo>
                    <a:pt x="45" y="62"/>
                    <a:pt x="45" y="62"/>
                    <a:pt x="45" y="62"/>
                  </a:cubicBezTo>
                  <a:cubicBezTo>
                    <a:pt x="42" y="62"/>
                    <a:pt x="40" y="64"/>
                    <a:pt x="39" y="66"/>
                  </a:cubicBezTo>
                  <a:cubicBezTo>
                    <a:pt x="32" y="88"/>
                    <a:pt x="32" y="88"/>
                    <a:pt x="32" y="88"/>
                  </a:cubicBezTo>
                  <a:cubicBezTo>
                    <a:pt x="31" y="89"/>
                    <a:pt x="30" y="89"/>
                    <a:pt x="30" y="89"/>
                  </a:cubicBezTo>
                  <a:cubicBezTo>
                    <a:pt x="22" y="81"/>
                    <a:pt x="17" y="70"/>
                    <a:pt x="17" y="57"/>
                  </a:cubicBezTo>
                  <a:moveTo>
                    <a:pt x="55" y="70"/>
                  </a:moveTo>
                  <a:cubicBezTo>
                    <a:pt x="55" y="69"/>
                    <a:pt x="55" y="69"/>
                    <a:pt x="56" y="69"/>
                  </a:cubicBezTo>
                  <a:cubicBezTo>
                    <a:pt x="63" y="69"/>
                    <a:pt x="63" y="69"/>
                    <a:pt x="63" y="69"/>
                  </a:cubicBezTo>
                  <a:cubicBezTo>
                    <a:pt x="64" y="69"/>
                    <a:pt x="65" y="69"/>
                    <a:pt x="64" y="70"/>
                  </a:cubicBezTo>
                  <a:cubicBezTo>
                    <a:pt x="64" y="70"/>
                    <a:pt x="64" y="73"/>
                    <a:pt x="64" y="74"/>
                  </a:cubicBezTo>
                  <a:cubicBezTo>
                    <a:pt x="65" y="77"/>
                    <a:pt x="68" y="89"/>
                    <a:pt x="68" y="89"/>
                  </a:cubicBezTo>
                  <a:cubicBezTo>
                    <a:pt x="68" y="90"/>
                    <a:pt x="67" y="91"/>
                    <a:pt x="67" y="91"/>
                  </a:cubicBezTo>
                  <a:cubicBezTo>
                    <a:pt x="61" y="97"/>
                    <a:pt x="61" y="97"/>
                    <a:pt x="61" y="97"/>
                  </a:cubicBezTo>
                  <a:cubicBezTo>
                    <a:pt x="60" y="97"/>
                    <a:pt x="59" y="97"/>
                    <a:pt x="59" y="97"/>
                  </a:cubicBezTo>
                  <a:cubicBezTo>
                    <a:pt x="53" y="91"/>
                    <a:pt x="53" y="91"/>
                    <a:pt x="53" y="91"/>
                  </a:cubicBezTo>
                  <a:cubicBezTo>
                    <a:pt x="52" y="91"/>
                    <a:pt x="52" y="90"/>
                    <a:pt x="52" y="89"/>
                  </a:cubicBezTo>
                  <a:cubicBezTo>
                    <a:pt x="52" y="89"/>
                    <a:pt x="54" y="77"/>
                    <a:pt x="55" y="74"/>
                  </a:cubicBezTo>
                  <a:cubicBezTo>
                    <a:pt x="55" y="73"/>
                    <a:pt x="55" y="70"/>
                    <a:pt x="55" y="70"/>
                  </a:cubicBezTo>
                  <a:moveTo>
                    <a:pt x="59" y="0"/>
                  </a:moveTo>
                  <a:cubicBezTo>
                    <a:pt x="27" y="0"/>
                    <a:pt x="0" y="26"/>
                    <a:pt x="0" y="59"/>
                  </a:cubicBezTo>
                  <a:cubicBezTo>
                    <a:pt x="0" y="92"/>
                    <a:pt x="53" y="149"/>
                    <a:pt x="59" y="149"/>
                  </a:cubicBezTo>
                  <a:cubicBezTo>
                    <a:pt x="66" y="149"/>
                    <a:pt x="119" y="92"/>
                    <a:pt x="119" y="59"/>
                  </a:cubicBezTo>
                  <a:cubicBezTo>
                    <a:pt x="119" y="26"/>
                    <a:pt x="92" y="0"/>
                    <a:pt x="59" y="0"/>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7" name="Oval 269"/>
            <p:cNvSpPr>
              <a:spLocks noChangeArrowheads="1"/>
            </p:cNvSpPr>
            <p:nvPr/>
          </p:nvSpPr>
          <p:spPr bwMode="auto">
            <a:xfrm>
              <a:off x="6838950" y="2401887"/>
              <a:ext cx="80962" cy="79375"/>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60" name="TextBox 59"/>
          <p:cNvSpPr txBox="1"/>
          <p:nvPr/>
        </p:nvSpPr>
        <p:spPr>
          <a:xfrm>
            <a:off x="668836" y="2763529"/>
            <a:ext cx="2286000" cy="461665"/>
          </a:xfrm>
          <a:prstGeom prst="rect">
            <a:avLst/>
          </a:prstGeom>
          <a:noFill/>
        </p:spPr>
        <p:txBody>
          <a:bodyPr wrap="square" rtlCol="0">
            <a:spAutoFit/>
          </a:bodyPr>
          <a:lstStyle/>
          <a:p>
            <a:pPr algn="ctr"/>
            <a:r>
              <a:rPr lang="en-US" sz="2400" dirty="0">
                <a:solidFill>
                  <a:schemeClr val="bg1"/>
                </a:solidFill>
                <a:latin typeface="Candara" panose="020E0502030303020204" pitchFamily="34" charset="0"/>
              </a:rPr>
              <a:t>LOREM IPSUM</a:t>
            </a:r>
          </a:p>
        </p:txBody>
      </p:sp>
      <p:grpSp>
        <p:nvGrpSpPr>
          <p:cNvPr id="47" name="Group 46"/>
          <p:cNvGrpSpPr/>
          <p:nvPr/>
        </p:nvGrpSpPr>
        <p:grpSpPr>
          <a:xfrm>
            <a:off x="6098761" y="1934941"/>
            <a:ext cx="2959609" cy="1948041"/>
            <a:chOff x="1126863" y="2035899"/>
            <a:chExt cx="3573507" cy="2352115"/>
          </a:xfrm>
          <a:solidFill>
            <a:srgbClr val="44546B"/>
          </a:solidFill>
        </p:grpSpPr>
        <p:sp>
          <p:nvSpPr>
            <p:cNvPr id="48" name="Freeform 47"/>
            <p:cNvSpPr/>
            <p:nvPr/>
          </p:nvSpPr>
          <p:spPr>
            <a:xfrm>
              <a:off x="1258644" y="2216071"/>
              <a:ext cx="3302598" cy="2167128"/>
            </a:xfrm>
            <a:custGeom>
              <a:avLst/>
              <a:gdLst>
                <a:gd name="connsiteX0" fmla="*/ 1651299 w 3302598"/>
                <a:gd name="connsiteY0" fmla="*/ 0 h 2148644"/>
                <a:gd name="connsiteX1" fmla="*/ 3176027 w 3302598"/>
                <a:gd name="connsiteY1" fmla="*/ 163514 h 2148644"/>
                <a:gd name="connsiteX2" fmla="*/ 3302598 w 3302598"/>
                <a:gd name="connsiteY2" fmla="*/ 196744 h 2148644"/>
                <a:gd name="connsiteX3" fmla="*/ 3302598 w 3302598"/>
                <a:gd name="connsiteY3" fmla="*/ 2142105 h 2148644"/>
                <a:gd name="connsiteX4" fmla="*/ 3242514 w 3302598"/>
                <a:gd name="connsiteY4" fmla="*/ 2125117 h 2148644"/>
                <a:gd name="connsiteX5" fmla="*/ 1663850 w 3302598"/>
                <a:gd name="connsiteY5" fmla="*/ 1948476 h 2148644"/>
                <a:gd name="connsiteX6" fmla="*/ 249768 w 3302598"/>
                <a:gd name="connsiteY6" fmla="*/ 2087087 h 2148644"/>
                <a:gd name="connsiteX7" fmla="*/ 0 w 3302598"/>
                <a:gd name="connsiteY7" fmla="*/ 2148644 h 2148644"/>
                <a:gd name="connsiteX8" fmla="*/ 0 w 3302598"/>
                <a:gd name="connsiteY8" fmla="*/ 196744 h 2148644"/>
                <a:gd name="connsiteX9" fmla="*/ 126572 w 3302598"/>
                <a:gd name="connsiteY9" fmla="*/ 163514 h 2148644"/>
                <a:gd name="connsiteX10" fmla="*/ 1651299 w 3302598"/>
                <a:gd name="connsiteY10" fmla="*/ 0 h 21486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3302598" h="2148644">
                  <a:moveTo>
                    <a:pt x="1651299" y="0"/>
                  </a:moveTo>
                  <a:cubicBezTo>
                    <a:pt x="2216093" y="0"/>
                    <a:pt x="2740785" y="60280"/>
                    <a:pt x="3176027" y="163514"/>
                  </a:cubicBezTo>
                  <a:lnTo>
                    <a:pt x="3302598" y="196744"/>
                  </a:lnTo>
                  <a:lnTo>
                    <a:pt x="3302598" y="2142105"/>
                  </a:lnTo>
                  <a:lnTo>
                    <a:pt x="3242514" y="2125117"/>
                  </a:lnTo>
                  <a:cubicBezTo>
                    <a:pt x="2796991" y="2013884"/>
                    <a:pt x="2252177" y="1948476"/>
                    <a:pt x="1663850" y="1948476"/>
                  </a:cubicBezTo>
                  <a:cubicBezTo>
                    <a:pt x="1146123" y="1948476"/>
                    <a:pt x="662092" y="1999128"/>
                    <a:pt x="249768" y="2087087"/>
                  </a:cubicBezTo>
                  <a:lnTo>
                    <a:pt x="0" y="2148644"/>
                  </a:lnTo>
                  <a:lnTo>
                    <a:pt x="0" y="196744"/>
                  </a:lnTo>
                  <a:lnTo>
                    <a:pt x="126572" y="163514"/>
                  </a:lnTo>
                  <a:cubicBezTo>
                    <a:pt x="561814" y="60280"/>
                    <a:pt x="1086506" y="0"/>
                    <a:pt x="1651299" y="0"/>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Freeform 48"/>
            <p:cNvSpPr/>
            <p:nvPr/>
          </p:nvSpPr>
          <p:spPr>
            <a:xfrm>
              <a:off x="1130989" y="2247706"/>
              <a:ext cx="146304" cy="2135694"/>
            </a:xfrm>
            <a:custGeom>
              <a:avLst/>
              <a:gdLst>
                <a:gd name="connsiteX0" fmla="*/ 0 w 146304"/>
                <a:gd name="connsiteY0" fmla="*/ 0 h 2135694"/>
                <a:gd name="connsiteX1" fmla="*/ 146304 w 146304"/>
                <a:gd name="connsiteY1" fmla="*/ 141284 h 2135694"/>
                <a:gd name="connsiteX2" fmla="*/ 146304 w 146304"/>
                <a:gd name="connsiteY2" fmla="*/ 2135694 h 2135694"/>
                <a:gd name="connsiteX3" fmla="*/ 0 w 146304"/>
                <a:gd name="connsiteY3" fmla="*/ 1994410 h 2135694"/>
              </a:gdLst>
              <a:ahLst/>
              <a:cxnLst>
                <a:cxn ang="0">
                  <a:pos x="connsiteX0" y="connsiteY0"/>
                </a:cxn>
                <a:cxn ang="0">
                  <a:pos x="connsiteX1" y="connsiteY1"/>
                </a:cxn>
                <a:cxn ang="0">
                  <a:pos x="connsiteX2" y="connsiteY2"/>
                </a:cxn>
                <a:cxn ang="0">
                  <a:pos x="connsiteX3" y="connsiteY3"/>
                </a:cxn>
              </a:cxnLst>
              <a:rect l="l" t="t" r="r" b="b"/>
              <a:pathLst>
                <a:path w="146304" h="2135694">
                  <a:moveTo>
                    <a:pt x="0" y="0"/>
                  </a:moveTo>
                  <a:lnTo>
                    <a:pt x="146304" y="141284"/>
                  </a:lnTo>
                  <a:lnTo>
                    <a:pt x="146304" y="2135694"/>
                  </a:lnTo>
                  <a:lnTo>
                    <a:pt x="0" y="1994410"/>
                  </a:lnTo>
                  <a:close/>
                </a:path>
              </a:pathLst>
            </a:custGeom>
            <a:solidFill>
              <a:srgbClr val="1C2C4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Freeform 49"/>
            <p:cNvSpPr/>
            <p:nvPr/>
          </p:nvSpPr>
          <p:spPr>
            <a:xfrm>
              <a:off x="4554066" y="2242128"/>
              <a:ext cx="146304" cy="2145886"/>
            </a:xfrm>
            <a:custGeom>
              <a:avLst/>
              <a:gdLst>
                <a:gd name="connsiteX0" fmla="*/ 146304 w 146304"/>
                <a:gd name="connsiteY0" fmla="*/ 0 h 2145886"/>
                <a:gd name="connsiteX1" fmla="*/ 146304 w 146304"/>
                <a:gd name="connsiteY1" fmla="*/ 1994384 h 2145886"/>
                <a:gd name="connsiteX2" fmla="*/ 0 w 146304"/>
                <a:gd name="connsiteY2" fmla="*/ 2145886 h 2145886"/>
                <a:gd name="connsiteX3" fmla="*/ 0 w 146304"/>
                <a:gd name="connsiteY3" fmla="*/ 151503 h 2145886"/>
              </a:gdLst>
              <a:ahLst/>
              <a:cxnLst>
                <a:cxn ang="0">
                  <a:pos x="connsiteX0" y="connsiteY0"/>
                </a:cxn>
                <a:cxn ang="0">
                  <a:pos x="connsiteX1" y="connsiteY1"/>
                </a:cxn>
                <a:cxn ang="0">
                  <a:pos x="connsiteX2" y="connsiteY2"/>
                </a:cxn>
                <a:cxn ang="0">
                  <a:pos x="connsiteX3" y="connsiteY3"/>
                </a:cxn>
              </a:cxnLst>
              <a:rect l="l" t="t" r="r" b="b"/>
              <a:pathLst>
                <a:path w="146304" h="2145886">
                  <a:moveTo>
                    <a:pt x="146304" y="0"/>
                  </a:moveTo>
                  <a:lnTo>
                    <a:pt x="146304" y="1994384"/>
                  </a:lnTo>
                  <a:lnTo>
                    <a:pt x="0" y="2145886"/>
                  </a:lnTo>
                  <a:lnTo>
                    <a:pt x="0" y="151503"/>
                  </a:lnTo>
                  <a:close/>
                </a:path>
              </a:pathLst>
            </a:custGeom>
            <a:solidFill>
              <a:srgbClr val="1C2C4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Freeform 50"/>
            <p:cNvSpPr>
              <a:spLocks noChangeAspect="1"/>
            </p:cNvSpPr>
            <p:nvPr/>
          </p:nvSpPr>
          <p:spPr>
            <a:xfrm>
              <a:off x="1126863" y="2035899"/>
              <a:ext cx="3566160" cy="385006"/>
            </a:xfrm>
            <a:custGeom>
              <a:avLst/>
              <a:gdLst>
                <a:gd name="connsiteX0" fmla="*/ 1783080 w 3566160"/>
                <a:gd name="connsiteY0" fmla="*/ 0 h 385006"/>
                <a:gd name="connsiteX1" fmla="*/ 3429488 w 3566160"/>
                <a:gd name="connsiteY1" fmla="*/ 176563 h 385006"/>
                <a:gd name="connsiteX2" fmla="*/ 3566160 w 3566160"/>
                <a:gd name="connsiteY2" fmla="*/ 212445 h 385006"/>
                <a:gd name="connsiteX3" fmla="*/ 3566160 w 3566160"/>
                <a:gd name="connsiteY3" fmla="*/ 248452 h 385006"/>
                <a:gd name="connsiteX4" fmla="*/ 3434291 w 3566160"/>
                <a:gd name="connsiteY4" fmla="*/ 385006 h 385006"/>
                <a:gd name="connsiteX5" fmla="*/ 3429488 w 3566160"/>
                <a:gd name="connsiteY5" fmla="*/ 383745 h 385006"/>
                <a:gd name="connsiteX6" fmla="*/ 1783080 w 3566160"/>
                <a:gd name="connsiteY6" fmla="*/ 207182 h 385006"/>
                <a:gd name="connsiteX7" fmla="*/ 506433 w 3566160"/>
                <a:gd name="connsiteY7" fmla="*/ 309130 h 385006"/>
                <a:gd name="connsiteX8" fmla="*/ 151712 w 3566160"/>
                <a:gd name="connsiteY8" fmla="*/ 380710 h 385006"/>
                <a:gd name="connsiteX9" fmla="*/ 0 w 3566160"/>
                <a:gd name="connsiteY9" fmla="*/ 238914 h 385006"/>
                <a:gd name="connsiteX10" fmla="*/ 0 w 3566160"/>
                <a:gd name="connsiteY10" fmla="*/ 212445 h 385006"/>
                <a:gd name="connsiteX11" fmla="*/ 136673 w 3566160"/>
                <a:gd name="connsiteY11" fmla="*/ 176563 h 385006"/>
                <a:gd name="connsiteX12" fmla="*/ 1783080 w 3566160"/>
                <a:gd name="connsiteY12" fmla="*/ 0 h 3850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566160" h="385006">
                  <a:moveTo>
                    <a:pt x="1783080" y="0"/>
                  </a:moveTo>
                  <a:cubicBezTo>
                    <a:pt x="2392947" y="0"/>
                    <a:pt x="2959512" y="65091"/>
                    <a:pt x="3429488" y="176563"/>
                  </a:cubicBezTo>
                  <a:lnTo>
                    <a:pt x="3566160" y="212445"/>
                  </a:lnTo>
                  <a:lnTo>
                    <a:pt x="3566160" y="248452"/>
                  </a:lnTo>
                  <a:lnTo>
                    <a:pt x="3434291" y="385006"/>
                  </a:lnTo>
                  <a:lnTo>
                    <a:pt x="3429488" y="383745"/>
                  </a:lnTo>
                  <a:cubicBezTo>
                    <a:pt x="2959512" y="272273"/>
                    <a:pt x="2392947" y="207182"/>
                    <a:pt x="1783080" y="207182"/>
                  </a:cubicBezTo>
                  <a:cubicBezTo>
                    <a:pt x="1325681" y="207182"/>
                    <a:pt x="892638" y="243796"/>
                    <a:pt x="506433" y="309130"/>
                  </a:cubicBezTo>
                  <a:lnTo>
                    <a:pt x="151712" y="380710"/>
                  </a:lnTo>
                  <a:lnTo>
                    <a:pt x="0" y="238914"/>
                  </a:lnTo>
                  <a:lnTo>
                    <a:pt x="0" y="212445"/>
                  </a:lnTo>
                  <a:lnTo>
                    <a:pt x="136673" y="176563"/>
                  </a:lnTo>
                  <a:cubicBezTo>
                    <a:pt x="606649" y="65091"/>
                    <a:pt x="1173214" y="0"/>
                    <a:pt x="1783080" y="0"/>
                  </a:cubicBezTo>
                  <a:close/>
                </a:path>
              </a:pathLst>
            </a:custGeom>
            <a:solidFill>
              <a:srgbClr val="30405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52" name="Oval 51"/>
          <p:cNvSpPr>
            <a:spLocks noChangeAspect="1"/>
          </p:cNvSpPr>
          <p:nvPr/>
        </p:nvSpPr>
        <p:spPr>
          <a:xfrm>
            <a:off x="7083269" y="1591907"/>
            <a:ext cx="984508" cy="984508"/>
          </a:xfrm>
          <a:prstGeom prst="ellipse">
            <a:avLst/>
          </a:prstGeom>
          <a:solidFill>
            <a:srgbClr val="0E0F11"/>
          </a:solidFill>
          <a:ln w="38100">
            <a:solidFill>
              <a:srgbClr val="44546B"/>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200" dirty="0">
              <a:latin typeface="Lato"/>
            </a:endParaRPr>
          </a:p>
        </p:txBody>
      </p:sp>
      <p:sp>
        <p:nvSpPr>
          <p:cNvPr id="53" name="Freeform 52"/>
          <p:cNvSpPr>
            <a:spLocks noChangeAspect="1"/>
          </p:cNvSpPr>
          <p:nvPr/>
        </p:nvSpPr>
        <p:spPr>
          <a:xfrm>
            <a:off x="7535804" y="3820696"/>
            <a:ext cx="100228" cy="605851"/>
          </a:xfrm>
          <a:custGeom>
            <a:avLst/>
            <a:gdLst>
              <a:gd name="connsiteX0" fmla="*/ 45720 w 91440"/>
              <a:gd name="connsiteY0" fmla="*/ 461286 h 552726"/>
              <a:gd name="connsiteX1" fmla="*/ 91440 w 91440"/>
              <a:gd name="connsiteY1" fmla="*/ 507006 h 552726"/>
              <a:gd name="connsiteX2" fmla="*/ 45720 w 91440"/>
              <a:gd name="connsiteY2" fmla="*/ 552726 h 552726"/>
              <a:gd name="connsiteX3" fmla="*/ 0 w 91440"/>
              <a:gd name="connsiteY3" fmla="*/ 507006 h 552726"/>
              <a:gd name="connsiteX4" fmla="*/ 45720 w 91440"/>
              <a:gd name="connsiteY4" fmla="*/ 461286 h 552726"/>
              <a:gd name="connsiteX5" fmla="*/ 40789 w 91440"/>
              <a:gd name="connsiteY5" fmla="*/ 369548 h 552726"/>
              <a:gd name="connsiteX6" fmla="*/ 63649 w 91440"/>
              <a:gd name="connsiteY6" fmla="*/ 392408 h 552726"/>
              <a:gd name="connsiteX7" fmla="*/ 40789 w 91440"/>
              <a:gd name="connsiteY7" fmla="*/ 415268 h 552726"/>
              <a:gd name="connsiteX8" fmla="*/ 17929 w 91440"/>
              <a:gd name="connsiteY8" fmla="*/ 392408 h 552726"/>
              <a:gd name="connsiteX9" fmla="*/ 40789 w 91440"/>
              <a:gd name="connsiteY9" fmla="*/ 369548 h 552726"/>
              <a:gd name="connsiteX10" fmla="*/ 40789 w 91440"/>
              <a:gd name="connsiteY10" fmla="*/ 277810 h 552726"/>
              <a:gd name="connsiteX11" fmla="*/ 63649 w 91440"/>
              <a:gd name="connsiteY11" fmla="*/ 300670 h 552726"/>
              <a:gd name="connsiteX12" fmla="*/ 40789 w 91440"/>
              <a:gd name="connsiteY12" fmla="*/ 323530 h 552726"/>
              <a:gd name="connsiteX13" fmla="*/ 17929 w 91440"/>
              <a:gd name="connsiteY13" fmla="*/ 300670 h 552726"/>
              <a:gd name="connsiteX14" fmla="*/ 40789 w 91440"/>
              <a:gd name="connsiteY14" fmla="*/ 277810 h 552726"/>
              <a:gd name="connsiteX15" fmla="*/ 40789 w 91440"/>
              <a:gd name="connsiteY15" fmla="*/ 186072 h 552726"/>
              <a:gd name="connsiteX16" fmla="*/ 63649 w 91440"/>
              <a:gd name="connsiteY16" fmla="*/ 208932 h 552726"/>
              <a:gd name="connsiteX17" fmla="*/ 40789 w 91440"/>
              <a:gd name="connsiteY17" fmla="*/ 231792 h 552726"/>
              <a:gd name="connsiteX18" fmla="*/ 17929 w 91440"/>
              <a:gd name="connsiteY18" fmla="*/ 208932 h 552726"/>
              <a:gd name="connsiteX19" fmla="*/ 40789 w 91440"/>
              <a:gd name="connsiteY19" fmla="*/ 186072 h 552726"/>
              <a:gd name="connsiteX20" fmla="*/ 40789 w 91440"/>
              <a:gd name="connsiteY20" fmla="*/ 94381 h 552726"/>
              <a:gd name="connsiteX21" fmla="*/ 63649 w 91440"/>
              <a:gd name="connsiteY21" fmla="*/ 117241 h 552726"/>
              <a:gd name="connsiteX22" fmla="*/ 40789 w 91440"/>
              <a:gd name="connsiteY22" fmla="*/ 140101 h 552726"/>
              <a:gd name="connsiteX23" fmla="*/ 17929 w 91440"/>
              <a:gd name="connsiteY23" fmla="*/ 117241 h 552726"/>
              <a:gd name="connsiteX24" fmla="*/ 40789 w 91440"/>
              <a:gd name="connsiteY24" fmla="*/ 94381 h 552726"/>
              <a:gd name="connsiteX25" fmla="*/ 40789 w 91440"/>
              <a:gd name="connsiteY25" fmla="*/ 0 h 552726"/>
              <a:gd name="connsiteX26" fmla="*/ 63649 w 91440"/>
              <a:gd name="connsiteY26" fmla="*/ 22860 h 552726"/>
              <a:gd name="connsiteX27" fmla="*/ 40789 w 91440"/>
              <a:gd name="connsiteY27" fmla="*/ 45720 h 552726"/>
              <a:gd name="connsiteX28" fmla="*/ 17929 w 91440"/>
              <a:gd name="connsiteY28" fmla="*/ 22860 h 552726"/>
              <a:gd name="connsiteX29" fmla="*/ 40789 w 91440"/>
              <a:gd name="connsiteY29" fmla="*/ 0 h 5527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91440" h="552726">
                <a:moveTo>
                  <a:pt x="45720" y="461286"/>
                </a:moveTo>
                <a:cubicBezTo>
                  <a:pt x="70970" y="461286"/>
                  <a:pt x="91440" y="481756"/>
                  <a:pt x="91440" y="507006"/>
                </a:cubicBezTo>
                <a:cubicBezTo>
                  <a:pt x="91440" y="532256"/>
                  <a:pt x="70970" y="552726"/>
                  <a:pt x="45720" y="552726"/>
                </a:cubicBezTo>
                <a:cubicBezTo>
                  <a:pt x="20470" y="552726"/>
                  <a:pt x="0" y="532256"/>
                  <a:pt x="0" y="507006"/>
                </a:cubicBezTo>
                <a:cubicBezTo>
                  <a:pt x="0" y="481756"/>
                  <a:pt x="20470" y="461286"/>
                  <a:pt x="45720" y="461286"/>
                </a:cubicBezTo>
                <a:close/>
                <a:moveTo>
                  <a:pt x="40789" y="369548"/>
                </a:moveTo>
                <a:cubicBezTo>
                  <a:pt x="53414" y="369548"/>
                  <a:pt x="63649" y="379783"/>
                  <a:pt x="63649" y="392408"/>
                </a:cubicBezTo>
                <a:cubicBezTo>
                  <a:pt x="63649" y="405033"/>
                  <a:pt x="53414" y="415268"/>
                  <a:pt x="40789" y="415268"/>
                </a:cubicBezTo>
                <a:cubicBezTo>
                  <a:pt x="28164" y="415268"/>
                  <a:pt x="17929" y="405033"/>
                  <a:pt x="17929" y="392408"/>
                </a:cubicBezTo>
                <a:cubicBezTo>
                  <a:pt x="17929" y="379783"/>
                  <a:pt x="28164" y="369548"/>
                  <a:pt x="40789" y="369548"/>
                </a:cubicBezTo>
                <a:close/>
                <a:moveTo>
                  <a:pt x="40789" y="277810"/>
                </a:moveTo>
                <a:cubicBezTo>
                  <a:pt x="53414" y="277810"/>
                  <a:pt x="63649" y="288045"/>
                  <a:pt x="63649" y="300670"/>
                </a:cubicBezTo>
                <a:cubicBezTo>
                  <a:pt x="63649" y="313295"/>
                  <a:pt x="53414" y="323530"/>
                  <a:pt x="40789" y="323530"/>
                </a:cubicBezTo>
                <a:cubicBezTo>
                  <a:pt x="28164" y="323530"/>
                  <a:pt x="17929" y="313295"/>
                  <a:pt x="17929" y="300670"/>
                </a:cubicBezTo>
                <a:cubicBezTo>
                  <a:pt x="17929" y="288045"/>
                  <a:pt x="28164" y="277810"/>
                  <a:pt x="40789" y="277810"/>
                </a:cubicBezTo>
                <a:close/>
                <a:moveTo>
                  <a:pt x="40789" y="186072"/>
                </a:moveTo>
                <a:cubicBezTo>
                  <a:pt x="53414" y="186072"/>
                  <a:pt x="63649" y="196307"/>
                  <a:pt x="63649" y="208932"/>
                </a:cubicBezTo>
                <a:cubicBezTo>
                  <a:pt x="63649" y="221557"/>
                  <a:pt x="53414" y="231792"/>
                  <a:pt x="40789" y="231792"/>
                </a:cubicBezTo>
                <a:cubicBezTo>
                  <a:pt x="28164" y="231792"/>
                  <a:pt x="17929" y="221557"/>
                  <a:pt x="17929" y="208932"/>
                </a:cubicBezTo>
                <a:cubicBezTo>
                  <a:pt x="17929" y="196307"/>
                  <a:pt x="28164" y="186072"/>
                  <a:pt x="40789" y="186072"/>
                </a:cubicBezTo>
                <a:close/>
                <a:moveTo>
                  <a:pt x="40789" y="94381"/>
                </a:moveTo>
                <a:cubicBezTo>
                  <a:pt x="53414" y="94381"/>
                  <a:pt x="63649" y="104616"/>
                  <a:pt x="63649" y="117241"/>
                </a:cubicBezTo>
                <a:cubicBezTo>
                  <a:pt x="63649" y="129866"/>
                  <a:pt x="53414" y="140101"/>
                  <a:pt x="40789" y="140101"/>
                </a:cubicBezTo>
                <a:cubicBezTo>
                  <a:pt x="28164" y="140101"/>
                  <a:pt x="17929" y="129866"/>
                  <a:pt x="17929" y="117241"/>
                </a:cubicBezTo>
                <a:cubicBezTo>
                  <a:pt x="17929" y="104616"/>
                  <a:pt x="28164" y="94381"/>
                  <a:pt x="40789" y="94381"/>
                </a:cubicBezTo>
                <a:close/>
                <a:moveTo>
                  <a:pt x="40789" y="0"/>
                </a:moveTo>
                <a:cubicBezTo>
                  <a:pt x="53414" y="0"/>
                  <a:pt x="63649" y="10235"/>
                  <a:pt x="63649" y="22860"/>
                </a:cubicBezTo>
                <a:cubicBezTo>
                  <a:pt x="63649" y="35485"/>
                  <a:pt x="53414" y="45720"/>
                  <a:pt x="40789" y="45720"/>
                </a:cubicBezTo>
                <a:cubicBezTo>
                  <a:pt x="28164" y="45720"/>
                  <a:pt x="17929" y="35485"/>
                  <a:pt x="17929" y="22860"/>
                </a:cubicBezTo>
                <a:cubicBezTo>
                  <a:pt x="17929" y="10235"/>
                  <a:pt x="28164" y="0"/>
                  <a:pt x="40789" y="0"/>
                </a:cubicBezTo>
                <a:close/>
              </a:path>
            </a:pathLst>
          </a:cu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152"/>
          <p:cNvSpPr>
            <a:spLocks noChangeAspect="1" noEditPoints="1"/>
          </p:cNvSpPr>
          <p:nvPr/>
        </p:nvSpPr>
        <p:spPr bwMode="auto">
          <a:xfrm>
            <a:off x="7320957" y="1859940"/>
            <a:ext cx="491691" cy="454388"/>
          </a:xfrm>
          <a:custGeom>
            <a:avLst/>
            <a:gdLst/>
            <a:ahLst/>
            <a:cxnLst>
              <a:cxn ang="0">
                <a:pos x="67" y="20"/>
              </a:cxn>
              <a:cxn ang="0">
                <a:pos x="46" y="36"/>
              </a:cxn>
              <a:cxn ang="0">
                <a:pos x="42" y="40"/>
              </a:cxn>
              <a:cxn ang="0">
                <a:pos x="39" y="47"/>
              </a:cxn>
              <a:cxn ang="0">
                <a:pos x="44" y="52"/>
              </a:cxn>
              <a:cxn ang="0">
                <a:pos x="52" y="58"/>
              </a:cxn>
              <a:cxn ang="0">
                <a:pos x="52" y="61"/>
              </a:cxn>
              <a:cxn ang="0">
                <a:pos x="51" y="62"/>
              </a:cxn>
              <a:cxn ang="0">
                <a:pos x="17" y="62"/>
              </a:cxn>
              <a:cxn ang="0">
                <a:pos x="16" y="61"/>
              </a:cxn>
              <a:cxn ang="0">
                <a:pos x="16" y="58"/>
              </a:cxn>
              <a:cxn ang="0">
                <a:pos x="24" y="52"/>
              </a:cxn>
              <a:cxn ang="0">
                <a:pos x="29" y="47"/>
              </a:cxn>
              <a:cxn ang="0">
                <a:pos x="26" y="40"/>
              </a:cxn>
              <a:cxn ang="0">
                <a:pos x="22" y="36"/>
              </a:cxn>
              <a:cxn ang="0">
                <a:pos x="0" y="20"/>
              </a:cxn>
              <a:cxn ang="0">
                <a:pos x="0" y="15"/>
              </a:cxn>
              <a:cxn ang="0">
                <a:pos x="4" y="11"/>
              </a:cxn>
              <a:cxn ang="0">
                <a:pos x="16" y="11"/>
              </a:cxn>
              <a:cxn ang="0">
                <a:pos x="16" y="7"/>
              </a:cxn>
              <a:cxn ang="0">
                <a:pos x="22" y="0"/>
              </a:cxn>
              <a:cxn ang="0">
                <a:pos x="45" y="0"/>
              </a:cxn>
              <a:cxn ang="0">
                <a:pos x="52" y="7"/>
              </a:cxn>
              <a:cxn ang="0">
                <a:pos x="52" y="11"/>
              </a:cxn>
              <a:cxn ang="0">
                <a:pos x="63" y="11"/>
              </a:cxn>
              <a:cxn ang="0">
                <a:pos x="67" y="15"/>
              </a:cxn>
              <a:cxn ang="0">
                <a:pos x="67" y="20"/>
              </a:cxn>
              <a:cxn ang="0">
                <a:pos x="16" y="16"/>
              </a:cxn>
              <a:cxn ang="0">
                <a:pos x="6" y="16"/>
              </a:cxn>
              <a:cxn ang="0">
                <a:pos x="6" y="20"/>
              </a:cxn>
              <a:cxn ang="0">
                <a:pos x="19" y="31"/>
              </a:cxn>
              <a:cxn ang="0">
                <a:pos x="16" y="16"/>
              </a:cxn>
              <a:cxn ang="0">
                <a:pos x="62" y="16"/>
              </a:cxn>
              <a:cxn ang="0">
                <a:pos x="52" y="16"/>
              </a:cxn>
              <a:cxn ang="0">
                <a:pos x="49" y="31"/>
              </a:cxn>
              <a:cxn ang="0">
                <a:pos x="62" y="20"/>
              </a:cxn>
              <a:cxn ang="0">
                <a:pos x="62" y="16"/>
              </a:cxn>
            </a:cxnLst>
            <a:rect l="0" t="0" r="r" b="b"/>
            <a:pathLst>
              <a:path w="67" h="62">
                <a:moveTo>
                  <a:pt x="67" y="20"/>
                </a:moveTo>
                <a:cubicBezTo>
                  <a:pt x="67" y="27"/>
                  <a:pt x="58" y="36"/>
                  <a:pt x="46" y="36"/>
                </a:cubicBezTo>
                <a:cubicBezTo>
                  <a:pt x="44" y="38"/>
                  <a:pt x="42" y="40"/>
                  <a:pt x="42" y="40"/>
                </a:cubicBezTo>
                <a:cubicBezTo>
                  <a:pt x="40" y="42"/>
                  <a:pt x="39" y="44"/>
                  <a:pt x="39" y="47"/>
                </a:cubicBezTo>
                <a:cubicBezTo>
                  <a:pt x="39" y="49"/>
                  <a:pt x="40" y="52"/>
                  <a:pt x="44" y="52"/>
                </a:cubicBezTo>
                <a:cubicBezTo>
                  <a:pt x="48" y="52"/>
                  <a:pt x="52" y="54"/>
                  <a:pt x="52" y="58"/>
                </a:cubicBezTo>
                <a:cubicBezTo>
                  <a:pt x="52" y="61"/>
                  <a:pt x="52" y="61"/>
                  <a:pt x="52" y="61"/>
                </a:cubicBezTo>
                <a:cubicBezTo>
                  <a:pt x="52" y="62"/>
                  <a:pt x="51" y="62"/>
                  <a:pt x="51" y="62"/>
                </a:cubicBezTo>
                <a:cubicBezTo>
                  <a:pt x="17" y="62"/>
                  <a:pt x="17" y="62"/>
                  <a:pt x="17" y="62"/>
                </a:cubicBezTo>
                <a:cubicBezTo>
                  <a:pt x="16" y="62"/>
                  <a:pt x="16" y="62"/>
                  <a:pt x="16" y="61"/>
                </a:cubicBezTo>
                <a:cubicBezTo>
                  <a:pt x="16" y="58"/>
                  <a:pt x="16" y="58"/>
                  <a:pt x="16" y="58"/>
                </a:cubicBezTo>
                <a:cubicBezTo>
                  <a:pt x="16" y="54"/>
                  <a:pt x="20" y="52"/>
                  <a:pt x="24" y="52"/>
                </a:cubicBezTo>
                <a:cubicBezTo>
                  <a:pt x="27" y="52"/>
                  <a:pt x="29" y="49"/>
                  <a:pt x="29" y="47"/>
                </a:cubicBezTo>
                <a:cubicBezTo>
                  <a:pt x="29" y="44"/>
                  <a:pt x="28" y="42"/>
                  <a:pt x="26" y="40"/>
                </a:cubicBezTo>
                <a:cubicBezTo>
                  <a:pt x="25" y="40"/>
                  <a:pt x="24" y="38"/>
                  <a:pt x="22" y="36"/>
                </a:cubicBezTo>
                <a:cubicBezTo>
                  <a:pt x="10" y="36"/>
                  <a:pt x="0" y="27"/>
                  <a:pt x="0" y="20"/>
                </a:cubicBezTo>
                <a:cubicBezTo>
                  <a:pt x="0" y="15"/>
                  <a:pt x="0" y="15"/>
                  <a:pt x="0" y="15"/>
                </a:cubicBezTo>
                <a:cubicBezTo>
                  <a:pt x="0" y="12"/>
                  <a:pt x="2" y="11"/>
                  <a:pt x="4" y="11"/>
                </a:cubicBezTo>
                <a:cubicBezTo>
                  <a:pt x="16" y="11"/>
                  <a:pt x="16" y="11"/>
                  <a:pt x="16" y="11"/>
                </a:cubicBezTo>
                <a:cubicBezTo>
                  <a:pt x="16" y="7"/>
                  <a:pt x="16" y="7"/>
                  <a:pt x="16" y="7"/>
                </a:cubicBezTo>
                <a:cubicBezTo>
                  <a:pt x="16" y="3"/>
                  <a:pt x="19" y="0"/>
                  <a:pt x="22" y="0"/>
                </a:cubicBezTo>
                <a:cubicBezTo>
                  <a:pt x="45" y="0"/>
                  <a:pt x="45" y="0"/>
                  <a:pt x="45" y="0"/>
                </a:cubicBezTo>
                <a:cubicBezTo>
                  <a:pt x="49" y="0"/>
                  <a:pt x="52" y="3"/>
                  <a:pt x="52" y="7"/>
                </a:cubicBezTo>
                <a:cubicBezTo>
                  <a:pt x="52" y="11"/>
                  <a:pt x="52" y="11"/>
                  <a:pt x="52" y="11"/>
                </a:cubicBezTo>
                <a:cubicBezTo>
                  <a:pt x="63" y="11"/>
                  <a:pt x="63" y="11"/>
                  <a:pt x="63" y="11"/>
                </a:cubicBezTo>
                <a:cubicBezTo>
                  <a:pt x="66" y="11"/>
                  <a:pt x="67" y="12"/>
                  <a:pt x="67" y="15"/>
                </a:cubicBezTo>
                <a:lnTo>
                  <a:pt x="67" y="20"/>
                </a:lnTo>
                <a:close/>
                <a:moveTo>
                  <a:pt x="16" y="16"/>
                </a:moveTo>
                <a:cubicBezTo>
                  <a:pt x="6" y="16"/>
                  <a:pt x="6" y="16"/>
                  <a:pt x="6" y="16"/>
                </a:cubicBezTo>
                <a:cubicBezTo>
                  <a:pt x="6" y="20"/>
                  <a:pt x="6" y="20"/>
                  <a:pt x="6" y="20"/>
                </a:cubicBezTo>
                <a:cubicBezTo>
                  <a:pt x="6" y="24"/>
                  <a:pt x="11" y="29"/>
                  <a:pt x="19" y="31"/>
                </a:cubicBezTo>
                <a:cubicBezTo>
                  <a:pt x="17" y="27"/>
                  <a:pt x="16" y="22"/>
                  <a:pt x="16" y="16"/>
                </a:cubicBezTo>
                <a:close/>
                <a:moveTo>
                  <a:pt x="62" y="16"/>
                </a:moveTo>
                <a:cubicBezTo>
                  <a:pt x="52" y="16"/>
                  <a:pt x="52" y="16"/>
                  <a:pt x="52" y="16"/>
                </a:cubicBezTo>
                <a:cubicBezTo>
                  <a:pt x="52" y="22"/>
                  <a:pt x="51" y="27"/>
                  <a:pt x="49" y="31"/>
                </a:cubicBezTo>
                <a:cubicBezTo>
                  <a:pt x="57" y="29"/>
                  <a:pt x="62" y="24"/>
                  <a:pt x="62" y="20"/>
                </a:cubicBezTo>
                <a:lnTo>
                  <a:pt x="62" y="16"/>
                </a:lnTo>
                <a:close/>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1" name="TextBox 60"/>
          <p:cNvSpPr txBox="1"/>
          <p:nvPr/>
        </p:nvSpPr>
        <p:spPr>
          <a:xfrm>
            <a:off x="6445977" y="2742620"/>
            <a:ext cx="2286000" cy="461665"/>
          </a:xfrm>
          <a:prstGeom prst="rect">
            <a:avLst/>
          </a:prstGeom>
          <a:noFill/>
        </p:spPr>
        <p:txBody>
          <a:bodyPr wrap="square" rtlCol="0">
            <a:spAutoFit/>
          </a:bodyPr>
          <a:lstStyle/>
          <a:p>
            <a:pPr algn="ctr"/>
            <a:r>
              <a:rPr lang="en-US" sz="2400" dirty="0">
                <a:solidFill>
                  <a:schemeClr val="bg1"/>
                </a:solidFill>
                <a:latin typeface="Candara" panose="020E0502030303020204" pitchFamily="34" charset="0"/>
              </a:rPr>
              <a:t>LOREM IPSUM</a:t>
            </a:r>
          </a:p>
        </p:txBody>
      </p:sp>
      <p:grpSp>
        <p:nvGrpSpPr>
          <p:cNvPr id="46" name="Group 45"/>
          <p:cNvGrpSpPr/>
          <p:nvPr/>
        </p:nvGrpSpPr>
        <p:grpSpPr>
          <a:xfrm>
            <a:off x="3381089" y="2177464"/>
            <a:ext cx="2636673" cy="1827445"/>
            <a:chOff x="4897053" y="2293662"/>
            <a:chExt cx="3302598" cy="2288992"/>
          </a:xfrm>
          <a:solidFill>
            <a:srgbClr val="5C9AD3"/>
          </a:solidFill>
        </p:grpSpPr>
        <p:sp>
          <p:nvSpPr>
            <p:cNvPr id="37" name="Freeform 36"/>
            <p:cNvSpPr/>
            <p:nvPr/>
          </p:nvSpPr>
          <p:spPr>
            <a:xfrm rot="10800000">
              <a:off x="4899205" y="2293662"/>
              <a:ext cx="3291840" cy="347472"/>
            </a:xfrm>
            <a:custGeom>
              <a:avLst/>
              <a:gdLst>
                <a:gd name="connsiteX0" fmla="*/ 141687 w 3284488"/>
                <a:gd name="connsiteY0" fmla="*/ 334032 h 334032"/>
                <a:gd name="connsiteX1" fmla="*/ 0 w 3284488"/>
                <a:gd name="connsiteY1" fmla="*/ 197206 h 334032"/>
                <a:gd name="connsiteX2" fmla="*/ 237751 w 3284488"/>
                <a:gd name="connsiteY2" fmla="*/ 138611 h 334032"/>
                <a:gd name="connsiteX3" fmla="*/ 1651833 w 3284488"/>
                <a:gd name="connsiteY3" fmla="*/ 0 h 334032"/>
                <a:gd name="connsiteX4" fmla="*/ 3230497 w 3284488"/>
                <a:gd name="connsiteY4" fmla="*/ 176641 h 334032"/>
                <a:gd name="connsiteX5" fmla="*/ 3284488 w 3284488"/>
                <a:gd name="connsiteY5" fmla="*/ 191906 h 334032"/>
                <a:gd name="connsiteX6" fmla="*/ 3149868 w 3284488"/>
                <a:gd name="connsiteY6" fmla="*/ 331310 h 334032"/>
                <a:gd name="connsiteX7" fmla="*/ 2878609 w 3284488"/>
                <a:gd name="connsiteY7" fmla="*/ 273860 h 334032"/>
                <a:gd name="connsiteX8" fmla="*/ 1651833 w 3284488"/>
                <a:gd name="connsiteY8" fmla="*/ 171745 h 334032"/>
                <a:gd name="connsiteX9" fmla="*/ 237751 w 3284488"/>
                <a:gd name="connsiteY9" fmla="*/ 310356 h 3340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284488" h="334032">
                  <a:moveTo>
                    <a:pt x="141687" y="334032"/>
                  </a:moveTo>
                  <a:lnTo>
                    <a:pt x="0" y="197206"/>
                  </a:lnTo>
                  <a:lnTo>
                    <a:pt x="237751" y="138611"/>
                  </a:lnTo>
                  <a:cubicBezTo>
                    <a:pt x="650075" y="50652"/>
                    <a:pt x="1134106" y="0"/>
                    <a:pt x="1651833" y="0"/>
                  </a:cubicBezTo>
                  <a:cubicBezTo>
                    <a:pt x="2240160" y="0"/>
                    <a:pt x="2784974" y="65408"/>
                    <a:pt x="3230497" y="176641"/>
                  </a:cubicBezTo>
                  <a:lnTo>
                    <a:pt x="3284488" y="191906"/>
                  </a:lnTo>
                  <a:lnTo>
                    <a:pt x="3149868" y="331310"/>
                  </a:lnTo>
                  <a:lnTo>
                    <a:pt x="2878609" y="273860"/>
                  </a:lnTo>
                  <a:cubicBezTo>
                    <a:pt x="2509848" y="208537"/>
                    <a:pt x="2093078" y="171745"/>
                    <a:pt x="1651833" y="171745"/>
                  </a:cubicBezTo>
                  <a:cubicBezTo>
                    <a:pt x="1134106" y="171745"/>
                    <a:pt x="650075" y="222397"/>
                    <a:pt x="237751" y="310356"/>
                  </a:cubicBezTo>
                  <a:close/>
                </a:path>
              </a:pathLst>
            </a:custGeom>
            <a:solidFill>
              <a:srgbClr val="4886B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Freeform 34"/>
            <p:cNvSpPr/>
            <p:nvPr/>
          </p:nvSpPr>
          <p:spPr>
            <a:xfrm rot="10800000">
              <a:off x="4897053" y="2434010"/>
              <a:ext cx="3302598" cy="2148644"/>
            </a:xfrm>
            <a:custGeom>
              <a:avLst/>
              <a:gdLst>
                <a:gd name="connsiteX0" fmla="*/ 1651299 w 3302598"/>
                <a:gd name="connsiteY0" fmla="*/ 0 h 2148644"/>
                <a:gd name="connsiteX1" fmla="*/ 3176027 w 3302598"/>
                <a:gd name="connsiteY1" fmla="*/ 163514 h 2148644"/>
                <a:gd name="connsiteX2" fmla="*/ 3302598 w 3302598"/>
                <a:gd name="connsiteY2" fmla="*/ 196744 h 2148644"/>
                <a:gd name="connsiteX3" fmla="*/ 3302598 w 3302598"/>
                <a:gd name="connsiteY3" fmla="*/ 2142105 h 2148644"/>
                <a:gd name="connsiteX4" fmla="*/ 3242514 w 3302598"/>
                <a:gd name="connsiteY4" fmla="*/ 2125117 h 2148644"/>
                <a:gd name="connsiteX5" fmla="*/ 1663850 w 3302598"/>
                <a:gd name="connsiteY5" fmla="*/ 1948476 h 2148644"/>
                <a:gd name="connsiteX6" fmla="*/ 249768 w 3302598"/>
                <a:gd name="connsiteY6" fmla="*/ 2087087 h 2148644"/>
                <a:gd name="connsiteX7" fmla="*/ 0 w 3302598"/>
                <a:gd name="connsiteY7" fmla="*/ 2148644 h 2148644"/>
                <a:gd name="connsiteX8" fmla="*/ 0 w 3302598"/>
                <a:gd name="connsiteY8" fmla="*/ 196744 h 2148644"/>
                <a:gd name="connsiteX9" fmla="*/ 126572 w 3302598"/>
                <a:gd name="connsiteY9" fmla="*/ 163514 h 2148644"/>
                <a:gd name="connsiteX10" fmla="*/ 1651299 w 3302598"/>
                <a:gd name="connsiteY10" fmla="*/ 0 h 21486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3302598" h="2148644">
                  <a:moveTo>
                    <a:pt x="1651299" y="0"/>
                  </a:moveTo>
                  <a:cubicBezTo>
                    <a:pt x="2216093" y="0"/>
                    <a:pt x="2740785" y="60280"/>
                    <a:pt x="3176027" y="163514"/>
                  </a:cubicBezTo>
                  <a:lnTo>
                    <a:pt x="3302598" y="196744"/>
                  </a:lnTo>
                  <a:lnTo>
                    <a:pt x="3302598" y="2142105"/>
                  </a:lnTo>
                  <a:lnTo>
                    <a:pt x="3242514" y="2125117"/>
                  </a:lnTo>
                  <a:cubicBezTo>
                    <a:pt x="2796991" y="2013884"/>
                    <a:pt x="2252177" y="1948476"/>
                    <a:pt x="1663850" y="1948476"/>
                  </a:cubicBezTo>
                  <a:cubicBezTo>
                    <a:pt x="1146123" y="1948476"/>
                    <a:pt x="662092" y="1999128"/>
                    <a:pt x="249768" y="2087087"/>
                  </a:cubicBezTo>
                  <a:lnTo>
                    <a:pt x="0" y="2148644"/>
                  </a:lnTo>
                  <a:lnTo>
                    <a:pt x="0" y="196744"/>
                  </a:lnTo>
                  <a:lnTo>
                    <a:pt x="126572" y="163514"/>
                  </a:lnTo>
                  <a:cubicBezTo>
                    <a:pt x="561814" y="60280"/>
                    <a:pt x="1086506" y="0"/>
                    <a:pt x="1651299" y="0"/>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2" name="Oval 41"/>
          <p:cNvSpPr>
            <a:spLocks noChangeAspect="1"/>
          </p:cNvSpPr>
          <p:nvPr/>
        </p:nvSpPr>
        <p:spPr>
          <a:xfrm>
            <a:off x="4224909" y="1838429"/>
            <a:ext cx="949030" cy="949029"/>
          </a:xfrm>
          <a:prstGeom prst="ellipse">
            <a:avLst/>
          </a:prstGeom>
          <a:solidFill>
            <a:srgbClr val="0E0F11"/>
          </a:solidFill>
          <a:ln w="38100">
            <a:solidFill>
              <a:srgbClr val="5C9AD3"/>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200" dirty="0">
              <a:latin typeface="Lato"/>
            </a:endParaRPr>
          </a:p>
        </p:txBody>
      </p:sp>
      <p:sp>
        <p:nvSpPr>
          <p:cNvPr id="43" name="Freeform 42"/>
          <p:cNvSpPr>
            <a:spLocks noChangeAspect="1"/>
          </p:cNvSpPr>
          <p:nvPr/>
        </p:nvSpPr>
        <p:spPr>
          <a:xfrm>
            <a:off x="4652125" y="4089051"/>
            <a:ext cx="96616" cy="584018"/>
          </a:xfrm>
          <a:custGeom>
            <a:avLst/>
            <a:gdLst>
              <a:gd name="connsiteX0" fmla="*/ 45720 w 91440"/>
              <a:gd name="connsiteY0" fmla="*/ 461286 h 552726"/>
              <a:gd name="connsiteX1" fmla="*/ 91440 w 91440"/>
              <a:gd name="connsiteY1" fmla="*/ 507006 h 552726"/>
              <a:gd name="connsiteX2" fmla="*/ 45720 w 91440"/>
              <a:gd name="connsiteY2" fmla="*/ 552726 h 552726"/>
              <a:gd name="connsiteX3" fmla="*/ 0 w 91440"/>
              <a:gd name="connsiteY3" fmla="*/ 507006 h 552726"/>
              <a:gd name="connsiteX4" fmla="*/ 45720 w 91440"/>
              <a:gd name="connsiteY4" fmla="*/ 461286 h 552726"/>
              <a:gd name="connsiteX5" fmla="*/ 40789 w 91440"/>
              <a:gd name="connsiteY5" fmla="*/ 369548 h 552726"/>
              <a:gd name="connsiteX6" fmla="*/ 63649 w 91440"/>
              <a:gd name="connsiteY6" fmla="*/ 392408 h 552726"/>
              <a:gd name="connsiteX7" fmla="*/ 40789 w 91440"/>
              <a:gd name="connsiteY7" fmla="*/ 415268 h 552726"/>
              <a:gd name="connsiteX8" fmla="*/ 17929 w 91440"/>
              <a:gd name="connsiteY8" fmla="*/ 392408 h 552726"/>
              <a:gd name="connsiteX9" fmla="*/ 40789 w 91440"/>
              <a:gd name="connsiteY9" fmla="*/ 369548 h 552726"/>
              <a:gd name="connsiteX10" fmla="*/ 40789 w 91440"/>
              <a:gd name="connsiteY10" fmla="*/ 277810 h 552726"/>
              <a:gd name="connsiteX11" fmla="*/ 63649 w 91440"/>
              <a:gd name="connsiteY11" fmla="*/ 300670 h 552726"/>
              <a:gd name="connsiteX12" fmla="*/ 40789 w 91440"/>
              <a:gd name="connsiteY12" fmla="*/ 323530 h 552726"/>
              <a:gd name="connsiteX13" fmla="*/ 17929 w 91440"/>
              <a:gd name="connsiteY13" fmla="*/ 300670 h 552726"/>
              <a:gd name="connsiteX14" fmla="*/ 40789 w 91440"/>
              <a:gd name="connsiteY14" fmla="*/ 277810 h 552726"/>
              <a:gd name="connsiteX15" fmla="*/ 40789 w 91440"/>
              <a:gd name="connsiteY15" fmla="*/ 186072 h 552726"/>
              <a:gd name="connsiteX16" fmla="*/ 63649 w 91440"/>
              <a:gd name="connsiteY16" fmla="*/ 208932 h 552726"/>
              <a:gd name="connsiteX17" fmla="*/ 40789 w 91440"/>
              <a:gd name="connsiteY17" fmla="*/ 231792 h 552726"/>
              <a:gd name="connsiteX18" fmla="*/ 17929 w 91440"/>
              <a:gd name="connsiteY18" fmla="*/ 208932 h 552726"/>
              <a:gd name="connsiteX19" fmla="*/ 40789 w 91440"/>
              <a:gd name="connsiteY19" fmla="*/ 186072 h 552726"/>
              <a:gd name="connsiteX20" fmla="*/ 40789 w 91440"/>
              <a:gd name="connsiteY20" fmla="*/ 94381 h 552726"/>
              <a:gd name="connsiteX21" fmla="*/ 63649 w 91440"/>
              <a:gd name="connsiteY21" fmla="*/ 117241 h 552726"/>
              <a:gd name="connsiteX22" fmla="*/ 40789 w 91440"/>
              <a:gd name="connsiteY22" fmla="*/ 140101 h 552726"/>
              <a:gd name="connsiteX23" fmla="*/ 17929 w 91440"/>
              <a:gd name="connsiteY23" fmla="*/ 117241 h 552726"/>
              <a:gd name="connsiteX24" fmla="*/ 40789 w 91440"/>
              <a:gd name="connsiteY24" fmla="*/ 94381 h 552726"/>
              <a:gd name="connsiteX25" fmla="*/ 40789 w 91440"/>
              <a:gd name="connsiteY25" fmla="*/ 0 h 552726"/>
              <a:gd name="connsiteX26" fmla="*/ 63649 w 91440"/>
              <a:gd name="connsiteY26" fmla="*/ 22860 h 552726"/>
              <a:gd name="connsiteX27" fmla="*/ 40789 w 91440"/>
              <a:gd name="connsiteY27" fmla="*/ 45720 h 552726"/>
              <a:gd name="connsiteX28" fmla="*/ 17929 w 91440"/>
              <a:gd name="connsiteY28" fmla="*/ 22860 h 552726"/>
              <a:gd name="connsiteX29" fmla="*/ 40789 w 91440"/>
              <a:gd name="connsiteY29" fmla="*/ 0 h 5527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91440" h="552726">
                <a:moveTo>
                  <a:pt x="45720" y="461286"/>
                </a:moveTo>
                <a:cubicBezTo>
                  <a:pt x="70970" y="461286"/>
                  <a:pt x="91440" y="481756"/>
                  <a:pt x="91440" y="507006"/>
                </a:cubicBezTo>
                <a:cubicBezTo>
                  <a:pt x="91440" y="532256"/>
                  <a:pt x="70970" y="552726"/>
                  <a:pt x="45720" y="552726"/>
                </a:cubicBezTo>
                <a:cubicBezTo>
                  <a:pt x="20470" y="552726"/>
                  <a:pt x="0" y="532256"/>
                  <a:pt x="0" y="507006"/>
                </a:cubicBezTo>
                <a:cubicBezTo>
                  <a:pt x="0" y="481756"/>
                  <a:pt x="20470" y="461286"/>
                  <a:pt x="45720" y="461286"/>
                </a:cubicBezTo>
                <a:close/>
                <a:moveTo>
                  <a:pt x="40789" y="369548"/>
                </a:moveTo>
                <a:cubicBezTo>
                  <a:pt x="53414" y="369548"/>
                  <a:pt x="63649" y="379783"/>
                  <a:pt x="63649" y="392408"/>
                </a:cubicBezTo>
                <a:cubicBezTo>
                  <a:pt x="63649" y="405033"/>
                  <a:pt x="53414" y="415268"/>
                  <a:pt x="40789" y="415268"/>
                </a:cubicBezTo>
                <a:cubicBezTo>
                  <a:pt x="28164" y="415268"/>
                  <a:pt x="17929" y="405033"/>
                  <a:pt x="17929" y="392408"/>
                </a:cubicBezTo>
                <a:cubicBezTo>
                  <a:pt x="17929" y="379783"/>
                  <a:pt x="28164" y="369548"/>
                  <a:pt x="40789" y="369548"/>
                </a:cubicBezTo>
                <a:close/>
                <a:moveTo>
                  <a:pt x="40789" y="277810"/>
                </a:moveTo>
                <a:cubicBezTo>
                  <a:pt x="53414" y="277810"/>
                  <a:pt x="63649" y="288045"/>
                  <a:pt x="63649" y="300670"/>
                </a:cubicBezTo>
                <a:cubicBezTo>
                  <a:pt x="63649" y="313295"/>
                  <a:pt x="53414" y="323530"/>
                  <a:pt x="40789" y="323530"/>
                </a:cubicBezTo>
                <a:cubicBezTo>
                  <a:pt x="28164" y="323530"/>
                  <a:pt x="17929" y="313295"/>
                  <a:pt x="17929" y="300670"/>
                </a:cubicBezTo>
                <a:cubicBezTo>
                  <a:pt x="17929" y="288045"/>
                  <a:pt x="28164" y="277810"/>
                  <a:pt x="40789" y="277810"/>
                </a:cubicBezTo>
                <a:close/>
                <a:moveTo>
                  <a:pt x="40789" y="186072"/>
                </a:moveTo>
                <a:cubicBezTo>
                  <a:pt x="53414" y="186072"/>
                  <a:pt x="63649" y="196307"/>
                  <a:pt x="63649" y="208932"/>
                </a:cubicBezTo>
                <a:cubicBezTo>
                  <a:pt x="63649" y="221557"/>
                  <a:pt x="53414" y="231792"/>
                  <a:pt x="40789" y="231792"/>
                </a:cubicBezTo>
                <a:cubicBezTo>
                  <a:pt x="28164" y="231792"/>
                  <a:pt x="17929" y="221557"/>
                  <a:pt x="17929" y="208932"/>
                </a:cubicBezTo>
                <a:cubicBezTo>
                  <a:pt x="17929" y="196307"/>
                  <a:pt x="28164" y="186072"/>
                  <a:pt x="40789" y="186072"/>
                </a:cubicBezTo>
                <a:close/>
                <a:moveTo>
                  <a:pt x="40789" y="94381"/>
                </a:moveTo>
                <a:cubicBezTo>
                  <a:pt x="53414" y="94381"/>
                  <a:pt x="63649" y="104616"/>
                  <a:pt x="63649" y="117241"/>
                </a:cubicBezTo>
                <a:cubicBezTo>
                  <a:pt x="63649" y="129866"/>
                  <a:pt x="53414" y="140101"/>
                  <a:pt x="40789" y="140101"/>
                </a:cubicBezTo>
                <a:cubicBezTo>
                  <a:pt x="28164" y="140101"/>
                  <a:pt x="17929" y="129866"/>
                  <a:pt x="17929" y="117241"/>
                </a:cubicBezTo>
                <a:cubicBezTo>
                  <a:pt x="17929" y="104616"/>
                  <a:pt x="28164" y="94381"/>
                  <a:pt x="40789" y="94381"/>
                </a:cubicBezTo>
                <a:close/>
                <a:moveTo>
                  <a:pt x="40789" y="0"/>
                </a:moveTo>
                <a:cubicBezTo>
                  <a:pt x="53414" y="0"/>
                  <a:pt x="63649" y="10235"/>
                  <a:pt x="63649" y="22860"/>
                </a:cubicBezTo>
                <a:cubicBezTo>
                  <a:pt x="63649" y="35485"/>
                  <a:pt x="53414" y="45720"/>
                  <a:pt x="40789" y="45720"/>
                </a:cubicBezTo>
                <a:cubicBezTo>
                  <a:pt x="28164" y="45720"/>
                  <a:pt x="17929" y="35485"/>
                  <a:pt x="17929" y="22860"/>
                </a:cubicBezTo>
                <a:cubicBezTo>
                  <a:pt x="17929" y="10235"/>
                  <a:pt x="28164" y="0"/>
                  <a:pt x="40789" y="0"/>
                </a:cubicBezTo>
                <a:close/>
              </a:path>
            </a:pathLst>
          </a:custGeom>
          <a:solidFill>
            <a:srgbClr val="5C9A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57"/>
          <p:cNvSpPr>
            <a:spLocks noChangeAspect="1" noEditPoints="1"/>
          </p:cNvSpPr>
          <p:nvPr/>
        </p:nvSpPr>
        <p:spPr bwMode="auto">
          <a:xfrm>
            <a:off x="4544008" y="2078299"/>
            <a:ext cx="299816" cy="438014"/>
          </a:xfrm>
          <a:custGeom>
            <a:avLst/>
            <a:gdLst/>
            <a:ahLst/>
            <a:cxnLst>
              <a:cxn ang="0">
                <a:pos x="35" y="0"/>
              </a:cxn>
              <a:cxn ang="0">
                <a:pos x="0" y="35"/>
              </a:cxn>
              <a:cxn ang="0">
                <a:pos x="16" y="74"/>
              </a:cxn>
              <a:cxn ang="0">
                <a:pos x="35" y="102"/>
              </a:cxn>
              <a:cxn ang="0">
                <a:pos x="54" y="74"/>
              </a:cxn>
              <a:cxn ang="0">
                <a:pos x="70" y="35"/>
              </a:cxn>
              <a:cxn ang="0">
                <a:pos x="35" y="0"/>
              </a:cxn>
              <a:cxn ang="0">
                <a:pos x="43" y="87"/>
              </a:cxn>
              <a:cxn ang="0">
                <a:pos x="27" y="89"/>
              </a:cxn>
              <a:cxn ang="0">
                <a:pos x="26" y="83"/>
              </a:cxn>
              <a:cxn ang="0">
                <a:pos x="26" y="83"/>
              </a:cxn>
              <a:cxn ang="0">
                <a:pos x="45" y="80"/>
              </a:cxn>
              <a:cxn ang="0">
                <a:pos x="44" y="83"/>
              </a:cxn>
              <a:cxn ang="0">
                <a:pos x="43" y="87"/>
              </a:cxn>
              <a:cxn ang="0">
                <a:pos x="25" y="79"/>
              </a:cxn>
              <a:cxn ang="0">
                <a:pos x="23" y="73"/>
              </a:cxn>
              <a:cxn ang="0">
                <a:pos x="47" y="73"/>
              </a:cxn>
              <a:cxn ang="0">
                <a:pos x="46" y="77"/>
              </a:cxn>
              <a:cxn ang="0">
                <a:pos x="25" y="79"/>
              </a:cxn>
              <a:cxn ang="0">
                <a:pos x="35" y="96"/>
              </a:cxn>
              <a:cxn ang="0">
                <a:pos x="29" y="92"/>
              </a:cxn>
              <a:cxn ang="0">
                <a:pos x="42" y="90"/>
              </a:cxn>
              <a:cxn ang="0">
                <a:pos x="35" y="96"/>
              </a:cxn>
              <a:cxn ang="0">
                <a:pos x="50" y="67"/>
              </a:cxn>
              <a:cxn ang="0">
                <a:pos x="20" y="67"/>
              </a:cxn>
              <a:cxn ang="0">
                <a:pos x="15" y="57"/>
              </a:cxn>
              <a:cxn ang="0">
                <a:pos x="6" y="35"/>
              </a:cxn>
              <a:cxn ang="0">
                <a:pos x="35" y="6"/>
              </a:cxn>
              <a:cxn ang="0">
                <a:pos x="64" y="35"/>
              </a:cxn>
              <a:cxn ang="0">
                <a:pos x="55" y="57"/>
              </a:cxn>
              <a:cxn ang="0">
                <a:pos x="50" y="67"/>
              </a:cxn>
              <a:cxn ang="0">
                <a:pos x="50" y="67"/>
              </a:cxn>
              <a:cxn ang="0">
                <a:pos x="50" y="67"/>
              </a:cxn>
            </a:cxnLst>
            <a:rect l="0" t="0" r="r" b="b"/>
            <a:pathLst>
              <a:path w="70" h="102">
                <a:moveTo>
                  <a:pt x="35" y="0"/>
                </a:moveTo>
                <a:cubicBezTo>
                  <a:pt x="16" y="0"/>
                  <a:pt x="0" y="16"/>
                  <a:pt x="0" y="35"/>
                </a:cubicBezTo>
                <a:cubicBezTo>
                  <a:pt x="0" y="48"/>
                  <a:pt x="12" y="62"/>
                  <a:pt x="16" y="74"/>
                </a:cubicBezTo>
                <a:cubicBezTo>
                  <a:pt x="22" y="91"/>
                  <a:pt x="22" y="102"/>
                  <a:pt x="35" y="102"/>
                </a:cubicBezTo>
                <a:cubicBezTo>
                  <a:pt x="49" y="102"/>
                  <a:pt x="48" y="92"/>
                  <a:pt x="54" y="74"/>
                </a:cubicBezTo>
                <a:cubicBezTo>
                  <a:pt x="58" y="62"/>
                  <a:pt x="70" y="48"/>
                  <a:pt x="70" y="35"/>
                </a:cubicBezTo>
                <a:cubicBezTo>
                  <a:pt x="70" y="16"/>
                  <a:pt x="54" y="0"/>
                  <a:pt x="35" y="0"/>
                </a:cubicBezTo>
                <a:close/>
                <a:moveTo>
                  <a:pt x="43" y="87"/>
                </a:moveTo>
                <a:cubicBezTo>
                  <a:pt x="27" y="89"/>
                  <a:pt x="27" y="89"/>
                  <a:pt x="27" y="89"/>
                </a:cubicBezTo>
                <a:cubicBezTo>
                  <a:pt x="27" y="87"/>
                  <a:pt x="26" y="85"/>
                  <a:pt x="26" y="83"/>
                </a:cubicBezTo>
                <a:cubicBezTo>
                  <a:pt x="26" y="83"/>
                  <a:pt x="26" y="83"/>
                  <a:pt x="26" y="83"/>
                </a:cubicBezTo>
                <a:cubicBezTo>
                  <a:pt x="45" y="80"/>
                  <a:pt x="45" y="80"/>
                  <a:pt x="45" y="80"/>
                </a:cubicBezTo>
                <a:cubicBezTo>
                  <a:pt x="45" y="81"/>
                  <a:pt x="45" y="82"/>
                  <a:pt x="44" y="83"/>
                </a:cubicBezTo>
                <a:cubicBezTo>
                  <a:pt x="44" y="84"/>
                  <a:pt x="44" y="86"/>
                  <a:pt x="43" y="87"/>
                </a:cubicBezTo>
                <a:close/>
                <a:moveTo>
                  <a:pt x="25" y="79"/>
                </a:moveTo>
                <a:cubicBezTo>
                  <a:pt x="24" y="78"/>
                  <a:pt x="23" y="76"/>
                  <a:pt x="23" y="73"/>
                </a:cubicBezTo>
                <a:cubicBezTo>
                  <a:pt x="47" y="73"/>
                  <a:pt x="47" y="73"/>
                  <a:pt x="47" y="73"/>
                </a:cubicBezTo>
                <a:cubicBezTo>
                  <a:pt x="47" y="75"/>
                  <a:pt x="47" y="76"/>
                  <a:pt x="46" y="77"/>
                </a:cubicBezTo>
                <a:lnTo>
                  <a:pt x="25" y="79"/>
                </a:lnTo>
                <a:close/>
                <a:moveTo>
                  <a:pt x="35" y="96"/>
                </a:moveTo>
                <a:cubicBezTo>
                  <a:pt x="32" y="96"/>
                  <a:pt x="30" y="95"/>
                  <a:pt x="29" y="92"/>
                </a:cubicBezTo>
                <a:cubicBezTo>
                  <a:pt x="42" y="90"/>
                  <a:pt x="42" y="90"/>
                  <a:pt x="42" y="90"/>
                </a:cubicBezTo>
                <a:cubicBezTo>
                  <a:pt x="40" y="95"/>
                  <a:pt x="39" y="96"/>
                  <a:pt x="35" y="96"/>
                </a:cubicBezTo>
                <a:close/>
                <a:moveTo>
                  <a:pt x="50" y="67"/>
                </a:moveTo>
                <a:cubicBezTo>
                  <a:pt x="20" y="67"/>
                  <a:pt x="20" y="67"/>
                  <a:pt x="20" y="67"/>
                </a:cubicBezTo>
                <a:cubicBezTo>
                  <a:pt x="19" y="64"/>
                  <a:pt x="17" y="60"/>
                  <a:pt x="15" y="57"/>
                </a:cubicBezTo>
                <a:cubicBezTo>
                  <a:pt x="11" y="49"/>
                  <a:pt x="6" y="41"/>
                  <a:pt x="6" y="35"/>
                </a:cubicBezTo>
                <a:cubicBezTo>
                  <a:pt x="6" y="19"/>
                  <a:pt x="19" y="6"/>
                  <a:pt x="35" y="6"/>
                </a:cubicBezTo>
                <a:cubicBezTo>
                  <a:pt x="51" y="6"/>
                  <a:pt x="64" y="19"/>
                  <a:pt x="64" y="35"/>
                </a:cubicBezTo>
                <a:cubicBezTo>
                  <a:pt x="64" y="41"/>
                  <a:pt x="60" y="49"/>
                  <a:pt x="55" y="57"/>
                </a:cubicBezTo>
                <a:cubicBezTo>
                  <a:pt x="53" y="60"/>
                  <a:pt x="52" y="64"/>
                  <a:pt x="50" y="67"/>
                </a:cubicBezTo>
                <a:close/>
                <a:moveTo>
                  <a:pt x="50" y="67"/>
                </a:moveTo>
                <a:cubicBezTo>
                  <a:pt x="50" y="67"/>
                  <a:pt x="50" y="67"/>
                  <a:pt x="50" y="67"/>
                </a:cubicBezTo>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62" name="TextBox 61"/>
          <p:cNvSpPr txBox="1"/>
          <p:nvPr/>
        </p:nvSpPr>
        <p:spPr>
          <a:xfrm>
            <a:off x="3545199" y="2921505"/>
            <a:ext cx="2286000" cy="461665"/>
          </a:xfrm>
          <a:prstGeom prst="rect">
            <a:avLst/>
          </a:prstGeom>
          <a:noFill/>
        </p:spPr>
        <p:txBody>
          <a:bodyPr wrap="square" rtlCol="0">
            <a:spAutoFit/>
          </a:bodyPr>
          <a:lstStyle/>
          <a:p>
            <a:pPr algn="ctr"/>
            <a:r>
              <a:rPr lang="en-US" sz="2400" dirty="0">
                <a:solidFill>
                  <a:schemeClr val="bg1"/>
                </a:solidFill>
                <a:latin typeface="Candara" panose="020E0502030303020204" pitchFamily="34" charset="0"/>
              </a:rPr>
              <a:t>LOREM IPSUM</a:t>
            </a:r>
          </a:p>
        </p:txBody>
      </p:sp>
      <p:sp>
        <p:nvSpPr>
          <p:cNvPr id="66" name="Text Box 10"/>
          <p:cNvSpPr txBox="1">
            <a:spLocks noChangeArrowheads="1"/>
          </p:cNvSpPr>
          <p:nvPr/>
        </p:nvSpPr>
        <p:spPr bwMode="auto">
          <a:xfrm>
            <a:off x="9397894" y="4902852"/>
            <a:ext cx="2286000" cy="1046440"/>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1600" b="1" dirty="0">
                <a:solidFill>
                  <a:srgbClr val="7A7A7A"/>
                </a:solidFill>
                <a:latin typeface="Candara" panose="020E0502030303020204" pitchFamily="34" charset="0"/>
              </a:rPr>
              <a:t>LOREM IPSUM</a:t>
            </a:r>
          </a:p>
          <a:p>
            <a:pPr algn="ct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grpSp>
        <p:nvGrpSpPr>
          <p:cNvPr id="68" name="Group 67"/>
          <p:cNvGrpSpPr/>
          <p:nvPr/>
        </p:nvGrpSpPr>
        <p:grpSpPr>
          <a:xfrm>
            <a:off x="9141362" y="2177464"/>
            <a:ext cx="2636673" cy="1827445"/>
            <a:chOff x="4897053" y="2293662"/>
            <a:chExt cx="3302598" cy="2288992"/>
          </a:xfrm>
          <a:solidFill>
            <a:srgbClr val="7A7A7A"/>
          </a:solidFill>
        </p:grpSpPr>
        <p:sp>
          <p:nvSpPr>
            <p:cNvPr id="73" name="Freeform 72"/>
            <p:cNvSpPr/>
            <p:nvPr/>
          </p:nvSpPr>
          <p:spPr>
            <a:xfrm rot="10800000">
              <a:off x="4899205" y="2293662"/>
              <a:ext cx="3291840" cy="347472"/>
            </a:xfrm>
            <a:custGeom>
              <a:avLst/>
              <a:gdLst>
                <a:gd name="connsiteX0" fmla="*/ 141687 w 3284488"/>
                <a:gd name="connsiteY0" fmla="*/ 334032 h 334032"/>
                <a:gd name="connsiteX1" fmla="*/ 0 w 3284488"/>
                <a:gd name="connsiteY1" fmla="*/ 197206 h 334032"/>
                <a:gd name="connsiteX2" fmla="*/ 237751 w 3284488"/>
                <a:gd name="connsiteY2" fmla="*/ 138611 h 334032"/>
                <a:gd name="connsiteX3" fmla="*/ 1651833 w 3284488"/>
                <a:gd name="connsiteY3" fmla="*/ 0 h 334032"/>
                <a:gd name="connsiteX4" fmla="*/ 3230497 w 3284488"/>
                <a:gd name="connsiteY4" fmla="*/ 176641 h 334032"/>
                <a:gd name="connsiteX5" fmla="*/ 3284488 w 3284488"/>
                <a:gd name="connsiteY5" fmla="*/ 191906 h 334032"/>
                <a:gd name="connsiteX6" fmla="*/ 3149868 w 3284488"/>
                <a:gd name="connsiteY6" fmla="*/ 331310 h 334032"/>
                <a:gd name="connsiteX7" fmla="*/ 2878609 w 3284488"/>
                <a:gd name="connsiteY7" fmla="*/ 273860 h 334032"/>
                <a:gd name="connsiteX8" fmla="*/ 1651833 w 3284488"/>
                <a:gd name="connsiteY8" fmla="*/ 171745 h 334032"/>
                <a:gd name="connsiteX9" fmla="*/ 237751 w 3284488"/>
                <a:gd name="connsiteY9" fmla="*/ 310356 h 3340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284488" h="334032">
                  <a:moveTo>
                    <a:pt x="141687" y="334032"/>
                  </a:moveTo>
                  <a:lnTo>
                    <a:pt x="0" y="197206"/>
                  </a:lnTo>
                  <a:lnTo>
                    <a:pt x="237751" y="138611"/>
                  </a:lnTo>
                  <a:cubicBezTo>
                    <a:pt x="650075" y="50652"/>
                    <a:pt x="1134106" y="0"/>
                    <a:pt x="1651833" y="0"/>
                  </a:cubicBezTo>
                  <a:cubicBezTo>
                    <a:pt x="2240160" y="0"/>
                    <a:pt x="2784974" y="65408"/>
                    <a:pt x="3230497" y="176641"/>
                  </a:cubicBezTo>
                  <a:lnTo>
                    <a:pt x="3284488" y="191906"/>
                  </a:lnTo>
                  <a:lnTo>
                    <a:pt x="3149868" y="331310"/>
                  </a:lnTo>
                  <a:lnTo>
                    <a:pt x="2878609" y="273860"/>
                  </a:lnTo>
                  <a:cubicBezTo>
                    <a:pt x="2509848" y="208537"/>
                    <a:pt x="2093078" y="171745"/>
                    <a:pt x="1651833" y="171745"/>
                  </a:cubicBezTo>
                  <a:cubicBezTo>
                    <a:pt x="1134106" y="171745"/>
                    <a:pt x="650075" y="222397"/>
                    <a:pt x="237751" y="310356"/>
                  </a:cubicBezTo>
                  <a:close/>
                </a:path>
              </a:pathLst>
            </a:custGeom>
            <a:solidFill>
              <a:srgbClr val="6666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4" name="Freeform 73"/>
            <p:cNvSpPr/>
            <p:nvPr/>
          </p:nvSpPr>
          <p:spPr>
            <a:xfrm rot="10800000">
              <a:off x="4897053" y="2434010"/>
              <a:ext cx="3302598" cy="2148644"/>
            </a:xfrm>
            <a:custGeom>
              <a:avLst/>
              <a:gdLst>
                <a:gd name="connsiteX0" fmla="*/ 1651299 w 3302598"/>
                <a:gd name="connsiteY0" fmla="*/ 0 h 2148644"/>
                <a:gd name="connsiteX1" fmla="*/ 3176027 w 3302598"/>
                <a:gd name="connsiteY1" fmla="*/ 163514 h 2148644"/>
                <a:gd name="connsiteX2" fmla="*/ 3302598 w 3302598"/>
                <a:gd name="connsiteY2" fmla="*/ 196744 h 2148644"/>
                <a:gd name="connsiteX3" fmla="*/ 3302598 w 3302598"/>
                <a:gd name="connsiteY3" fmla="*/ 2142105 h 2148644"/>
                <a:gd name="connsiteX4" fmla="*/ 3242514 w 3302598"/>
                <a:gd name="connsiteY4" fmla="*/ 2125117 h 2148644"/>
                <a:gd name="connsiteX5" fmla="*/ 1663850 w 3302598"/>
                <a:gd name="connsiteY5" fmla="*/ 1948476 h 2148644"/>
                <a:gd name="connsiteX6" fmla="*/ 249768 w 3302598"/>
                <a:gd name="connsiteY6" fmla="*/ 2087087 h 2148644"/>
                <a:gd name="connsiteX7" fmla="*/ 0 w 3302598"/>
                <a:gd name="connsiteY7" fmla="*/ 2148644 h 2148644"/>
                <a:gd name="connsiteX8" fmla="*/ 0 w 3302598"/>
                <a:gd name="connsiteY8" fmla="*/ 196744 h 2148644"/>
                <a:gd name="connsiteX9" fmla="*/ 126572 w 3302598"/>
                <a:gd name="connsiteY9" fmla="*/ 163514 h 2148644"/>
                <a:gd name="connsiteX10" fmla="*/ 1651299 w 3302598"/>
                <a:gd name="connsiteY10" fmla="*/ 0 h 21486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3302598" h="2148644">
                  <a:moveTo>
                    <a:pt x="1651299" y="0"/>
                  </a:moveTo>
                  <a:cubicBezTo>
                    <a:pt x="2216093" y="0"/>
                    <a:pt x="2740785" y="60280"/>
                    <a:pt x="3176027" y="163514"/>
                  </a:cubicBezTo>
                  <a:lnTo>
                    <a:pt x="3302598" y="196744"/>
                  </a:lnTo>
                  <a:lnTo>
                    <a:pt x="3302598" y="2142105"/>
                  </a:lnTo>
                  <a:lnTo>
                    <a:pt x="3242514" y="2125117"/>
                  </a:lnTo>
                  <a:cubicBezTo>
                    <a:pt x="2796991" y="2013884"/>
                    <a:pt x="2252177" y="1948476"/>
                    <a:pt x="1663850" y="1948476"/>
                  </a:cubicBezTo>
                  <a:cubicBezTo>
                    <a:pt x="1146123" y="1948476"/>
                    <a:pt x="662092" y="1999128"/>
                    <a:pt x="249768" y="2087087"/>
                  </a:cubicBezTo>
                  <a:lnTo>
                    <a:pt x="0" y="2148644"/>
                  </a:lnTo>
                  <a:lnTo>
                    <a:pt x="0" y="196744"/>
                  </a:lnTo>
                  <a:lnTo>
                    <a:pt x="126572" y="163514"/>
                  </a:lnTo>
                  <a:cubicBezTo>
                    <a:pt x="561814" y="60280"/>
                    <a:pt x="1086506" y="0"/>
                    <a:pt x="1651299" y="0"/>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9" name="Oval 68"/>
          <p:cNvSpPr>
            <a:spLocks noChangeAspect="1"/>
          </p:cNvSpPr>
          <p:nvPr/>
        </p:nvSpPr>
        <p:spPr>
          <a:xfrm>
            <a:off x="9985182" y="1838429"/>
            <a:ext cx="949030" cy="949029"/>
          </a:xfrm>
          <a:prstGeom prst="ellipse">
            <a:avLst/>
          </a:prstGeom>
          <a:solidFill>
            <a:srgbClr val="0E0F11"/>
          </a:solidFill>
          <a:ln w="38100">
            <a:solidFill>
              <a:srgbClr val="7A7A7A"/>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200" dirty="0">
              <a:latin typeface="Lato"/>
            </a:endParaRPr>
          </a:p>
        </p:txBody>
      </p:sp>
      <p:sp>
        <p:nvSpPr>
          <p:cNvPr id="70" name="Freeform 69"/>
          <p:cNvSpPr>
            <a:spLocks noChangeAspect="1"/>
          </p:cNvSpPr>
          <p:nvPr/>
        </p:nvSpPr>
        <p:spPr>
          <a:xfrm>
            <a:off x="10412398" y="4089051"/>
            <a:ext cx="96616" cy="584018"/>
          </a:xfrm>
          <a:custGeom>
            <a:avLst/>
            <a:gdLst>
              <a:gd name="connsiteX0" fmla="*/ 45720 w 91440"/>
              <a:gd name="connsiteY0" fmla="*/ 461286 h 552726"/>
              <a:gd name="connsiteX1" fmla="*/ 91440 w 91440"/>
              <a:gd name="connsiteY1" fmla="*/ 507006 h 552726"/>
              <a:gd name="connsiteX2" fmla="*/ 45720 w 91440"/>
              <a:gd name="connsiteY2" fmla="*/ 552726 h 552726"/>
              <a:gd name="connsiteX3" fmla="*/ 0 w 91440"/>
              <a:gd name="connsiteY3" fmla="*/ 507006 h 552726"/>
              <a:gd name="connsiteX4" fmla="*/ 45720 w 91440"/>
              <a:gd name="connsiteY4" fmla="*/ 461286 h 552726"/>
              <a:gd name="connsiteX5" fmla="*/ 40789 w 91440"/>
              <a:gd name="connsiteY5" fmla="*/ 369548 h 552726"/>
              <a:gd name="connsiteX6" fmla="*/ 63649 w 91440"/>
              <a:gd name="connsiteY6" fmla="*/ 392408 h 552726"/>
              <a:gd name="connsiteX7" fmla="*/ 40789 w 91440"/>
              <a:gd name="connsiteY7" fmla="*/ 415268 h 552726"/>
              <a:gd name="connsiteX8" fmla="*/ 17929 w 91440"/>
              <a:gd name="connsiteY8" fmla="*/ 392408 h 552726"/>
              <a:gd name="connsiteX9" fmla="*/ 40789 w 91440"/>
              <a:gd name="connsiteY9" fmla="*/ 369548 h 552726"/>
              <a:gd name="connsiteX10" fmla="*/ 40789 w 91440"/>
              <a:gd name="connsiteY10" fmla="*/ 277810 h 552726"/>
              <a:gd name="connsiteX11" fmla="*/ 63649 w 91440"/>
              <a:gd name="connsiteY11" fmla="*/ 300670 h 552726"/>
              <a:gd name="connsiteX12" fmla="*/ 40789 w 91440"/>
              <a:gd name="connsiteY12" fmla="*/ 323530 h 552726"/>
              <a:gd name="connsiteX13" fmla="*/ 17929 w 91440"/>
              <a:gd name="connsiteY13" fmla="*/ 300670 h 552726"/>
              <a:gd name="connsiteX14" fmla="*/ 40789 w 91440"/>
              <a:gd name="connsiteY14" fmla="*/ 277810 h 552726"/>
              <a:gd name="connsiteX15" fmla="*/ 40789 w 91440"/>
              <a:gd name="connsiteY15" fmla="*/ 186072 h 552726"/>
              <a:gd name="connsiteX16" fmla="*/ 63649 w 91440"/>
              <a:gd name="connsiteY16" fmla="*/ 208932 h 552726"/>
              <a:gd name="connsiteX17" fmla="*/ 40789 w 91440"/>
              <a:gd name="connsiteY17" fmla="*/ 231792 h 552726"/>
              <a:gd name="connsiteX18" fmla="*/ 17929 w 91440"/>
              <a:gd name="connsiteY18" fmla="*/ 208932 h 552726"/>
              <a:gd name="connsiteX19" fmla="*/ 40789 w 91440"/>
              <a:gd name="connsiteY19" fmla="*/ 186072 h 552726"/>
              <a:gd name="connsiteX20" fmla="*/ 40789 w 91440"/>
              <a:gd name="connsiteY20" fmla="*/ 94381 h 552726"/>
              <a:gd name="connsiteX21" fmla="*/ 63649 w 91440"/>
              <a:gd name="connsiteY21" fmla="*/ 117241 h 552726"/>
              <a:gd name="connsiteX22" fmla="*/ 40789 w 91440"/>
              <a:gd name="connsiteY22" fmla="*/ 140101 h 552726"/>
              <a:gd name="connsiteX23" fmla="*/ 17929 w 91440"/>
              <a:gd name="connsiteY23" fmla="*/ 117241 h 552726"/>
              <a:gd name="connsiteX24" fmla="*/ 40789 w 91440"/>
              <a:gd name="connsiteY24" fmla="*/ 94381 h 552726"/>
              <a:gd name="connsiteX25" fmla="*/ 40789 w 91440"/>
              <a:gd name="connsiteY25" fmla="*/ 0 h 552726"/>
              <a:gd name="connsiteX26" fmla="*/ 63649 w 91440"/>
              <a:gd name="connsiteY26" fmla="*/ 22860 h 552726"/>
              <a:gd name="connsiteX27" fmla="*/ 40789 w 91440"/>
              <a:gd name="connsiteY27" fmla="*/ 45720 h 552726"/>
              <a:gd name="connsiteX28" fmla="*/ 17929 w 91440"/>
              <a:gd name="connsiteY28" fmla="*/ 22860 h 552726"/>
              <a:gd name="connsiteX29" fmla="*/ 40789 w 91440"/>
              <a:gd name="connsiteY29" fmla="*/ 0 h 5527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91440" h="552726">
                <a:moveTo>
                  <a:pt x="45720" y="461286"/>
                </a:moveTo>
                <a:cubicBezTo>
                  <a:pt x="70970" y="461286"/>
                  <a:pt x="91440" y="481756"/>
                  <a:pt x="91440" y="507006"/>
                </a:cubicBezTo>
                <a:cubicBezTo>
                  <a:pt x="91440" y="532256"/>
                  <a:pt x="70970" y="552726"/>
                  <a:pt x="45720" y="552726"/>
                </a:cubicBezTo>
                <a:cubicBezTo>
                  <a:pt x="20470" y="552726"/>
                  <a:pt x="0" y="532256"/>
                  <a:pt x="0" y="507006"/>
                </a:cubicBezTo>
                <a:cubicBezTo>
                  <a:pt x="0" y="481756"/>
                  <a:pt x="20470" y="461286"/>
                  <a:pt x="45720" y="461286"/>
                </a:cubicBezTo>
                <a:close/>
                <a:moveTo>
                  <a:pt x="40789" y="369548"/>
                </a:moveTo>
                <a:cubicBezTo>
                  <a:pt x="53414" y="369548"/>
                  <a:pt x="63649" y="379783"/>
                  <a:pt x="63649" y="392408"/>
                </a:cubicBezTo>
                <a:cubicBezTo>
                  <a:pt x="63649" y="405033"/>
                  <a:pt x="53414" y="415268"/>
                  <a:pt x="40789" y="415268"/>
                </a:cubicBezTo>
                <a:cubicBezTo>
                  <a:pt x="28164" y="415268"/>
                  <a:pt x="17929" y="405033"/>
                  <a:pt x="17929" y="392408"/>
                </a:cubicBezTo>
                <a:cubicBezTo>
                  <a:pt x="17929" y="379783"/>
                  <a:pt x="28164" y="369548"/>
                  <a:pt x="40789" y="369548"/>
                </a:cubicBezTo>
                <a:close/>
                <a:moveTo>
                  <a:pt x="40789" y="277810"/>
                </a:moveTo>
                <a:cubicBezTo>
                  <a:pt x="53414" y="277810"/>
                  <a:pt x="63649" y="288045"/>
                  <a:pt x="63649" y="300670"/>
                </a:cubicBezTo>
                <a:cubicBezTo>
                  <a:pt x="63649" y="313295"/>
                  <a:pt x="53414" y="323530"/>
                  <a:pt x="40789" y="323530"/>
                </a:cubicBezTo>
                <a:cubicBezTo>
                  <a:pt x="28164" y="323530"/>
                  <a:pt x="17929" y="313295"/>
                  <a:pt x="17929" y="300670"/>
                </a:cubicBezTo>
                <a:cubicBezTo>
                  <a:pt x="17929" y="288045"/>
                  <a:pt x="28164" y="277810"/>
                  <a:pt x="40789" y="277810"/>
                </a:cubicBezTo>
                <a:close/>
                <a:moveTo>
                  <a:pt x="40789" y="186072"/>
                </a:moveTo>
                <a:cubicBezTo>
                  <a:pt x="53414" y="186072"/>
                  <a:pt x="63649" y="196307"/>
                  <a:pt x="63649" y="208932"/>
                </a:cubicBezTo>
                <a:cubicBezTo>
                  <a:pt x="63649" y="221557"/>
                  <a:pt x="53414" y="231792"/>
                  <a:pt x="40789" y="231792"/>
                </a:cubicBezTo>
                <a:cubicBezTo>
                  <a:pt x="28164" y="231792"/>
                  <a:pt x="17929" y="221557"/>
                  <a:pt x="17929" y="208932"/>
                </a:cubicBezTo>
                <a:cubicBezTo>
                  <a:pt x="17929" y="196307"/>
                  <a:pt x="28164" y="186072"/>
                  <a:pt x="40789" y="186072"/>
                </a:cubicBezTo>
                <a:close/>
                <a:moveTo>
                  <a:pt x="40789" y="94381"/>
                </a:moveTo>
                <a:cubicBezTo>
                  <a:pt x="53414" y="94381"/>
                  <a:pt x="63649" y="104616"/>
                  <a:pt x="63649" y="117241"/>
                </a:cubicBezTo>
                <a:cubicBezTo>
                  <a:pt x="63649" y="129866"/>
                  <a:pt x="53414" y="140101"/>
                  <a:pt x="40789" y="140101"/>
                </a:cubicBezTo>
                <a:cubicBezTo>
                  <a:pt x="28164" y="140101"/>
                  <a:pt x="17929" y="129866"/>
                  <a:pt x="17929" y="117241"/>
                </a:cubicBezTo>
                <a:cubicBezTo>
                  <a:pt x="17929" y="104616"/>
                  <a:pt x="28164" y="94381"/>
                  <a:pt x="40789" y="94381"/>
                </a:cubicBezTo>
                <a:close/>
                <a:moveTo>
                  <a:pt x="40789" y="0"/>
                </a:moveTo>
                <a:cubicBezTo>
                  <a:pt x="53414" y="0"/>
                  <a:pt x="63649" y="10235"/>
                  <a:pt x="63649" y="22860"/>
                </a:cubicBezTo>
                <a:cubicBezTo>
                  <a:pt x="63649" y="35485"/>
                  <a:pt x="53414" y="45720"/>
                  <a:pt x="40789" y="45720"/>
                </a:cubicBezTo>
                <a:cubicBezTo>
                  <a:pt x="28164" y="45720"/>
                  <a:pt x="17929" y="35485"/>
                  <a:pt x="17929" y="22860"/>
                </a:cubicBezTo>
                <a:cubicBezTo>
                  <a:pt x="17929" y="10235"/>
                  <a:pt x="28164" y="0"/>
                  <a:pt x="40789" y="0"/>
                </a:cubicBezTo>
                <a:close/>
              </a:path>
            </a:pathLst>
          </a:custGeom>
          <a:solidFill>
            <a:srgbClr val="7A7A7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TextBox 71"/>
          <p:cNvSpPr txBox="1"/>
          <p:nvPr/>
        </p:nvSpPr>
        <p:spPr>
          <a:xfrm>
            <a:off x="9314121" y="2934518"/>
            <a:ext cx="2286000" cy="461665"/>
          </a:xfrm>
          <a:prstGeom prst="rect">
            <a:avLst/>
          </a:prstGeom>
          <a:noFill/>
        </p:spPr>
        <p:txBody>
          <a:bodyPr wrap="square" rtlCol="0">
            <a:spAutoFit/>
          </a:bodyPr>
          <a:lstStyle/>
          <a:p>
            <a:pPr algn="ctr"/>
            <a:r>
              <a:rPr lang="en-US" sz="2400" dirty="0">
                <a:solidFill>
                  <a:schemeClr val="bg1"/>
                </a:solidFill>
                <a:latin typeface="Candara" panose="020E0502030303020204" pitchFamily="34" charset="0"/>
              </a:rPr>
              <a:t>LOREM IPSUM</a:t>
            </a:r>
          </a:p>
        </p:txBody>
      </p:sp>
      <p:sp>
        <p:nvSpPr>
          <p:cNvPr id="75" name="Freeform 223"/>
          <p:cNvSpPr>
            <a:spLocks noEditPoints="1"/>
          </p:cNvSpPr>
          <p:nvPr/>
        </p:nvSpPr>
        <p:spPr bwMode="auto">
          <a:xfrm>
            <a:off x="10224450" y="2086016"/>
            <a:ext cx="465343" cy="453853"/>
          </a:xfrm>
          <a:custGeom>
            <a:avLst/>
            <a:gdLst>
              <a:gd name="T0" fmla="*/ 2 w 127"/>
              <a:gd name="T1" fmla="*/ 54 h 124"/>
              <a:gd name="T2" fmla="*/ 63 w 127"/>
              <a:gd name="T3" fmla="*/ 0 h 124"/>
              <a:gd name="T4" fmla="*/ 124 w 127"/>
              <a:gd name="T5" fmla="*/ 68 h 124"/>
              <a:gd name="T6" fmla="*/ 109 w 127"/>
              <a:gd name="T7" fmla="*/ 86 h 124"/>
              <a:gd name="T8" fmla="*/ 104 w 127"/>
              <a:gd name="T9" fmla="*/ 53 h 124"/>
              <a:gd name="T10" fmla="*/ 100 w 127"/>
              <a:gd name="T11" fmla="*/ 57 h 124"/>
              <a:gd name="T12" fmla="*/ 98 w 127"/>
              <a:gd name="T13" fmla="*/ 52 h 124"/>
              <a:gd name="T14" fmla="*/ 91 w 127"/>
              <a:gd name="T15" fmla="*/ 62 h 124"/>
              <a:gd name="T16" fmla="*/ 85 w 127"/>
              <a:gd name="T17" fmla="*/ 72 h 124"/>
              <a:gd name="T18" fmla="*/ 87 w 127"/>
              <a:gd name="T19" fmla="*/ 78 h 124"/>
              <a:gd name="T20" fmla="*/ 77 w 127"/>
              <a:gd name="T21" fmla="*/ 99 h 124"/>
              <a:gd name="T22" fmla="*/ 77 w 127"/>
              <a:gd name="T23" fmla="*/ 112 h 124"/>
              <a:gd name="T24" fmla="*/ 68 w 127"/>
              <a:gd name="T25" fmla="*/ 96 h 124"/>
              <a:gd name="T26" fmla="*/ 58 w 127"/>
              <a:gd name="T27" fmla="*/ 78 h 124"/>
              <a:gd name="T28" fmla="*/ 63 w 127"/>
              <a:gd name="T29" fmla="*/ 67 h 124"/>
              <a:gd name="T30" fmla="*/ 76 w 127"/>
              <a:gd name="T31" fmla="*/ 65 h 124"/>
              <a:gd name="T32" fmla="*/ 86 w 127"/>
              <a:gd name="T33" fmla="*/ 65 h 124"/>
              <a:gd name="T34" fmla="*/ 87 w 127"/>
              <a:gd name="T35" fmla="*/ 60 h 124"/>
              <a:gd name="T36" fmla="*/ 80 w 127"/>
              <a:gd name="T37" fmla="*/ 56 h 124"/>
              <a:gd name="T38" fmla="*/ 90 w 127"/>
              <a:gd name="T39" fmla="*/ 52 h 124"/>
              <a:gd name="T40" fmla="*/ 70 w 127"/>
              <a:gd name="T41" fmla="*/ 55 h 124"/>
              <a:gd name="T42" fmla="*/ 62 w 127"/>
              <a:gd name="T43" fmla="*/ 57 h 124"/>
              <a:gd name="T44" fmla="*/ 56 w 127"/>
              <a:gd name="T45" fmla="*/ 35 h 124"/>
              <a:gd name="T46" fmla="*/ 59 w 127"/>
              <a:gd name="T47" fmla="*/ 32 h 124"/>
              <a:gd name="T48" fmla="*/ 52 w 127"/>
              <a:gd name="T49" fmla="*/ 27 h 124"/>
              <a:gd name="T50" fmla="*/ 58 w 127"/>
              <a:gd name="T51" fmla="*/ 24 h 124"/>
              <a:gd name="T52" fmla="*/ 67 w 127"/>
              <a:gd name="T53" fmla="*/ 23 h 124"/>
              <a:gd name="T54" fmla="*/ 74 w 127"/>
              <a:gd name="T55" fmla="*/ 25 h 124"/>
              <a:gd name="T56" fmla="*/ 73 w 127"/>
              <a:gd name="T57" fmla="*/ 19 h 124"/>
              <a:gd name="T58" fmla="*/ 68 w 127"/>
              <a:gd name="T59" fmla="*/ 11 h 124"/>
              <a:gd name="T60" fmla="*/ 74 w 127"/>
              <a:gd name="T61" fmla="*/ 11 h 124"/>
              <a:gd name="T62" fmla="*/ 64 w 127"/>
              <a:gd name="T63" fmla="*/ 10 h 124"/>
              <a:gd name="T64" fmla="*/ 46 w 127"/>
              <a:gd name="T65" fmla="*/ 12 h 124"/>
              <a:gd name="T66" fmla="*/ 43 w 127"/>
              <a:gd name="T67" fmla="*/ 20 h 124"/>
              <a:gd name="T68" fmla="*/ 37 w 127"/>
              <a:gd name="T69" fmla="*/ 25 h 124"/>
              <a:gd name="T70" fmla="*/ 31 w 127"/>
              <a:gd name="T71" fmla="*/ 28 h 124"/>
              <a:gd name="T72" fmla="*/ 25 w 127"/>
              <a:gd name="T73" fmla="*/ 25 h 124"/>
              <a:gd name="T74" fmla="*/ 22 w 127"/>
              <a:gd name="T75" fmla="*/ 43 h 124"/>
              <a:gd name="T76" fmla="*/ 18 w 127"/>
              <a:gd name="T77" fmla="*/ 58 h 124"/>
              <a:gd name="T78" fmla="*/ 15 w 127"/>
              <a:gd name="T79" fmla="*/ 85 h 124"/>
              <a:gd name="T80" fmla="*/ 30 w 127"/>
              <a:gd name="T81" fmla="*/ 79 h 124"/>
              <a:gd name="T82" fmla="*/ 33 w 127"/>
              <a:gd name="T83" fmla="*/ 105 h 1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127" h="124">
                <a:moveTo>
                  <a:pt x="57" y="122"/>
                </a:moveTo>
                <a:cubicBezTo>
                  <a:pt x="43" y="121"/>
                  <a:pt x="31" y="115"/>
                  <a:pt x="21" y="106"/>
                </a:cubicBezTo>
                <a:cubicBezTo>
                  <a:pt x="6" y="91"/>
                  <a:pt x="0" y="74"/>
                  <a:pt x="2" y="54"/>
                </a:cubicBezTo>
                <a:cubicBezTo>
                  <a:pt x="3" y="44"/>
                  <a:pt x="7" y="34"/>
                  <a:pt x="13" y="26"/>
                </a:cubicBezTo>
                <a:cubicBezTo>
                  <a:pt x="23" y="12"/>
                  <a:pt x="36" y="4"/>
                  <a:pt x="53" y="1"/>
                </a:cubicBezTo>
                <a:cubicBezTo>
                  <a:pt x="56" y="1"/>
                  <a:pt x="59" y="0"/>
                  <a:pt x="63" y="0"/>
                </a:cubicBezTo>
                <a:cubicBezTo>
                  <a:pt x="63" y="0"/>
                  <a:pt x="63" y="0"/>
                  <a:pt x="63" y="0"/>
                </a:cubicBezTo>
                <a:cubicBezTo>
                  <a:pt x="66" y="0"/>
                  <a:pt x="70" y="1"/>
                  <a:pt x="73" y="1"/>
                </a:cubicBezTo>
                <a:cubicBezTo>
                  <a:pt x="104" y="6"/>
                  <a:pt x="127" y="36"/>
                  <a:pt x="124" y="68"/>
                </a:cubicBezTo>
                <a:cubicBezTo>
                  <a:pt x="122" y="83"/>
                  <a:pt x="115" y="96"/>
                  <a:pt x="104" y="106"/>
                </a:cubicBezTo>
                <a:cubicBezTo>
                  <a:pt x="91" y="119"/>
                  <a:pt x="75" y="124"/>
                  <a:pt x="57" y="122"/>
                </a:cubicBezTo>
                <a:close/>
                <a:moveTo>
                  <a:pt x="109" y="86"/>
                </a:moveTo>
                <a:cubicBezTo>
                  <a:pt x="120" y="66"/>
                  <a:pt x="114" y="42"/>
                  <a:pt x="104" y="30"/>
                </a:cubicBezTo>
                <a:cubicBezTo>
                  <a:pt x="103" y="32"/>
                  <a:pt x="103" y="34"/>
                  <a:pt x="103" y="36"/>
                </a:cubicBezTo>
                <a:cubicBezTo>
                  <a:pt x="102" y="42"/>
                  <a:pt x="103" y="47"/>
                  <a:pt x="104" y="53"/>
                </a:cubicBezTo>
                <a:cubicBezTo>
                  <a:pt x="104" y="54"/>
                  <a:pt x="104" y="55"/>
                  <a:pt x="104" y="57"/>
                </a:cubicBezTo>
                <a:cubicBezTo>
                  <a:pt x="104" y="57"/>
                  <a:pt x="103" y="58"/>
                  <a:pt x="102" y="58"/>
                </a:cubicBezTo>
                <a:cubicBezTo>
                  <a:pt x="101" y="58"/>
                  <a:pt x="100" y="57"/>
                  <a:pt x="100" y="57"/>
                </a:cubicBezTo>
                <a:cubicBezTo>
                  <a:pt x="100" y="56"/>
                  <a:pt x="100" y="54"/>
                  <a:pt x="100" y="53"/>
                </a:cubicBezTo>
                <a:cubicBezTo>
                  <a:pt x="100" y="52"/>
                  <a:pt x="100" y="51"/>
                  <a:pt x="100" y="50"/>
                </a:cubicBezTo>
                <a:cubicBezTo>
                  <a:pt x="99" y="51"/>
                  <a:pt x="98" y="51"/>
                  <a:pt x="98" y="52"/>
                </a:cubicBezTo>
                <a:cubicBezTo>
                  <a:pt x="96" y="53"/>
                  <a:pt x="95" y="54"/>
                  <a:pt x="94" y="56"/>
                </a:cubicBezTo>
                <a:cubicBezTo>
                  <a:pt x="93" y="56"/>
                  <a:pt x="93" y="57"/>
                  <a:pt x="93" y="58"/>
                </a:cubicBezTo>
                <a:cubicBezTo>
                  <a:pt x="93" y="60"/>
                  <a:pt x="92" y="61"/>
                  <a:pt x="91" y="62"/>
                </a:cubicBezTo>
                <a:cubicBezTo>
                  <a:pt x="90" y="64"/>
                  <a:pt x="90" y="65"/>
                  <a:pt x="89" y="67"/>
                </a:cubicBezTo>
                <a:cubicBezTo>
                  <a:pt x="89" y="68"/>
                  <a:pt x="89" y="69"/>
                  <a:pt x="88" y="69"/>
                </a:cubicBezTo>
                <a:cubicBezTo>
                  <a:pt x="88" y="71"/>
                  <a:pt x="87" y="72"/>
                  <a:pt x="85" y="72"/>
                </a:cubicBezTo>
                <a:cubicBezTo>
                  <a:pt x="83" y="72"/>
                  <a:pt x="82" y="73"/>
                  <a:pt x="82" y="74"/>
                </a:cubicBezTo>
                <a:cubicBezTo>
                  <a:pt x="83" y="74"/>
                  <a:pt x="83" y="75"/>
                  <a:pt x="84" y="75"/>
                </a:cubicBezTo>
                <a:cubicBezTo>
                  <a:pt x="86" y="75"/>
                  <a:pt x="87" y="76"/>
                  <a:pt x="87" y="78"/>
                </a:cubicBezTo>
                <a:cubicBezTo>
                  <a:pt x="87" y="83"/>
                  <a:pt x="85" y="86"/>
                  <a:pt x="82" y="90"/>
                </a:cubicBezTo>
                <a:cubicBezTo>
                  <a:pt x="81" y="90"/>
                  <a:pt x="80" y="91"/>
                  <a:pt x="79" y="92"/>
                </a:cubicBezTo>
                <a:cubicBezTo>
                  <a:pt x="77" y="94"/>
                  <a:pt x="76" y="96"/>
                  <a:pt x="77" y="99"/>
                </a:cubicBezTo>
                <a:cubicBezTo>
                  <a:pt x="78" y="101"/>
                  <a:pt x="78" y="102"/>
                  <a:pt x="79" y="103"/>
                </a:cubicBezTo>
                <a:cubicBezTo>
                  <a:pt x="79" y="105"/>
                  <a:pt x="79" y="106"/>
                  <a:pt x="78" y="107"/>
                </a:cubicBezTo>
                <a:cubicBezTo>
                  <a:pt x="78" y="109"/>
                  <a:pt x="78" y="112"/>
                  <a:pt x="77" y="112"/>
                </a:cubicBezTo>
                <a:cubicBezTo>
                  <a:pt x="74" y="111"/>
                  <a:pt x="73" y="112"/>
                  <a:pt x="73" y="109"/>
                </a:cubicBezTo>
                <a:cubicBezTo>
                  <a:pt x="72" y="108"/>
                  <a:pt x="73" y="108"/>
                  <a:pt x="73" y="108"/>
                </a:cubicBezTo>
                <a:cubicBezTo>
                  <a:pt x="73" y="105"/>
                  <a:pt x="70" y="97"/>
                  <a:pt x="68" y="96"/>
                </a:cubicBezTo>
                <a:cubicBezTo>
                  <a:pt x="66" y="95"/>
                  <a:pt x="64" y="93"/>
                  <a:pt x="63" y="92"/>
                </a:cubicBezTo>
                <a:cubicBezTo>
                  <a:pt x="60" y="90"/>
                  <a:pt x="59" y="87"/>
                  <a:pt x="60" y="84"/>
                </a:cubicBezTo>
                <a:cubicBezTo>
                  <a:pt x="61" y="82"/>
                  <a:pt x="60" y="79"/>
                  <a:pt x="58" y="78"/>
                </a:cubicBezTo>
                <a:cubicBezTo>
                  <a:pt x="56" y="76"/>
                  <a:pt x="55" y="74"/>
                  <a:pt x="55" y="71"/>
                </a:cubicBezTo>
                <a:cubicBezTo>
                  <a:pt x="55" y="68"/>
                  <a:pt x="57" y="66"/>
                  <a:pt x="59" y="66"/>
                </a:cubicBezTo>
                <a:cubicBezTo>
                  <a:pt x="61" y="66"/>
                  <a:pt x="62" y="67"/>
                  <a:pt x="63" y="67"/>
                </a:cubicBezTo>
                <a:cubicBezTo>
                  <a:pt x="65" y="68"/>
                  <a:pt x="66" y="68"/>
                  <a:pt x="68" y="69"/>
                </a:cubicBezTo>
                <a:cubicBezTo>
                  <a:pt x="71" y="69"/>
                  <a:pt x="72" y="68"/>
                  <a:pt x="73" y="66"/>
                </a:cubicBezTo>
                <a:cubicBezTo>
                  <a:pt x="74" y="64"/>
                  <a:pt x="74" y="64"/>
                  <a:pt x="76" y="65"/>
                </a:cubicBezTo>
                <a:cubicBezTo>
                  <a:pt x="77" y="66"/>
                  <a:pt x="79" y="67"/>
                  <a:pt x="80" y="67"/>
                </a:cubicBezTo>
                <a:cubicBezTo>
                  <a:pt x="81" y="68"/>
                  <a:pt x="82" y="68"/>
                  <a:pt x="83" y="67"/>
                </a:cubicBezTo>
                <a:cubicBezTo>
                  <a:pt x="84" y="66"/>
                  <a:pt x="85" y="65"/>
                  <a:pt x="86" y="65"/>
                </a:cubicBezTo>
                <a:cubicBezTo>
                  <a:pt x="86" y="65"/>
                  <a:pt x="87" y="65"/>
                  <a:pt x="87" y="64"/>
                </a:cubicBezTo>
                <a:cubicBezTo>
                  <a:pt x="88" y="63"/>
                  <a:pt x="89" y="63"/>
                  <a:pt x="89" y="62"/>
                </a:cubicBezTo>
                <a:cubicBezTo>
                  <a:pt x="89" y="61"/>
                  <a:pt x="88" y="60"/>
                  <a:pt x="87" y="60"/>
                </a:cubicBezTo>
                <a:cubicBezTo>
                  <a:pt x="86" y="59"/>
                  <a:pt x="84" y="59"/>
                  <a:pt x="83" y="59"/>
                </a:cubicBezTo>
                <a:cubicBezTo>
                  <a:pt x="82" y="59"/>
                  <a:pt x="81" y="58"/>
                  <a:pt x="80" y="58"/>
                </a:cubicBezTo>
                <a:cubicBezTo>
                  <a:pt x="79" y="58"/>
                  <a:pt x="79" y="57"/>
                  <a:pt x="80" y="56"/>
                </a:cubicBezTo>
                <a:cubicBezTo>
                  <a:pt x="81" y="56"/>
                  <a:pt x="81" y="56"/>
                  <a:pt x="81" y="56"/>
                </a:cubicBezTo>
                <a:cubicBezTo>
                  <a:pt x="84" y="55"/>
                  <a:pt x="86" y="54"/>
                  <a:pt x="88" y="53"/>
                </a:cubicBezTo>
                <a:cubicBezTo>
                  <a:pt x="89" y="53"/>
                  <a:pt x="89" y="53"/>
                  <a:pt x="90" y="52"/>
                </a:cubicBezTo>
                <a:cubicBezTo>
                  <a:pt x="91" y="51"/>
                  <a:pt x="91" y="50"/>
                  <a:pt x="90" y="49"/>
                </a:cubicBezTo>
                <a:cubicBezTo>
                  <a:pt x="85" y="45"/>
                  <a:pt x="79" y="44"/>
                  <a:pt x="74" y="49"/>
                </a:cubicBezTo>
                <a:cubicBezTo>
                  <a:pt x="72" y="51"/>
                  <a:pt x="71" y="54"/>
                  <a:pt x="70" y="55"/>
                </a:cubicBezTo>
                <a:cubicBezTo>
                  <a:pt x="69" y="57"/>
                  <a:pt x="67" y="58"/>
                  <a:pt x="66" y="59"/>
                </a:cubicBezTo>
                <a:cubicBezTo>
                  <a:pt x="65" y="60"/>
                  <a:pt x="64" y="60"/>
                  <a:pt x="63" y="60"/>
                </a:cubicBezTo>
                <a:cubicBezTo>
                  <a:pt x="62" y="59"/>
                  <a:pt x="62" y="58"/>
                  <a:pt x="62" y="57"/>
                </a:cubicBezTo>
                <a:cubicBezTo>
                  <a:pt x="63" y="56"/>
                  <a:pt x="63" y="55"/>
                  <a:pt x="64" y="54"/>
                </a:cubicBezTo>
                <a:cubicBezTo>
                  <a:pt x="67" y="50"/>
                  <a:pt x="67" y="43"/>
                  <a:pt x="61" y="40"/>
                </a:cubicBezTo>
                <a:cubicBezTo>
                  <a:pt x="59" y="39"/>
                  <a:pt x="57" y="38"/>
                  <a:pt x="56" y="35"/>
                </a:cubicBezTo>
                <a:cubicBezTo>
                  <a:pt x="57" y="35"/>
                  <a:pt x="58" y="35"/>
                  <a:pt x="59" y="36"/>
                </a:cubicBezTo>
                <a:cubicBezTo>
                  <a:pt x="63" y="37"/>
                  <a:pt x="60" y="34"/>
                  <a:pt x="58" y="33"/>
                </a:cubicBezTo>
                <a:cubicBezTo>
                  <a:pt x="57" y="33"/>
                  <a:pt x="59" y="32"/>
                  <a:pt x="59" y="32"/>
                </a:cubicBezTo>
                <a:cubicBezTo>
                  <a:pt x="59" y="32"/>
                  <a:pt x="58" y="31"/>
                  <a:pt x="56" y="31"/>
                </a:cubicBezTo>
                <a:cubicBezTo>
                  <a:pt x="55" y="30"/>
                  <a:pt x="54" y="30"/>
                  <a:pt x="53" y="29"/>
                </a:cubicBezTo>
                <a:cubicBezTo>
                  <a:pt x="52" y="28"/>
                  <a:pt x="52" y="27"/>
                  <a:pt x="52" y="27"/>
                </a:cubicBezTo>
                <a:cubicBezTo>
                  <a:pt x="52" y="26"/>
                  <a:pt x="52" y="26"/>
                  <a:pt x="52" y="26"/>
                </a:cubicBezTo>
                <a:cubicBezTo>
                  <a:pt x="53" y="26"/>
                  <a:pt x="54" y="27"/>
                  <a:pt x="55" y="27"/>
                </a:cubicBezTo>
                <a:cubicBezTo>
                  <a:pt x="57" y="27"/>
                  <a:pt x="58" y="26"/>
                  <a:pt x="58" y="24"/>
                </a:cubicBezTo>
                <a:cubicBezTo>
                  <a:pt x="58" y="23"/>
                  <a:pt x="59" y="22"/>
                  <a:pt x="61" y="23"/>
                </a:cubicBezTo>
                <a:cubicBezTo>
                  <a:pt x="62" y="24"/>
                  <a:pt x="62" y="24"/>
                  <a:pt x="63" y="25"/>
                </a:cubicBezTo>
                <a:cubicBezTo>
                  <a:pt x="65" y="26"/>
                  <a:pt x="67" y="26"/>
                  <a:pt x="67" y="23"/>
                </a:cubicBezTo>
                <a:cubicBezTo>
                  <a:pt x="68" y="22"/>
                  <a:pt x="68" y="22"/>
                  <a:pt x="70" y="23"/>
                </a:cubicBezTo>
                <a:cubicBezTo>
                  <a:pt x="70" y="23"/>
                  <a:pt x="71" y="23"/>
                  <a:pt x="71" y="24"/>
                </a:cubicBezTo>
                <a:cubicBezTo>
                  <a:pt x="72" y="24"/>
                  <a:pt x="73" y="25"/>
                  <a:pt x="74" y="25"/>
                </a:cubicBezTo>
                <a:cubicBezTo>
                  <a:pt x="75" y="26"/>
                  <a:pt x="77" y="26"/>
                  <a:pt x="77" y="25"/>
                </a:cubicBezTo>
                <a:cubicBezTo>
                  <a:pt x="78" y="24"/>
                  <a:pt x="78" y="22"/>
                  <a:pt x="77" y="22"/>
                </a:cubicBezTo>
                <a:cubicBezTo>
                  <a:pt x="75" y="21"/>
                  <a:pt x="74" y="20"/>
                  <a:pt x="73" y="19"/>
                </a:cubicBezTo>
                <a:cubicBezTo>
                  <a:pt x="71" y="18"/>
                  <a:pt x="69" y="17"/>
                  <a:pt x="67" y="16"/>
                </a:cubicBezTo>
                <a:cubicBezTo>
                  <a:pt x="66" y="15"/>
                  <a:pt x="65" y="14"/>
                  <a:pt x="65" y="12"/>
                </a:cubicBezTo>
                <a:cubicBezTo>
                  <a:pt x="66" y="11"/>
                  <a:pt x="67" y="10"/>
                  <a:pt x="68" y="11"/>
                </a:cubicBezTo>
                <a:cubicBezTo>
                  <a:pt x="69" y="11"/>
                  <a:pt x="70" y="12"/>
                  <a:pt x="71" y="13"/>
                </a:cubicBezTo>
                <a:cubicBezTo>
                  <a:pt x="72" y="13"/>
                  <a:pt x="73" y="13"/>
                  <a:pt x="74" y="13"/>
                </a:cubicBezTo>
                <a:cubicBezTo>
                  <a:pt x="74" y="13"/>
                  <a:pt x="74" y="12"/>
                  <a:pt x="74" y="11"/>
                </a:cubicBezTo>
                <a:cubicBezTo>
                  <a:pt x="74" y="11"/>
                  <a:pt x="74" y="11"/>
                  <a:pt x="73" y="10"/>
                </a:cubicBezTo>
                <a:cubicBezTo>
                  <a:pt x="71" y="10"/>
                  <a:pt x="68" y="10"/>
                  <a:pt x="65" y="9"/>
                </a:cubicBezTo>
                <a:cubicBezTo>
                  <a:pt x="65" y="9"/>
                  <a:pt x="65" y="10"/>
                  <a:pt x="64" y="10"/>
                </a:cubicBezTo>
                <a:cubicBezTo>
                  <a:pt x="63" y="12"/>
                  <a:pt x="60" y="13"/>
                  <a:pt x="58" y="14"/>
                </a:cubicBezTo>
                <a:cubicBezTo>
                  <a:pt x="55" y="15"/>
                  <a:pt x="55" y="14"/>
                  <a:pt x="55" y="12"/>
                </a:cubicBezTo>
                <a:cubicBezTo>
                  <a:pt x="52" y="11"/>
                  <a:pt x="49" y="10"/>
                  <a:pt x="46" y="12"/>
                </a:cubicBezTo>
                <a:cubicBezTo>
                  <a:pt x="45" y="13"/>
                  <a:pt x="43" y="14"/>
                  <a:pt x="42" y="15"/>
                </a:cubicBezTo>
                <a:cubicBezTo>
                  <a:pt x="42" y="16"/>
                  <a:pt x="42" y="17"/>
                  <a:pt x="42" y="17"/>
                </a:cubicBezTo>
                <a:cubicBezTo>
                  <a:pt x="42" y="18"/>
                  <a:pt x="43" y="19"/>
                  <a:pt x="43" y="20"/>
                </a:cubicBezTo>
                <a:cubicBezTo>
                  <a:pt x="43" y="22"/>
                  <a:pt x="42" y="23"/>
                  <a:pt x="40" y="23"/>
                </a:cubicBezTo>
                <a:cubicBezTo>
                  <a:pt x="40" y="23"/>
                  <a:pt x="39" y="23"/>
                  <a:pt x="39" y="23"/>
                </a:cubicBezTo>
                <a:cubicBezTo>
                  <a:pt x="37" y="23"/>
                  <a:pt x="37" y="23"/>
                  <a:pt x="37" y="25"/>
                </a:cubicBezTo>
                <a:cubicBezTo>
                  <a:pt x="37" y="27"/>
                  <a:pt x="37" y="27"/>
                  <a:pt x="34" y="27"/>
                </a:cubicBezTo>
                <a:cubicBezTo>
                  <a:pt x="34" y="27"/>
                  <a:pt x="33" y="27"/>
                  <a:pt x="32" y="27"/>
                </a:cubicBezTo>
                <a:cubicBezTo>
                  <a:pt x="32" y="28"/>
                  <a:pt x="31" y="28"/>
                  <a:pt x="31" y="28"/>
                </a:cubicBezTo>
                <a:cubicBezTo>
                  <a:pt x="29" y="30"/>
                  <a:pt x="27" y="29"/>
                  <a:pt x="27" y="27"/>
                </a:cubicBezTo>
                <a:cubicBezTo>
                  <a:pt x="27" y="26"/>
                  <a:pt x="27" y="26"/>
                  <a:pt x="27" y="26"/>
                </a:cubicBezTo>
                <a:cubicBezTo>
                  <a:pt x="26" y="25"/>
                  <a:pt x="26" y="24"/>
                  <a:pt x="25" y="25"/>
                </a:cubicBezTo>
                <a:cubicBezTo>
                  <a:pt x="23" y="27"/>
                  <a:pt x="22" y="29"/>
                  <a:pt x="20" y="31"/>
                </a:cubicBezTo>
                <a:cubicBezTo>
                  <a:pt x="22" y="32"/>
                  <a:pt x="22" y="35"/>
                  <a:pt x="21" y="37"/>
                </a:cubicBezTo>
                <a:cubicBezTo>
                  <a:pt x="21" y="39"/>
                  <a:pt x="21" y="41"/>
                  <a:pt x="22" y="43"/>
                </a:cubicBezTo>
                <a:cubicBezTo>
                  <a:pt x="23" y="45"/>
                  <a:pt x="24" y="47"/>
                  <a:pt x="25" y="49"/>
                </a:cubicBezTo>
                <a:cubicBezTo>
                  <a:pt x="26" y="52"/>
                  <a:pt x="25" y="53"/>
                  <a:pt x="22" y="54"/>
                </a:cubicBezTo>
                <a:cubicBezTo>
                  <a:pt x="19" y="54"/>
                  <a:pt x="18" y="55"/>
                  <a:pt x="18" y="58"/>
                </a:cubicBezTo>
                <a:cubicBezTo>
                  <a:pt x="18" y="62"/>
                  <a:pt x="16" y="64"/>
                  <a:pt x="12" y="66"/>
                </a:cubicBezTo>
                <a:cubicBezTo>
                  <a:pt x="12" y="66"/>
                  <a:pt x="11" y="67"/>
                  <a:pt x="10" y="67"/>
                </a:cubicBezTo>
                <a:cubicBezTo>
                  <a:pt x="11" y="73"/>
                  <a:pt x="12" y="79"/>
                  <a:pt x="15" y="85"/>
                </a:cubicBezTo>
                <a:cubicBezTo>
                  <a:pt x="17" y="82"/>
                  <a:pt x="19" y="79"/>
                  <a:pt x="20" y="75"/>
                </a:cubicBezTo>
                <a:cubicBezTo>
                  <a:pt x="21" y="71"/>
                  <a:pt x="24" y="75"/>
                  <a:pt x="24" y="78"/>
                </a:cubicBezTo>
                <a:cubicBezTo>
                  <a:pt x="24" y="81"/>
                  <a:pt x="26" y="84"/>
                  <a:pt x="30" y="79"/>
                </a:cubicBezTo>
                <a:cubicBezTo>
                  <a:pt x="34" y="75"/>
                  <a:pt x="35" y="76"/>
                  <a:pt x="37" y="76"/>
                </a:cubicBezTo>
                <a:cubicBezTo>
                  <a:pt x="38" y="76"/>
                  <a:pt x="40" y="79"/>
                  <a:pt x="40" y="93"/>
                </a:cubicBezTo>
                <a:cubicBezTo>
                  <a:pt x="39" y="103"/>
                  <a:pt x="35" y="105"/>
                  <a:pt x="33" y="105"/>
                </a:cubicBezTo>
                <a:cubicBezTo>
                  <a:pt x="37" y="109"/>
                  <a:pt x="43" y="111"/>
                  <a:pt x="49" y="113"/>
                </a:cubicBezTo>
                <a:cubicBezTo>
                  <a:pt x="73" y="119"/>
                  <a:pt x="98" y="108"/>
                  <a:pt x="109" y="86"/>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pic>
        <p:nvPicPr>
          <p:cNvPr id="63" name="Picture 62">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614192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37" presetClass="entr" presetSubtype="0" fill="hold" nodeType="afterEffect">
                                  <p:stCondLst>
                                    <p:cond delay="0"/>
                                  </p:stCondLst>
                                  <p:childTnLst>
                                    <p:set>
                                      <p:cBhvr>
                                        <p:cTn id="10" dur="1" fill="hold">
                                          <p:stCondLst>
                                            <p:cond delay="0"/>
                                          </p:stCondLst>
                                        </p:cTn>
                                        <p:tgtEl>
                                          <p:spTgt spid="45"/>
                                        </p:tgtEl>
                                        <p:attrNameLst>
                                          <p:attrName>style.visibility</p:attrName>
                                        </p:attrNameLst>
                                      </p:cBhvr>
                                      <p:to>
                                        <p:strVal val="visible"/>
                                      </p:to>
                                    </p:set>
                                    <p:animEffect transition="in" filter="fade">
                                      <p:cBhvr>
                                        <p:cTn id="11" dur="1000"/>
                                        <p:tgtEl>
                                          <p:spTgt spid="45"/>
                                        </p:tgtEl>
                                      </p:cBhvr>
                                    </p:animEffect>
                                    <p:anim calcmode="lin" valueType="num">
                                      <p:cBhvr>
                                        <p:cTn id="12" dur="1000" fill="hold"/>
                                        <p:tgtEl>
                                          <p:spTgt spid="45"/>
                                        </p:tgtEl>
                                        <p:attrNameLst>
                                          <p:attrName>ppt_x</p:attrName>
                                        </p:attrNameLst>
                                      </p:cBhvr>
                                      <p:tavLst>
                                        <p:tav tm="0">
                                          <p:val>
                                            <p:strVal val="#ppt_x"/>
                                          </p:val>
                                        </p:tav>
                                        <p:tav tm="100000">
                                          <p:val>
                                            <p:strVal val="#ppt_x"/>
                                          </p:val>
                                        </p:tav>
                                      </p:tavLst>
                                    </p:anim>
                                    <p:anim calcmode="lin" valueType="num">
                                      <p:cBhvr>
                                        <p:cTn id="13" dur="900" decel="100000" fill="hold"/>
                                        <p:tgtEl>
                                          <p:spTgt spid="45"/>
                                        </p:tgtEl>
                                        <p:attrNameLst>
                                          <p:attrName>ppt_y</p:attrName>
                                        </p:attrNameLst>
                                      </p:cBhvr>
                                      <p:tavLst>
                                        <p:tav tm="0">
                                          <p:val>
                                            <p:strVal val="#ppt_y+1"/>
                                          </p:val>
                                        </p:tav>
                                        <p:tav tm="100000">
                                          <p:val>
                                            <p:strVal val="#ppt_y-.03"/>
                                          </p:val>
                                        </p:tav>
                                      </p:tavLst>
                                    </p:anim>
                                    <p:anim calcmode="lin" valueType="num">
                                      <p:cBhvr>
                                        <p:cTn id="14" dur="100" accel="100000" fill="hold">
                                          <p:stCondLst>
                                            <p:cond delay="900"/>
                                          </p:stCondLst>
                                        </p:cTn>
                                        <p:tgtEl>
                                          <p:spTgt spid="45"/>
                                        </p:tgtEl>
                                        <p:attrNameLst>
                                          <p:attrName>ppt_y</p:attrName>
                                        </p:attrNameLst>
                                      </p:cBhvr>
                                      <p:tavLst>
                                        <p:tav tm="0">
                                          <p:val>
                                            <p:strVal val="#ppt_y-.03"/>
                                          </p:val>
                                        </p:tav>
                                        <p:tav tm="100000">
                                          <p:val>
                                            <p:strVal val="#ppt_y"/>
                                          </p:val>
                                        </p:tav>
                                      </p:tavLst>
                                    </p:anim>
                                  </p:childTnLst>
                                </p:cTn>
                              </p:par>
                            </p:childTnLst>
                          </p:cTn>
                        </p:par>
                        <p:par>
                          <p:cTn id="15" fill="hold">
                            <p:stCondLst>
                              <p:cond delay="1500"/>
                            </p:stCondLst>
                            <p:childTnLst>
                              <p:par>
                                <p:cTn id="16" presetID="53" presetClass="entr" presetSubtype="16" fill="hold" grpId="0" nodeType="afterEffect">
                                  <p:stCondLst>
                                    <p:cond delay="0"/>
                                  </p:stCondLst>
                                  <p:childTnLst>
                                    <p:set>
                                      <p:cBhvr>
                                        <p:cTn id="17" dur="1" fill="hold">
                                          <p:stCondLst>
                                            <p:cond delay="0"/>
                                          </p:stCondLst>
                                        </p:cTn>
                                        <p:tgtEl>
                                          <p:spTgt spid="39"/>
                                        </p:tgtEl>
                                        <p:attrNameLst>
                                          <p:attrName>style.visibility</p:attrName>
                                        </p:attrNameLst>
                                      </p:cBhvr>
                                      <p:to>
                                        <p:strVal val="visible"/>
                                      </p:to>
                                    </p:set>
                                    <p:anim calcmode="lin" valueType="num">
                                      <p:cBhvr>
                                        <p:cTn id="18" dur="500" fill="hold"/>
                                        <p:tgtEl>
                                          <p:spTgt spid="39"/>
                                        </p:tgtEl>
                                        <p:attrNameLst>
                                          <p:attrName>ppt_w</p:attrName>
                                        </p:attrNameLst>
                                      </p:cBhvr>
                                      <p:tavLst>
                                        <p:tav tm="0">
                                          <p:val>
                                            <p:fltVal val="0"/>
                                          </p:val>
                                        </p:tav>
                                        <p:tav tm="100000">
                                          <p:val>
                                            <p:strVal val="#ppt_w"/>
                                          </p:val>
                                        </p:tav>
                                      </p:tavLst>
                                    </p:anim>
                                    <p:anim calcmode="lin" valueType="num">
                                      <p:cBhvr>
                                        <p:cTn id="19" dur="500" fill="hold"/>
                                        <p:tgtEl>
                                          <p:spTgt spid="39"/>
                                        </p:tgtEl>
                                        <p:attrNameLst>
                                          <p:attrName>ppt_h</p:attrName>
                                        </p:attrNameLst>
                                      </p:cBhvr>
                                      <p:tavLst>
                                        <p:tav tm="0">
                                          <p:val>
                                            <p:fltVal val="0"/>
                                          </p:val>
                                        </p:tav>
                                        <p:tav tm="100000">
                                          <p:val>
                                            <p:strVal val="#ppt_h"/>
                                          </p:val>
                                        </p:tav>
                                      </p:tavLst>
                                    </p:anim>
                                    <p:animEffect transition="in" filter="fade">
                                      <p:cBhvr>
                                        <p:cTn id="20" dur="500"/>
                                        <p:tgtEl>
                                          <p:spTgt spid="39"/>
                                        </p:tgtEl>
                                      </p:cBhvr>
                                    </p:animEffect>
                                  </p:childTnLst>
                                </p:cTn>
                              </p:par>
                              <p:par>
                                <p:cTn id="21" presetID="53" presetClass="entr" presetSubtype="16" fill="hold" nodeType="withEffect">
                                  <p:stCondLst>
                                    <p:cond delay="0"/>
                                  </p:stCondLst>
                                  <p:childTnLst>
                                    <p:set>
                                      <p:cBhvr>
                                        <p:cTn id="22" dur="1" fill="hold">
                                          <p:stCondLst>
                                            <p:cond delay="0"/>
                                          </p:stCondLst>
                                        </p:cTn>
                                        <p:tgtEl>
                                          <p:spTgt spid="55"/>
                                        </p:tgtEl>
                                        <p:attrNameLst>
                                          <p:attrName>style.visibility</p:attrName>
                                        </p:attrNameLst>
                                      </p:cBhvr>
                                      <p:to>
                                        <p:strVal val="visible"/>
                                      </p:to>
                                    </p:set>
                                    <p:anim calcmode="lin" valueType="num">
                                      <p:cBhvr>
                                        <p:cTn id="23" dur="500" fill="hold"/>
                                        <p:tgtEl>
                                          <p:spTgt spid="55"/>
                                        </p:tgtEl>
                                        <p:attrNameLst>
                                          <p:attrName>ppt_w</p:attrName>
                                        </p:attrNameLst>
                                      </p:cBhvr>
                                      <p:tavLst>
                                        <p:tav tm="0">
                                          <p:val>
                                            <p:fltVal val="0"/>
                                          </p:val>
                                        </p:tav>
                                        <p:tav tm="100000">
                                          <p:val>
                                            <p:strVal val="#ppt_w"/>
                                          </p:val>
                                        </p:tav>
                                      </p:tavLst>
                                    </p:anim>
                                    <p:anim calcmode="lin" valueType="num">
                                      <p:cBhvr>
                                        <p:cTn id="24" dur="500" fill="hold"/>
                                        <p:tgtEl>
                                          <p:spTgt spid="55"/>
                                        </p:tgtEl>
                                        <p:attrNameLst>
                                          <p:attrName>ppt_h</p:attrName>
                                        </p:attrNameLst>
                                      </p:cBhvr>
                                      <p:tavLst>
                                        <p:tav tm="0">
                                          <p:val>
                                            <p:fltVal val="0"/>
                                          </p:val>
                                        </p:tav>
                                        <p:tav tm="100000">
                                          <p:val>
                                            <p:strVal val="#ppt_h"/>
                                          </p:val>
                                        </p:tav>
                                      </p:tavLst>
                                    </p:anim>
                                    <p:animEffect transition="in" filter="fade">
                                      <p:cBhvr>
                                        <p:cTn id="25" dur="500"/>
                                        <p:tgtEl>
                                          <p:spTgt spid="55"/>
                                        </p:tgtEl>
                                      </p:cBhvr>
                                    </p:animEffect>
                                  </p:childTnLst>
                                </p:cTn>
                              </p:par>
                            </p:childTnLst>
                          </p:cTn>
                        </p:par>
                        <p:par>
                          <p:cTn id="26" fill="hold">
                            <p:stCondLst>
                              <p:cond delay="2000"/>
                            </p:stCondLst>
                            <p:childTnLst>
                              <p:par>
                                <p:cTn id="27" presetID="53" presetClass="entr" presetSubtype="16" fill="hold" grpId="0" nodeType="afterEffect">
                                  <p:stCondLst>
                                    <p:cond delay="0"/>
                                  </p:stCondLst>
                                  <p:childTnLst>
                                    <p:set>
                                      <p:cBhvr>
                                        <p:cTn id="28" dur="1" fill="hold">
                                          <p:stCondLst>
                                            <p:cond delay="0"/>
                                          </p:stCondLst>
                                        </p:cTn>
                                        <p:tgtEl>
                                          <p:spTgt spid="60"/>
                                        </p:tgtEl>
                                        <p:attrNameLst>
                                          <p:attrName>style.visibility</p:attrName>
                                        </p:attrNameLst>
                                      </p:cBhvr>
                                      <p:to>
                                        <p:strVal val="visible"/>
                                      </p:to>
                                    </p:set>
                                    <p:anim calcmode="lin" valueType="num">
                                      <p:cBhvr>
                                        <p:cTn id="29" dur="500" fill="hold"/>
                                        <p:tgtEl>
                                          <p:spTgt spid="60"/>
                                        </p:tgtEl>
                                        <p:attrNameLst>
                                          <p:attrName>ppt_w</p:attrName>
                                        </p:attrNameLst>
                                      </p:cBhvr>
                                      <p:tavLst>
                                        <p:tav tm="0">
                                          <p:val>
                                            <p:fltVal val="0"/>
                                          </p:val>
                                        </p:tav>
                                        <p:tav tm="100000">
                                          <p:val>
                                            <p:strVal val="#ppt_w"/>
                                          </p:val>
                                        </p:tav>
                                      </p:tavLst>
                                    </p:anim>
                                    <p:anim calcmode="lin" valueType="num">
                                      <p:cBhvr>
                                        <p:cTn id="30" dur="500" fill="hold"/>
                                        <p:tgtEl>
                                          <p:spTgt spid="60"/>
                                        </p:tgtEl>
                                        <p:attrNameLst>
                                          <p:attrName>ppt_h</p:attrName>
                                        </p:attrNameLst>
                                      </p:cBhvr>
                                      <p:tavLst>
                                        <p:tav tm="0">
                                          <p:val>
                                            <p:fltVal val="0"/>
                                          </p:val>
                                        </p:tav>
                                        <p:tav tm="100000">
                                          <p:val>
                                            <p:strVal val="#ppt_h"/>
                                          </p:val>
                                        </p:tav>
                                      </p:tavLst>
                                    </p:anim>
                                    <p:animEffect transition="in" filter="fade">
                                      <p:cBhvr>
                                        <p:cTn id="31" dur="500"/>
                                        <p:tgtEl>
                                          <p:spTgt spid="60"/>
                                        </p:tgtEl>
                                      </p:cBhvr>
                                    </p:animEffect>
                                  </p:childTnLst>
                                </p:cTn>
                              </p:par>
                            </p:childTnLst>
                          </p:cTn>
                        </p:par>
                        <p:par>
                          <p:cTn id="32" fill="hold">
                            <p:stCondLst>
                              <p:cond delay="2500"/>
                            </p:stCondLst>
                            <p:childTnLst>
                              <p:par>
                                <p:cTn id="33" presetID="22" presetClass="entr" presetSubtype="1" fill="hold" grpId="0" nodeType="afterEffect">
                                  <p:stCondLst>
                                    <p:cond delay="0"/>
                                  </p:stCondLst>
                                  <p:childTnLst>
                                    <p:set>
                                      <p:cBhvr>
                                        <p:cTn id="34" dur="1" fill="hold">
                                          <p:stCondLst>
                                            <p:cond delay="0"/>
                                          </p:stCondLst>
                                        </p:cTn>
                                        <p:tgtEl>
                                          <p:spTgt spid="40"/>
                                        </p:tgtEl>
                                        <p:attrNameLst>
                                          <p:attrName>style.visibility</p:attrName>
                                        </p:attrNameLst>
                                      </p:cBhvr>
                                      <p:to>
                                        <p:strVal val="visible"/>
                                      </p:to>
                                    </p:set>
                                    <p:animEffect transition="in" filter="wipe(up)">
                                      <p:cBhvr>
                                        <p:cTn id="35" dur="500"/>
                                        <p:tgtEl>
                                          <p:spTgt spid="40"/>
                                        </p:tgtEl>
                                      </p:cBhvr>
                                    </p:animEffect>
                                  </p:childTnLst>
                                </p:cTn>
                              </p:par>
                            </p:childTnLst>
                          </p:cTn>
                        </p:par>
                        <p:par>
                          <p:cTn id="36" fill="hold">
                            <p:stCondLst>
                              <p:cond delay="3000"/>
                            </p:stCondLst>
                            <p:childTnLst>
                              <p:par>
                                <p:cTn id="37" presetID="22" presetClass="entr" presetSubtype="1" fill="hold" grpId="0" nodeType="afterEffect">
                                  <p:stCondLst>
                                    <p:cond delay="0"/>
                                  </p:stCondLst>
                                  <p:childTnLst>
                                    <p:set>
                                      <p:cBhvr>
                                        <p:cTn id="38" dur="1" fill="hold">
                                          <p:stCondLst>
                                            <p:cond delay="0"/>
                                          </p:stCondLst>
                                        </p:cTn>
                                        <p:tgtEl>
                                          <p:spTgt spid="41"/>
                                        </p:tgtEl>
                                        <p:attrNameLst>
                                          <p:attrName>style.visibility</p:attrName>
                                        </p:attrNameLst>
                                      </p:cBhvr>
                                      <p:to>
                                        <p:strVal val="visible"/>
                                      </p:to>
                                    </p:set>
                                    <p:animEffect transition="in" filter="wipe(up)">
                                      <p:cBhvr>
                                        <p:cTn id="39" dur="500"/>
                                        <p:tgtEl>
                                          <p:spTgt spid="41"/>
                                        </p:tgtEl>
                                      </p:cBhvr>
                                    </p:animEffect>
                                  </p:childTnLst>
                                </p:cTn>
                              </p:par>
                            </p:childTnLst>
                          </p:cTn>
                        </p:par>
                        <p:par>
                          <p:cTn id="40" fill="hold">
                            <p:stCondLst>
                              <p:cond delay="3500"/>
                            </p:stCondLst>
                            <p:childTnLst>
                              <p:par>
                                <p:cTn id="41" presetID="37" presetClass="entr" presetSubtype="0" fill="hold" nodeType="afterEffect">
                                  <p:stCondLst>
                                    <p:cond delay="0"/>
                                  </p:stCondLst>
                                  <p:childTnLst>
                                    <p:set>
                                      <p:cBhvr>
                                        <p:cTn id="42" dur="1" fill="hold">
                                          <p:stCondLst>
                                            <p:cond delay="0"/>
                                          </p:stCondLst>
                                        </p:cTn>
                                        <p:tgtEl>
                                          <p:spTgt spid="46"/>
                                        </p:tgtEl>
                                        <p:attrNameLst>
                                          <p:attrName>style.visibility</p:attrName>
                                        </p:attrNameLst>
                                      </p:cBhvr>
                                      <p:to>
                                        <p:strVal val="visible"/>
                                      </p:to>
                                    </p:set>
                                    <p:animEffect transition="in" filter="fade">
                                      <p:cBhvr>
                                        <p:cTn id="43" dur="1000"/>
                                        <p:tgtEl>
                                          <p:spTgt spid="46"/>
                                        </p:tgtEl>
                                      </p:cBhvr>
                                    </p:animEffect>
                                    <p:anim calcmode="lin" valueType="num">
                                      <p:cBhvr>
                                        <p:cTn id="44" dur="1000" fill="hold"/>
                                        <p:tgtEl>
                                          <p:spTgt spid="46"/>
                                        </p:tgtEl>
                                        <p:attrNameLst>
                                          <p:attrName>ppt_x</p:attrName>
                                        </p:attrNameLst>
                                      </p:cBhvr>
                                      <p:tavLst>
                                        <p:tav tm="0">
                                          <p:val>
                                            <p:strVal val="#ppt_x"/>
                                          </p:val>
                                        </p:tav>
                                        <p:tav tm="100000">
                                          <p:val>
                                            <p:strVal val="#ppt_x"/>
                                          </p:val>
                                        </p:tav>
                                      </p:tavLst>
                                    </p:anim>
                                    <p:anim calcmode="lin" valueType="num">
                                      <p:cBhvr>
                                        <p:cTn id="45" dur="900" decel="100000" fill="hold"/>
                                        <p:tgtEl>
                                          <p:spTgt spid="46"/>
                                        </p:tgtEl>
                                        <p:attrNameLst>
                                          <p:attrName>ppt_y</p:attrName>
                                        </p:attrNameLst>
                                      </p:cBhvr>
                                      <p:tavLst>
                                        <p:tav tm="0">
                                          <p:val>
                                            <p:strVal val="#ppt_y+1"/>
                                          </p:val>
                                        </p:tav>
                                        <p:tav tm="100000">
                                          <p:val>
                                            <p:strVal val="#ppt_y-.03"/>
                                          </p:val>
                                        </p:tav>
                                      </p:tavLst>
                                    </p:anim>
                                    <p:anim calcmode="lin" valueType="num">
                                      <p:cBhvr>
                                        <p:cTn id="46" dur="100" accel="100000" fill="hold">
                                          <p:stCondLst>
                                            <p:cond delay="900"/>
                                          </p:stCondLst>
                                        </p:cTn>
                                        <p:tgtEl>
                                          <p:spTgt spid="46"/>
                                        </p:tgtEl>
                                        <p:attrNameLst>
                                          <p:attrName>ppt_y</p:attrName>
                                        </p:attrNameLst>
                                      </p:cBhvr>
                                      <p:tavLst>
                                        <p:tav tm="0">
                                          <p:val>
                                            <p:strVal val="#ppt_y-.03"/>
                                          </p:val>
                                        </p:tav>
                                        <p:tav tm="100000">
                                          <p:val>
                                            <p:strVal val="#ppt_y"/>
                                          </p:val>
                                        </p:tav>
                                      </p:tavLst>
                                    </p:anim>
                                  </p:childTnLst>
                                </p:cTn>
                              </p:par>
                            </p:childTnLst>
                          </p:cTn>
                        </p:par>
                        <p:par>
                          <p:cTn id="47" fill="hold">
                            <p:stCondLst>
                              <p:cond delay="4500"/>
                            </p:stCondLst>
                            <p:childTnLst>
                              <p:par>
                                <p:cTn id="48" presetID="53" presetClass="entr" presetSubtype="16" fill="hold" grpId="0" nodeType="afterEffect">
                                  <p:stCondLst>
                                    <p:cond delay="0"/>
                                  </p:stCondLst>
                                  <p:childTnLst>
                                    <p:set>
                                      <p:cBhvr>
                                        <p:cTn id="49" dur="1" fill="hold">
                                          <p:stCondLst>
                                            <p:cond delay="0"/>
                                          </p:stCondLst>
                                        </p:cTn>
                                        <p:tgtEl>
                                          <p:spTgt spid="42"/>
                                        </p:tgtEl>
                                        <p:attrNameLst>
                                          <p:attrName>style.visibility</p:attrName>
                                        </p:attrNameLst>
                                      </p:cBhvr>
                                      <p:to>
                                        <p:strVal val="visible"/>
                                      </p:to>
                                    </p:set>
                                    <p:anim calcmode="lin" valueType="num">
                                      <p:cBhvr>
                                        <p:cTn id="50" dur="500" fill="hold"/>
                                        <p:tgtEl>
                                          <p:spTgt spid="42"/>
                                        </p:tgtEl>
                                        <p:attrNameLst>
                                          <p:attrName>ppt_w</p:attrName>
                                        </p:attrNameLst>
                                      </p:cBhvr>
                                      <p:tavLst>
                                        <p:tav tm="0">
                                          <p:val>
                                            <p:fltVal val="0"/>
                                          </p:val>
                                        </p:tav>
                                        <p:tav tm="100000">
                                          <p:val>
                                            <p:strVal val="#ppt_w"/>
                                          </p:val>
                                        </p:tav>
                                      </p:tavLst>
                                    </p:anim>
                                    <p:anim calcmode="lin" valueType="num">
                                      <p:cBhvr>
                                        <p:cTn id="51" dur="500" fill="hold"/>
                                        <p:tgtEl>
                                          <p:spTgt spid="42"/>
                                        </p:tgtEl>
                                        <p:attrNameLst>
                                          <p:attrName>ppt_h</p:attrName>
                                        </p:attrNameLst>
                                      </p:cBhvr>
                                      <p:tavLst>
                                        <p:tav tm="0">
                                          <p:val>
                                            <p:fltVal val="0"/>
                                          </p:val>
                                        </p:tav>
                                        <p:tav tm="100000">
                                          <p:val>
                                            <p:strVal val="#ppt_h"/>
                                          </p:val>
                                        </p:tav>
                                      </p:tavLst>
                                    </p:anim>
                                    <p:animEffect transition="in" filter="fade">
                                      <p:cBhvr>
                                        <p:cTn id="52" dur="500"/>
                                        <p:tgtEl>
                                          <p:spTgt spid="42"/>
                                        </p:tgtEl>
                                      </p:cBhvr>
                                    </p:animEffect>
                                  </p:childTnLst>
                                </p:cTn>
                              </p:par>
                              <p:par>
                                <p:cTn id="53" presetID="53" presetClass="entr" presetSubtype="16" fill="hold" grpId="0" nodeType="withEffect">
                                  <p:stCondLst>
                                    <p:cond delay="0"/>
                                  </p:stCondLst>
                                  <p:childTnLst>
                                    <p:set>
                                      <p:cBhvr>
                                        <p:cTn id="54" dur="1" fill="hold">
                                          <p:stCondLst>
                                            <p:cond delay="0"/>
                                          </p:stCondLst>
                                        </p:cTn>
                                        <p:tgtEl>
                                          <p:spTgt spid="58"/>
                                        </p:tgtEl>
                                        <p:attrNameLst>
                                          <p:attrName>style.visibility</p:attrName>
                                        </p:attrNameLst>
                                      </p:cBhvr>
                                      <p:to>
                                        <p:strVal val="visible"/>
                                      </p:to>
                                    </p:set>
                                    <p:anim calcmode="lin" valueType="num">
                                      <p:cBhvr>
                                        <p:cTn id="55" dur="500" fill="hold"/>
                                        <p:tgtEl>
                                          <p:spTgt spid="58"/>
                                        </p:tgtEl>
                                        <p:attrNameLst>
                                          <p:attrName>ppt_w</p:attrName>
                                        </p:attrNameLst>
                                      </p:cBhvr>
                                      <p:tavLst>
                                        <p:tav tm="0">
                                          <p:val>
                                            <p:fltVal val="0"/>
                                          </p:val>
                                        </p:tav>
                                        <p:tav tm="100000">
                                          <p:val>
                                            <p:strVal val="#ppt_w"/>
                                          </p:val>
                                        </p:tav>
                                      </p:tavLst>
                                    </p:anim>
                                    <p:anim calcmode="lin" valueType="num">
                                      <p:cBhvr>
                                        <p:cTn id="56" dur="500" fill="hold"/>
                                        <p:tgtEl>
                                          <p:spTgt spid="58"/>
                                        </p:tgtEl>
                                        <p:attrNameLst>
                                          <p:attrName>ppt_h</p:attrName>
                                        </p:attrNameLst>
                                      </p:cBhvr>
                                      <p:tavLst>
                                        <p:tav tm="0">
                                          <p:val>
                                            <p:fltVal val="0"/>
                                          </p:val>
                                        </p:tav>
                                        <p:tav tm="100000">
                                          <p:val>
                                            <p:strVal val="#ppt_h"/>
                                          </p:val>
                                        </p:tav>
                                      </p:tavLst>
                                    </p:anim>
                                    <p:animEffect transition="in" filter="fade">
                                      <p:cBhvr>
                                        <p:cTn id="57" dur="500"/>
                                        <p:tgtEl>
                                          <p:spTgt spid="58"/>
                                        </p:tgtEl>
                                      </p:cBhvr>
                                    </p:animEffect>
                                  </p:childTnLst>
                                </p:cTn>
                              </p:par>
                            </p:childTnLst>
                          </p:cTn>
                        </p:par>
                        <p:par>
                          <p:cTn id="58" fill="hold">
                            <p:stCondLst>
                              <p:cond delay="5000"/>
                            </p:stCondLst>
                            <p:childTnLst>
                              <p:par>
                                <p:cTn id="59" presetID="53" presetClass="entr" presetSubtype="16" fill="hold" grpId="0" nodeType="afterEffect">
                                  <p:stCondLst>
                                    <p:cond delay="0"/>
                                  </p:stCondLst>
                                  <p:childTnLst>
                                    <p:set>
                                      <p:cBhvr>
                                        <p:cTn id="60" dur="1" fill="hold">
                                          <p:stCondLst>
                                            <p:cond delay="0"/>
                                          </p:stCondLst>
                                        </p:cTn>
                                        <p:tgtEl>
                                          <p:spTgt spid="62"/>
                                        </p:tgtEl>
                                        <p:attrNameLst>
                                          <p:attrName>style.visibility</p:attrName>
                                        </p:attrNameLst>
                                      </p:cBhvr>
                                      <p:to>
                                        <p:strVal val="visible"/>
                                      </p:to>
                                    </p:set>
                                    <p:anim calcmode="lin" valueType="num">
                                      <p:cBhvr>
                                        <p:cTn id="61" dur="500" fill="hold"/>
                                        <p:tgtEl>
                                          <p:spTgt spid="62"/>
                                        </p:tgtEl>
                                        <p:attrNameLst>
                                          <p:attrName>ppt_w</p:attrName>
                                        </p:attrNameLst>
                                      </p:cBhvr>
                                      <p:tavLst>
                                        <p:tav tm="0">
                                          <p:val>
                                            <p:fltVal val="0"/>
                                          </p:val>
                                        </p:tav>
                                        <p:tav tm="100000">
                                          <p:val>
                                            <p:strVal val="#ppt_w"/>
                                          </p:val>
                                        </p:tav>
                                      </p:tavLst>
                                    </p:anim>
                                    <p:anim calcmode="lin" valueType="num">
                                      <p:cBhvr>
                                        <p:cTn id="62" dur="500" fill="hold"/>
                                        <p:tgtEl>
                                          <p:spTgt spid="62"/>
                                        </p:tgtEl>
                                        <p:attrNameLst>
                                          <p:attrName>ppt_h</p:attrName>
                                        </p:attrNameLst>
                                      </p:cBhvr>
                                      <p:tavLst>
                                        <p:tav tm="0">
                                          <p:val>
                                            <p:fltVal val="0"/>
                                          </p:val>
                                        </p:tav>
                                        <p:tav tm="100000">
                                          <p:val>
                                            <p:strVal val="#ppt_h"/>
                                          </p:val>
                                        </p:tav>
                                      </p:tavLst>
                                    </p:anim>
                                    <p:animEffect transition="in" filter="fade">
                                      <p:cBhvr>
                                        <p:cTn id="63" dur="500"/>
                                        <p:tgtEl>
                                          <p:spTgt spid="62"/>
                                        </p:tgtEl>
                                      </p:cBhvr>
                                    </p:animEffect>
                                  </p:childTnLst>
                                </p:cTn>
                              </p:par>
                            </p:childTnLst>
                          </p:cTn>
                        </p:par>
                        <p:par>
                          <p:cTn id="64" fill="hold">
                            <p:stCondLst>
                              <p:cond delay="5500"/>
                            </p:stCondLst>
                            <p:childTnLst>
                              <p:par>
                                <p:cTn id="65" presetID="22" presetClass="entr" presetSubtype="1" fill="hold" grpId="0" nodeType="afterEffect">
                                  <p:stCondLst>
                                    <p:cond delay="0"/>
                                  </p:stCondLst>
                                  <p:childTnLst>
                                    <p:set>
                                      <p:cBhvr>
                                        <p:cTn id="66" dur="1" fill="hold">
                                          <p:stCondLst>
                                            <p:cond delay="0"/>
                                          </p:stCondLst>
                                        </p:cTn>
                                        <p:tgtEl>
                                          <p:spTgt spid="43"/>
                                        </p:tgtEl>
                                        <p:attrNameLst>
                                          <p:attrName>style.visibility</p:attrName>
                                        </p:attrNameLst>
                                      </p:cBhvr>
                                      <p:to>
                                        <p:strVal val="visible"/>
                                      </p:to>
                                    </p:set>
                                    <p:animEffect transition="in" filter="wipe(up)">
                                      <p:cBhvr>
                                        <p:cTn id="67" dur="500"/>
                                        <p:tgtEl>
                                          <p:spTgt spid="43"/>
                                        </p:tgtEl>
                                      </p:cBhvr>
                                    </p:animEffect>
                                  </p:childTnLst>
                                </p:cTn>
                              </p:par>
                            </p:childTnLst>
                          </p:cTn>
                        </p:par>
                        <p:par>
                          <p:cTn id="68" fill="hold">
                            <p:stCondLst>
                              <p:cond delay="6000"/>
                            </p:stCondLst>
                            <p:childTnLst>
                              <p:par>
                                <p:cTn id="69" presetID="22" presetClass="entr" presetSubtype="1" fill="hold" grpId="0" nodeType="afterEffect">
                                  <p:stCondLst>
                                    <p:cond delay="0"/>
                                  </p:stCondLst>
                                  <p:childTnLst>
                                    <p:set>
                                      <p:cBhvr>
                                        <p:cTn id="70" dur="1" fill="hold">
                                          <p:stCondLst>
                                            <p:cond delay="0"/>
                                          </p:stCondLst>
                                        </p:cTn>
                                        <p:tgtEl>
                                          <p:spTgt spid="44"/>
                                        </p:tgtEl>
                                        <p:attrNameLst>
                                          <p:attrName>style.visibility</p:attrName>
                                        </p:attrNameLst>
                                      </p:cBhvr>
                                      <p:to>
                                        <p:strVal val="visible"/>
                                      </p:to>
                                    </p:set>
                                    <p:animEffect transition="in" filter="wipe(up)">
                                      <p:cBhvr>
                                        <p:cTn id="71" dur="500"/>
                                        <p:tgtEl>
                                          <p:spTgt spid="44"/>
                                        </p:tgtEl>
                                      </p:cBhvr>
                                    </p:animEffect>
                                  </p:childTnLst>
                                </p:cTn>
                              </p:par>
                            </p:childTnLst>
                          </p:cTn>
                        </p:par>
                        <p:par>
                          <p:cTn id="72" fill="hold">
                            <p:stCondLst>
                              <p:cond delay="6500"/>
                            </p:stCondLst>
                            <p:childTnLst>
                              <p:par>
                                <p:cTn id="73" presetID="37" presetClass="entr" presetSubtype="0" fill="hold" nodeType="afterEffect">
                                  <p:stCondLst>
                                    <p:cond delay="0"/>
                                  </p:stCondLst>
                                  <p:childTnLst>
                                    <p:set>
                                      <p:cBhvr>
                                        <p:cTn id="74" dur="1" fill="hold">
                                          <p:stCondLst>
                                            <p:cond delay="0"/>
                                          </p:stCondLst>
                                        </p:cTn>
                                        <p:tgtEl>
                                          <p:spTgt spid="47"/>
                                        </p:tgtEl>
                                        <p:attrNameLst>
                                          <p:attrName>style.visibility</p:attrName>
                                        </p:attrNameLst>
                                      </p:cBhvr>
                                      <p:to>
                                        <p:strVal val="visible"/>
                                      </p:to>
                                    </p:set>
                                    <p:animEffect transition="in" filter="fade">
                                      <p:cBhvr>
                                        <p:cTn id="75" dur="1000"/>
                                        <p:tgtEl>
                                          <p:spTgt spid="47"/>
                                        </p:tgtEl>
                                      </p:cBhvr>
                                    </p:animEffect>
                                    <p:anim calcmode="lin" valueType="num">
                                      <p:cBhvr>
                                        <p:cTn id="76" dur="1000" fill="hold"/>
                                        <p:tgtEl>
                                          <p:spTgt spid="47"/>
                                        </p:tgtEl>
                                        <p:attrNameLst>
                                          <p:attrName>ppt_x</p:attrName>
                                        </p:attrNameLst>
                                      </p:cBhvr>
                                      <p:tavLst>
                                        <p:tav tm="0">
                                          <p:val>
                                            <p:strVal val="#ppt_x"/>
                                          </p:val>
                                        </p:tav>
                                        <p:tav tm="100000">
                                          <p:val>
                                            <p:strVal val="#ppt_x"/>
                                          </p:val>
                                        </p:tav>
                                      </p:tavLst>
                                    </p:anim>
                                    <p:anim calcmode="lin" valueType="num">
                                      <p:cBhvr>
                                        <p:cTn id="77" dur="900" decel="100000" fill="hold"/>
                                        <p:tgtEl>
                                          <p:spTgt spid="47"/>
                                        </p:tgtEl>
                                        <p:attrNameLst>
                                          <p:attrName>ppt_y</p:attrName>
                                        </p:attrNameLst>
                                      </p:cBhvr>
                                      <p:tavLst>
                                        <p:tav tm="0">
                                          <p:val>
                                            <p:strVal val="#ppt_y+1"/>
                                          </p:val>
                                        </p:tav>
                                        <p:tav tm="100000">
                                          <p:val>
                                            <p:strVal val="#ppt_y-.03"/>
                                          </p:val>
                                        </p:tav>
                                      </p:tavLst>
                                    </p:anim>
                                    <p:anim calcmode="lin" valueType="num">
                                      <p:cBhvr>
                                        <p:cTn id="78" dur="100" accel="100000" fill="hold">
                                          <p:stCondLst>
                                            <p:cond delay="900"/>
                                          </p:stCondLst>
                                        </p:cTn>
                                        <p:tgtEl>
                                          <p:spTgt spid="47"/>
                                        </p:tgtEl>
                                        <p:attrNameLst>
                                          <p:attrName>ppt_y</p:attrName>
                                        </p:attrNameLst>
                                      </p:cBhvr>
                                      <p:tavLst>
                                        <p:tav tm="0">
                                          <p:val>
                                            <p:strVal val="#ppt_y-.03"/>
                                          </p:val>
                                        </p:tav>
                                        <p:tav tm="100000">
                                          <p:val>
                                            <p:strVal val="#ppt_y"/>
                                          </p:val>
                                        </p:tav>
                                      </p:tavLst>
                                    </p:anim>
                                  </p:childTnLst>
                                </p:cTn>
                              </p:par>
                            </p:childTnLst>
                          </p:cTn>
                        </p:par>
                        <p:par>
                          <p:cTn id="79" fill="hold">
                            <p:stCondLst>
                              <p:cond delay="7500"/>
                            </p:stCondLst>
                            <p:childTnLst>
                              <p:par>
                                <p:cTn id="80" presetID="53" presetClass="entr" presetSubtype="16" fill="hold" grpId="0" nodeType="afterEffect">
                                  <p:stCondLst>
                                    <p:cond delay="0"/>
                                  </p:stCondLst>
                                  <p:childTnLst>
                                    <p:set>
                                      <p:cBhvr>
                                        <p:cTn id="81" dur="1" fill="hold">
                                          <p:stCondLst>
                                            <p:cond delay="0"/>
                                          </p:stCondLst>
                                        </p:cTn>
                                        <p:tgtEl>
                                          <p:spTgt spid="52"/>
                                        </p:tgtEl>
                                        <p:attrNameLst>
                                          <p:attrName>style.visibility</p:attrName>
                                        </p:attrNameLst>
                                      </p:cBhvr>
                                      <p:to>
                                        <p:strVal val="visible"/>
                                      </p:to>
                                    </p:set>
                                    <p:anim calcmode="lin" valueType="num">
                                      <p:cBhvr>
                                        <p:cTn id="82" dur="500" fill="hold"/>
                                        <p:tgtEl>
                                          <p:spTgt spid="52"/>
                                        </p:tgtEl>
                                        <p:attrNameLst>
                                          <p:attrName>ppt_w</p:attrName>
                                        </p:attrNameLst>
                                      </p:cBhvr>
                                      <p:tavLst>
                                        <p:tav tm="0">
                                          <p:val>
                                            <p:fltVal val="0"/>
                                          </p:val>
                                        </p:tav>
                                        <p:tav tm="100000">
                                          <p:val>
                                            <p:strVal val="#ppt_w"/>
                                          </p:val>
                                        </p:tav>
                                      </p:tavLst>
                                    </p:anim>
                                    <p:anim calcmode="lin" valueType="num">
                                      <p:cBhvr>
                                        <p:cTn id="83" dur="500" fill="hold"/>
                                        <p:tgtEl>
                                          <p:spTgt spid="52"/>
                                        </p:tgtEl>
                                        <p:attrNameLst>
                                          <p:attrName>ppt_h</p:attrName>
                                        </p:attrNameLst>
                                      </p:cBhvr>
                                      <p:tavLst>
                                        <p:tav tm="0">
                                          <p:val>
                                            <p:fltVal val="0"/>
                                          </p:val>
                                        </p:tav>
                                        <p:tav tm="100000">
                                          <p:val>
                                            <p:strVal val="#ppt_h"/>
                                          </p:val>
                                        </p:tav>
                                      </p:tavLst>
                                    </p:anim>
                                    <p:animEffect transition="in" filter="fade">
                                      <p:cBhvr>
                                        <p:cTn id="84" dur="500"/>
                                        <p:tgtEl>
                                          <p:spTgt spid="52"/>
                                        </p:tgtEl>
                                      </p:cBhvr>
                                    </p:animEffect>
                                  </p:childTnLst>
                                </p:cTn>
                              </p:par>
                            </p:childTnLst>
                          </p:cTn>
                        </p:par>
                        <p:par>
                          <p:cTn id="85" fill="hold">
                            <p:stCondLst>
                              <p:cond delay="8000"/>
                            </p:stCondLst>
                            <p:childTnLst>
                              <p:par>
                                <p:cTn id="86" presetID="53" presetClass="entr" presetSubtype="16" fill="hold" grpId="0" nodeType="afterEffect">
                                  <p:stCondLst>
                                    <p:cond delay="0"/>
                                  </p:stCondLst>
                                  <p:childTnLst>
                                    <p:set>
                                      <p:cBhvr>
                                        <p:cTn id="87" dur="1" fill="hold">
                                          <p:stCondLst>
                                            <p:cond delay="0"/>
                                          </p:stCondLst>
                                        </p:cTn>
                                        <p:tgtEl>
                                          <p:spTgt spid="59"/>
                                        </p:tgtEl>
                                        <p:attrNameLst>
                                          <p:attrName>style.visibility</p:attrName>
                                        </p:attrNameLst>
                                      </p:cBhvr>
                                      <p:to>
                                        <p:strVal val="visible"/>
                                      </p:to>
                                    </p:set>
                                    <p:anim calcmode="lin" valueType="num">
                                      <p:cBhvr>
                                        <p:cTn id="88" dur="500" fill="hold"/>
                                        <p:tgtEl>
                                          <p:spTgt spid="59"/>
                                        </p:tgtEl>
                                        <p:attrNameLst>
                                          <p:attrName>ppt_w</p:attrName>
                                        </p:attrNameLst>
                                      </p:cBhvr>
                                      <p:tavLst>
                                        <p:tav tm="0">
                                          <p:val>
                                            <p:fltVal val="0"/>
                                          </p:val>
                                        </p:tav>
                                        <p:tav tm="100000">
                                          <p:val>
                                            <p:strVal val="#ppt_w"/>
                                          </p:val>
                                        </p:tav>
                                      </p:tavLst>
                                    </p:anim>
                                    <p:anim calcmode="lin" valueType="num">
                                      <p:cBhvr>
                                        <p:cTn id="89" dur="500" fill="hold"/>
                                        <p:tgtEl>
                                          <p:spTgt spid="59"/>
                                        </p:tgtEl>
                                        <p:attrNameLst>
                                          <p:attrName>ppt_h</p:attrName>
                                        </p:attrNameLst>
                                      </p:cBhvr>
                                      <p:tavLst>
                                        <p:tav tm="0">
                                          <p:val>
                                            <p:fltVal val="0"/>
                                          </p:val>
                                        </p:tav>
                                        <p:tav tm="100000">
                                          <p:val>
                                            <p:strVal val="#ppt_h"/>
                                          </p:val>
                                        </p:tav>
                                      </p:tavLst>
                                    </p:anim>
                                    <p:animEffect transition="in" filter="fade">
                                      <p:cBhvr>
                                        <p:cTn id="90" dur="500"/>
                                        <p:tgtEl>
                                          <p:spTgt spid="59"/>
                                        </p:tgtEl>
                                      </p:cBhvr>
                                    </p:animEffect>
                                  </p:childTnLst>
                                </p:cTn>
                              </p:par>
                            </p:childTnLst>
                          </p:cTn>
                        </p:par>
                        <p:par>
                          <p:cTn id="91" fill="hold">
                            <p:stCondLst>
                              <p:cond delay="8500"/>
                            </p:stCondLst>
                            <p:childTnLst>
                              <p:par>
                                <p:cTn id="92" presetID="53" presetClass="entr" presetSubtype="16" fill="hold" grpId="0" nodeType="afterEffect">
                                  <p:stCondLst>
                                    <p:cond delay="0"/>
                                  </p:stCondLst>
                                  <p:childTnLst>
                                    <p:set>
                                      <p:cBhvr>
                                        <p:cTn id="93" dur="1" fill="hold">
                                          <p:stCondLst>
                                            <p:cond delay="0"/>
                                          </p:stCondLst>
                                        </p:cTn>
                                        <p:tgtEl>
                                          <p:spTgt spid="61"/>
                                        </p:tgtEl>
                                        <p:attrNameLst>
                                          <p:attrName>style.visibility</p:attrName>
                                        </p:attrNameLst>
                                      </p:cBhvr>
                                      <p:to>
                                        <p:strVal val="visible"/>
                                      </p:to>
                                    </p:set>
                                    <p:anim calcmode="lin" valueType="num">
                                      <p:cBhvr>
                                        <p:cTn id="94" dur="500" fill="hold"/>
                                        <p:tgtEl>
                                          <p:spTgt spid="61"/>
                                        </p:tgtEl>
                                        <p:attrNameLst>
                                          <p:attrName>ppt_w</p:attrName>
                                        </p:attrNameLst>
                                      </p:cBhvr>
                                      <p:tavLst>
                                        <p:tav tm="0">
                                          <p:val>
                                            <p:fltVal val="0"/>
                                          </p:val>
                                        </p:tav>
                                        <p:tav tm="100000">
                                          <p:val>
                                            <p:strVal val="#ppt_w"/>
                                          </p:val>
                                        </p:tav>
                                      </p:tavLst>
                                    </p:anim>
                                    <p:anim calcmode="lin" valueType="num">
                                      <p:cBhvr>
                                        <p:cTn id="95" dur="500" fill="hold"/>
                                        <p:tgtEl>
                                          <p:spTgt spid="61"/>
                                        </p:tgtEl>
                                        <p:attrNameLst>
                                          <p:attrName>ppt_h</p:attrName>
                                        </p:attrNameLst>
                                      </p:cBhvr>
                                      <p:tavLst>
                                        <p:tav tm="0">
                                          <p:val>
                                            <p:fltVal val="0"/>
                                          </p:val>
                                        </p:tav>
                                        <p:tav tm="100000">
                                          <p:val>
                                            <p:strVal val="#ppt_h"/>
                                          </p:val>
                                        </p:tav>
                                      </p:tavLst>
                                    </p:anim>
                                    <p:animEffect transition="in" filter="fade">
                                      <p:cBhvr>
                                        <p:cTn id="96" dur="500"/>
                                        <p:tgtEl>
                                          <p:spTgt spid="61"/>
                                        </p:tgtEl>
                                      </p:cBhvr>
                                    </p:animEffect>
                                  </p:childTnLst>
                                </p:cTn>
                              </p:par>
                            </p:childTnLst>
                          </p:cTn>
                        </p:par>
                        <p:par>
                          <p:cTn id="97" fill="hold">
                            <p:stCondLst>
                              <p:cond delay="9000"/>
                            </p:stCondLst>
                            <p:childTnLst>
                              <p:par>
                                <p:cTn id="98" presetID="22" presetClass="entr" presetSubtype="1" fill="hold" grpId="0" nodeType="afterEffect">
                                  <p:stCondLst>
                                    <p:cond delay="0"/>
                                  </p:stCondLst>
                                  <p:childTnLst>
                                    <p:set>
                                      <p:cBhvr>
                                        <p:cTn id="99" dur="1" fill="hold">
                                          <p:stCondLst>
                                            <p:cond delay="0"/>
                                          </p:stCondLst>
                                        </p:cTn>
                                        <p:tgtEl>
                                          <p:spTgt spid="53"/>
                                        </p:tgtEl>
                                        <p:attrNameLst>
                                          <p:attrName>style.visibility</p:attrName>
                                        </p:attrNameLst>
                                      </p:cBhvr>
                                      <p:to>
                                        <p:strVal val="visible"/>
                                      </p:to>
                                    </p:set>
                                    <p:animEffect transition="in" filter="wipe(up)">
                                      <p:cBhvr>
                                        <p:cTn id="100" dur="500"/>
                                        <p:tgtEl>
                                          <p:spTgt spid="53"/>
                                        </p:tgtEl>
                                      </p:cBhvr>
                                    </p:animEffect>
                                  </p:childTnLst>
                                </p:cTn>
                              </p:par>
                            </p:childTnLst>
                          </p:cTn>
                        </p:par>
                        <p:par>
                          <p:cTn id="101" fill="hold">
                            <p:stCondLst>
                              <p:cond delay="9500"/>
                            </p:stCondLst>
                            <p:childTnLst>
                              <p:par>
                                <p:cTn id="102" presetID="22" presetClass="entr" presetSubtype="1" fill="hold" grpId="0" nodeType="afterEffect">
                                  <p:stCondLst>
                                    <p:cond delay="0"/>
                                  </p:stCondLst>
                                  <p:childTnLst>
                                    <p:set>
                                      <p:cBhvr>
                                        <p:cTn id="103" dur="1" fill="hold">
                                          <p:stCondLst>
                                            <p:cond delay="0"/>
                                          </p:stCondLst>
                                        </p:cTn>
                                        <p:tgtEl>
                                          <p:spTgt spid="54"/>
                                        </p:tgtEl>
                                        <p:attrNameLst>
                                          <p:attrName>style.visibility</p:attrName>
                                        </p:attrNameLst>
                                      </p:cBhvr>
                                      <p:to>
                                        <p:strVal val="visible"/>
                                      </p:to>
                                    </p:set>
                                    <p:animEffect transition="in" filter="wipe(up)">
                                      <p:cBhvr>
                                        <p:cTn id="104" dur="500"/>
                                        <p:tgtEl>
                                          <p:spTgt spid="54"/>
                                        </p:tgtEl>
                                      </p:cBhvr>
                                    </p:animEffect>
                                  </p:childTnLst>
                                </p:cTn>
                              </p:par>
                            </p:childTnLst>
                          </p:cTn>
                        </p:par>
                        <p:par>
                          <p:cTn id="105" fill="hold">
                            <p:stCondLst>
                              <p:cond delay="10000"/>
                            </p:stCondLst>
                            <p:childTnLst>
                              <p:par>
                                <p:cTn id="106" presetID="37" presetClass="entr" presetSubtype="0" fill="hold" nodeType="afterEffect">
                                  <p:stCondLst>
                                    <p:cond delay="0"/>
                                  </p:stCondLst>
                                  <p:childTnLst>
                                    <p:set>
                                      <p:cBhvr>
                                        <p:cTn id="107" dur="1" fill="hold">
                                          <p:stCondLst>
                                            <p:cond delay="0"/>
                                          </p:stCondLst>
                                        </p:cTn>
                                        <p:tgtEl>
                                          <p:spTgt spid="68"/>
                                        </p:tgtEl>
                                        <p:attrNameLst>
                                          <p:attrName>style.visibility</p:attrName>
                                        </p:attrNameLst>
                                      </p:cBhvr>
                                      <p:to>
                                        <p:strVal val="visible"/>
                                      </p:to>
                                    </p:set>
                                    <p:animEffect transition="in" filter="fade">
                                      <p:cBhvr>
                                        <p:cTn id="108" dur="1000"/>
                                        <p:tgtEl>
                                          <p:spTgt spid="68"/>
                                        </p:tgtEl>
                                      </p:cBhvr>
                                    </p:animEffect>
                                    <p:anim calcmode="lin" valueType="num">
                                      <p:cBhvr>
                                        <p:cTn id="109" dur="1000" fill="hold"/>
                                        <p:tgtEl>
                                          <p:spTgt spid="68"/>
                                        </p:tgtEl>
                                        <p:attrNameLst>
                                          <p:attrName>ppt_x</p:attrName>
                                        </p:attrNameLst>
                                      </p:cBhvr>
                                      <p:tavLst>
                                        <p:tav tm="0">
                                          <p:val>
                                            <p:strVal val="#ppt_x"/>
                                          </p:val>
                                        </p:tav>
                                        <p:tav tm="100000">
                                          <p:val>
                                            <p:strVal val="#ppt_x"/>
                                          </p:val>
                                        </p:tav>
                                      </p:tavLst>
                                    </p:anim>
                                    <p:anim calcmode="lin" valueType="num">
                                      <p:cBhvr>
                                        <p:cTn id="110" dur="900" decel="100000" fill="hold"/>
                                        <p:tgtEl>
                                          <p:spTgt spid="68"/>
                                        </p:tgtEl>
                                        <p:attrNameLst>
                                          <p:attrName>ppt_y</p:attrName>
                                        </p:attrNameLst>
                                      </p:cBhvr>
                                      <p:tavLst>
                                        <p:tav tm="0">
                                          <p:val>
                                            <p:strVal val="#ppt_y+1"/>
                                          </p:val>
                                        </p:tav>
                                        <p:tav tm="100000">
                                          <p:val>
                                            <p:strVal val="#ppt_y-.03"/>
                                          </p:val>
                                        </p:tav>
                                      </p:tavLst>
                                    </p:anim>
                                    <p:anim calcmode="lin" valueType="num">
                                      <p:cBhvr>
                                        <p:cTn id="111" dur="100" accel="100000" fill="hold">
                                          <p:stCondLst>
                                            <p:cond delay="900"/>
                                          </p:stCondLst>
                                        </p:cTn>
                                        <p:tgtEl>
                                          <p:spTgt spid="68"/>
                                        </p:tgtEl>
                                        <p:attrNameLst>
                                          <p:attrName>ppt_y</p:attrName>
                                        </p:attrNameLst>
                                      </p:cBhvr>
                                      <p:tavLst>
                                        <p:tav tm="0">
                                          <p:val>
                                            <p:strVal val="#ppt_y-.03"/>
                                          </p:val>
                                        </p:tav>
                                        <p:tav tm="100000">
                                          <p:val>
                                            <p:strVal val="#ppt_y"/>
                                          </p:val>
                                        </p:tav>
                                      </p:tavLst>
                                    </p:anim>
                                  </p:childTnLst>
                                </p:cTn>
                              </p:par>
                            </p:childTnLst>
                          </p:cTn>
                        </p:par>
                        <p:par>
                          <p:cTn id="112" fill="hold">
                            <p:stCondLst>
                              <p:cond delay="11000"/>
                            </p:stCondLst>
                            <p:childTnLst>
                              <p:par>
                                <p:cTn id="113" presetID="53" presetClass="entr" presetSubtype="16" fill="hold" grpId="0" nodeType="afterEffect">
                                  <p:stCondLst>
                                    <p:cond delay="0"/>
                                  </p:stCondLst>
                                  <p:childTnLst>
                                    <p:set>
                                      <p:cBhvr>
                                        <p:cTn id="114" dur="1" fill="hold">
                                          <p:stCondLst>
                                            <p:cond delay="0"/>
                                          </p:stCondLst>
                                        </p:cTn>
                                        <p:tgtEl>
                                          <p:spTgt spid="69"/>
                                        </p:tgtEl>
                                        <p:attrNameLst>
                                          <p:attrName>style.visibility</p:attrName>
                                        </p:attrNameLst>
                                      </p:cBhvr>
                                      <p:to>
                                        <p:strVal val="visible"/>
                                      </p:to>
                                    </p:set>
                                    <p:anim calcmode="lin" valueType="num">
                                      <p:cBhvr>
                                        <p:cTn id="115" dur="500" fill="hold"/>
                                        <p:tgtEl>
                                          <p:spTgt spid="69"/>
                                        </p:tgtEl>
                                        <p:attrNameLst>
                                          <p:attrName>ppt_w</p:attrName>
                                        </p:attrNameLst>
                                      </p:cBhvr>
                                      <p:tavLst>
                                        <p:tav tm="0">
                                          <p:val>
                                            <p:fltVal val="0"/>
                                          </p:val>
                                        </p:tav>
                                        <p:tav tm="100000">
                                          <p:val>
                                            <p:strVal val="#ppt_w"/>
                                          </p:val>
                                        </p:tav>
                                      </p:tavLst>
                                    </p:anim>
                                    <p:anim calcmode="lin" valueType="num">
                                      <p:cBhvr>
                                        <p:cTn id="116" dur="500" fill="hold"/>
                                        <p:tgtEl>
                                          <p:spTgt spid="69"/>
                                        </p:tgtEl>
                                        <p:attrNameLst>
                                          <p:attrName>ppt_h</p:attrName>
                                        </p:attrNameLst>
                                      </p:cBhvr>
                                      <p:tavLst>
                                        <p:tav tm="0">
                                          <p:val>
                                            <p:fltVal val="0"/>
                                          </p:val>
                                        </p:tav>
                                        <p:tav tm="100000">
                                          <p:val>
                                            <p:strVal val="#ppt_h"/>
                                          </p:val>
                                        </p:tav>
                                      </p:tavLst>
                                    </p:anim>
                                    <p:animEffect transition="in" filter="fade">
                                      <p:cBhvr>
                                        <p:cTn id="117" dur="500"/>
                                        <p:tgtEl>
                                          <p:spTgt spid="69"/>
                                        </p:tgtEl>
                                      </p:cBhvr>
                                    </p:animEffect>
                                  </p:childTnLst>
                                </p:cTn>
                              </p:par>
                              <p:par>
                                <p:cTn id="118" presetID="53" presetClass="entr" presetSubtype="16" fill="hold" grpId="0" nodeType="withEffect">
                                  <p:stCondLst>
                                    <p:cond delay="0"/>
                                  </p:stCondLst>
                                  <p:childTnLst>
                                    <p:set>
                                      <p:cBhvr>
                                        <p:cTn id="119" dur="1" fill="hold">
                                          <p:stCondLst>
                                            <p:cond delay="0"/>
                                          </p:stCondLst>
                                        </p:cTn>
                                        <p:tgtEl>
                                          <p:spTgt spid="75"/>
                                        </p:tgtEl>
                                        <p:attrNameLst>
                                          <p:attrName>style.visibility</p:attrName>
                                        </p:attrNameLst>
                                      </p:cBhvr>
                                      <p:to>
                                        <p:strVal val="visible"/>
                                      </p:to>
                                    </p:set>
                                    <p:anim calcmode="lin" valueType="num">
                                      <p:cBhvr>
                                        <p:cTn id="120" dur="500" fill="hold"/>
                                        <p:tgtEl>
                                          <p:spTgt spid="75"/>
                                        </p:tgtEl>
                                        <p:attrNameLst>
                                          <p:attrName>ppt_w</p:attrName>
                                        </p:attrNameLst>
                                      </p:cBhvr>
                                      <p:tavLst>
                                        <p:tav tm="0">
                                          <p:val>
                                            <p:fltVal val="0"/>
                                          </p:val>
                                        </p:tav>
                                        <p:tav tm="100000">
                                          <p:val>
                                            <p:strVal val="#ppt_w"/>
                                          </p:val>
                                        </p:tav>
                                      </p:tavLst>
                                    </p:anim>
                                    <p:anim calcmode="lin" valueType="num">
                                      <p:cBhvr>
                                        <p:cTn id="121" dur="500" fill="hold"/>
                                        <p:tgtEl>
                                          <p:spTgt spid="75"/>
                                        </p:tgtEl>
                                        <p:attrNameLst>
                                          <p:attrName>ppt_h</p:attrName>
                                        </p:attrNameLst>
                                      </p:cBhvr>
                                      <p:tavLst>
                                        <p:tav tm="0">
                                          <p:val>
                                            <p:fltVal val="0"/>
                                          </p:val>
                                        </p:tav>
                                        <p:tav tm="100000">
                                          <p:val>
                                            <p:strVal val="#ppt_h"/>
                                          </p:val>
                                        </p:tav>
                                      </p:tavLst>
                                    </p:anim>
                                    <p:animEffect transition="in" filter="fade">
                                      <p:cBhvr>
                                        <p:cTn id="122" dur="500"/>
                                        <p:tgtEl>
                                          <p:spTgt spid="75"/>
                                        </p:tgtEl>
                                      </p:cBhvr>
                                    </p:animEffect>
                                  </p:childTnLst>
                                </p:cTn>
                              </p:par>
                            </p:childTnLst>
                          </p:cTn>
                        </p:par>
                        <p:par>
                          <p:cTn id="123" fill="hold">
                            <p:stCondLst>
                              <p:cond delay="11500"/>
                            </p:stCondLst>
                            <p:childTnLst>
                              <p:par>
                                <p:cTn id="124" presetID="53" presetClass="entr" presetSubtype="16" fill="hold" grpId="0" nodeType="afterEffect">
                                  <p:stCondLst>
                                    <p:cond delay="0"/>
                                  </p:stCondLst>
                                  <p:childTnLst>
                                    <p:set>
                                      <p:cBhvr>
                                        <p:cTn id="125" dur="1" fill="hold">
                                          <p:stCondLst>
                                            <p:cond delay="0"/>
                                          </p:stCondLst>
                                        </p:cTn>
                                        <p:tgtEl>
                                          <p:spTgt spid="72"/>
                                        </p:tgtEl>
                                        <p:attrNameLst>
                                          <p:attrName>style.visibility</p:attrName>
                                        </p:attrNameLst>
                                      </p:cBhvr>
                                      <p:to>
                                        <p:strVal val="visible"/>
                                      </p:to>
                                    </p:set>
                                    <p:anim calcmode="lin" valueType="num">
                                      <p:cBhvr>
                                        <p:cTn id="126" dur="500" fill="hold"/>
                                        <p:tgtEl>
                                          <p:spTgt spid="72"/>
                                        </p:tgtEl>
                                        <p:attrNameLst>
                                          <p:attrName>ppt_w</p:attrName>
                                        </p:attrNameLst>
                                      </p:cBhvr>
                                      <p:tavLst>
                                        <p:tav tm="0">
                                          <p:val>
                                            <p:fltVal val="0"/>
                                          </p:val>
                                        </p:tav>
                                        <p:tav tm="100000">
                                          <p:val>
                                            <p:strVal val="#ppt_w"/>
                                          </p:val>
                                        </p:tav>
                                      </p:tavLst>
                                    </p:anim>
                                    <p:anim calcmode="lin" valueType="num">
                                      <p:cBhvr>
                                        <p:cTn id="127" dur="500" fill="hold"/>
                                        <p:tgtEl>
                                          <p:spTgt spid="72"/>
                                        </p:tgtEl>
                                        <p:attrNameLst>
                                          <p:attrName>ppt_h</p:attrName>
                                        </p:attrNameLst>
                                      </p:cBhvr>
                                      <p:tavLst>
                                        <p:tav tm="0">
                                          <p:val>
                                            <p:fltVal val="0"/>
                                          </p:val>
                                        </p:tav>
                                        <p:tav tm="100000">
                                          <p:val>
                                            <p:strVal val="#ppt_h"/>
                                          </p:val>
                                        </p:tav>
                                      </p:tavLst>
                                    </p:anim>
                                    <p:animEffect transition="in" filter="fade">
                                      <p:cBhvr>
                                        <p:cTn id="128" dur="500"/>
                                        <p:tgtEl>
                                          <p:spTgt spid="72"/>
                                        </p:tgtEl>
                                      </p:cBhvr>
                                    </p:animEffect>
                                  </p:childTnLst>
                                </p:cTn>
                              </p:par>
                            </p:childTnLst>
                          </p:cTn>
                        </p:par>
                        <p:par>
                          <p:cTn id="129" fill="hold">
                            <p:stCondLst>
                              <p:cond delay="12000"/>
                            </p:stCondLst>
                            <p:childTnLst>
                              <p:par>
                                <p:cTn id="130" presetID="22" presetClass="entr" presetSubtype="1" fill="hold" grpId="0" nodeType="afterEffect">
                                  <p:stCondLst>
                                    <p:cond delay="0"/>
                                  </p:stCondLst>
                                  <p:childTnLst>
                                    <p:set>
                                      <p:cBhvr>
                                        <p:cTn id="131" dur="1" fill="hold">
                                          <p:stCondLst>
                                            <p:cond delay="0"/>
                                          </p:stCondLst>
                                        </p:cTn>
                                        <p:tgtEl>
                                          <p:spTgt spid="70"/>
                                        </p:tgtEl>
                                        <p:attrNameLst>
                                          <p:attrName>style.visibility</p:attrName>
                                        </p:attrNameLst>
                                      </p:cBhvr>
                                      <p:to>
                                        <p:strVal val="visible"/>
                                      </p:to>
                                    </p:set>
                                    <p:animEffect transition="in" filter="wipe(up)">
                                      <p:cBhvr>
                                        <p:cTn id="132" dur="500"/>
                                        <p:tgtEl>
                                          <p:spTgt spid="70"/>
                                        </p:tgtEl>
                                      </p:cBhvr>
                                    </p:animEffect>
                                  </p:childTnLst>
                                </p:cTn>
                              </p:par>
                            </p:childTnLst>
                          </p:cTn>
                        </p:par>
                        <p:par>
                          <p:cTn id="133" fill="hold">
                            <p:stCondLst>
                              <p:cond delay="12500"/>
                            </p:stCondLst>
                            <p:childTnLst>
                              <p:par>
                                <p:cTn id="134" presetID="22" presetClass="entr" presetSubtype="1" fill="hold" grpId="0" nodeType="afterEffect">
                                  <p:stCondLst>
                                    <p:cond delay="0"/>
                                  </p:stCondLst>
                                  <p:childTnLst>
                                    <p:set>
                                      <p:cBhvr>
                                        <p:cTn id="135" dur="1" fill="hold">
                                          <p:stCondLst>
                                            <p:cond delay="0"/>
                                          </p:stCondLst>
                                        </p:cTn>
                                        <p:tgtEl>
                                          <p:spTgt spid="66"/>
                                        </p:tgtEl>
                                        <p:attrNameLst>
                                          <p:attrName>style.visibility</p:attrName>
                                        </p:attrNameLst>
                                      </p:cBhvr>
                                      <p:to>
                                        <p:strVal val="visible"/>
                                      </p:to>
                                    </p:set>
                                    <p:animEffect transition="in" filter="wipe(up)">
                                      <p:cBhvr>
                                        <p:cTn id="136" dur="500"/>
                                        <p:tgtEl>
                                          <p:spTgt spid="6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41" grpId="0"/>
      <p:bldP spid="44" grpId="0"/>
      <p:bldP spid="54" grpId="0"/>
      <p:bldP spid="39" grpId="0" animBg="1"/>
      <p:bldP spid="40" grpId="0" animBg="1"/>
      <p:bldP spid="60" grpId="0"/>
      <p:bldP spid="52" grpId="0" animBg="1"/>
      <p:bldP spid="53" grpId="0" animBg="1"/>
      <p:bldP spid="59" grpId="0" animBg="1"/>
      <p:bldP spid="61" grpId="0"/>
      <p:bldP spid="42" grpId="0" animBg="1"/>
      <p:bldP spid="43" grpId="0" animBg="1"/>
      <p:bldP spid="58" grpId="0" animBg="1"/>
      <p:bldP spid="62" grpId="0"/>
      <p:bldP spid="66" grpId="0"/>
      <p:bldP spid="69" grpId="0" animBg="1"/>
      <p:bldP spid="70" grpId="0" animBg="1"/>
      <p:bldP spid="72" grpId="0"/>
      <p:bldP spid="75"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1645</TotalTime>
  <Words>1278</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Lato</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355</cp:revision>
  <dcterms:created xsi:type="dcterms:W3CDTF">2016-09-28T22:08:47Z</dcterms:created>
  <dcterms:modified xsi:type="dcterms:W3CDTF">2017-01-20T00:43:35Z</dcterms:modified>
</cp:coreProperties>
</file>