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8553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45" name="Group 44"/>
          <p:cNvGrpSpPr/>
          <p:nvPr/>
        </p:nvGrpSpPr>
        <p:grpSpPr>
          <a:xfrm>
            <a:off x="610498" y="1971351"/>
            <a:ext cx="3573507" cy="2352115"/>
            <a:chOff x="1126863" y="2035899"/>
            <a:chExt cx="3573507" cy="2352115"/>
          </a:xfrm>
          <a:solidFill>
            <a:srgbClr val="FE4A1E"/>
          </a:solidFill>
        </p:grpSpPr>
        <p:sp>
          <p:nvSpPr>
            <p:cNvPr id="13" name="Freeform 12"/>
            <p:cNvSpPr/>
            <p:nvPr/>
          </p:nvSpPr>
          <p:spPr>
            <a:xfrm>
              <a:off x="1258644" y="2216071"/>
              <a:ext cx="3302598" cy="2167128"/>
            </a:xfrm>
            <a:custGeom>
              <a:avLst/>
              <a:gdLst>
                <a:gd name="connsiteX0" fmla="*/ 1651299 w 3302598"/>
                <a:gd name="connsiteY0" fmla="*/ 0 h 2148644"/>
                <a:gd name="connsiteX1" fmla="*/ 3176027 w 3302598"/>
                <a:gd name="connsiteY1" fmla="*/ 163514 h 2148644"/>
                <a:gd name="connsiteX2" fmla="*/ 3302598 w 3302598"/>
                <a:gd name="connsiteY2" fmla="*/ 196744 h 2148644"/>
                <a:gd name="connsiteX3" fmla="*/ 3302598 w 3302598"/>
                <a:gd name="connsiteY3" fmla="*/ 2142105 h 2148644"/>
                <a:gd name="connsiteX4" fmla="*/ 3242514 w 3302598"/>
                <a:gd name="connsiteY4" fmla="*/ 2125117 h 2148644"/>
                <a:gd name="connsiteX5" fmla="*/ 1663850 w 3302598"/>
                <a:gd name="connsiteY5" fmla="*/ 1948476 h 2148644"/>
                <a:gd name="connsiteX6" fmla="*/ 249768 w 3302598"/>
                <a:gd name="connsiteY6" fmla="*/ 2087087 h 2148644"/>
                <a:gd name="connsiteX7" fmla="*/ 0 w 3302598"/>
                <a:gd name="connsiteY7" fmla="*/ 2148644 h 2148644"/>
                <a:gd name="connsiteX8" fmla="*/ 0 w 3302598"/>
                <a:gd name="connsiteY8" fmla="*/ 196744 h 2148644"/>
                <a:gd name="connsiteX9" fmla="*/ 126572 w 3302598"/>
                <a:gd name="connsiteY9" fmla="*/ 163514 h 2148644"/>
                <a:gd name="connsiteX10" fmla="*/ 1651299 w 3302598"/>
                <a:gd name="connsiteY10" fmla="*/ 0 h 2148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302598" h="2148644">
                  <a:moveTo>
                    <a:pt x="1651299" y="0"/>
                  </a:moveTo>
                  <a:cubicBezTo>
                    <a:pt x="2216093" y="0"/>
                    <a:pt x="2740785" y="60280"/>
                    <a:pt x="3176027" y="163514"/>
                  </a:cubicBezTo>
                  <a:lnTo>
                    <a:pt x="3302598" y="196744"/>
                  </a:lnTo>
                  <a:lnTo>
                    <a:pt x="3302598" y="2142105"/>
                  </a:lnTo>
                  <a:lnTo>
                    <a:pt x="3242514" y="2125117"/>
                  </a:lnTo>
                  <a:cubicBezTo>
                    <a:pt x="2796991" y="2013884"/>
                    <a:pt x="2252177" y="1948476"/>
                    <a:pt x="1663850" y="1948476"/>
                  </a:cubicBezTo>
                  <a:cubicBezTo>
                    <a:pt x="1146123" y="1948476"/>
                    <a:pt x="662092" y="1999128"/>
                    <a:pt x="249768" y="2087087"/>
                  </a:cubicBezTo>
                  <a:lnTo>
                    <a:pt x="0" y="2148644"/>
                  </a:lnTo>
                  <a:lnTo>
                    <a:pt x="0" y="196744"/>
                  </a:lnTo>
                  <a:lnTo>
                    <a:pt x="126572" y="163514"/>
                  </a:lnTo>
                  <a:cubicBezTo>
                    <a:pt x="561814" y="60280"/>
                    <a:pt x="1086506" y="0"/>
                    <a:pt x="165129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130989" y="2247706"/>
              <a:ext cx="146304" cy="2135694"/>
            </a:xfrm>
            <a:custGeom>
              <a:avLst/>
              <a:gdLst>
                <a:gd name="connsiteX0" fmla="*/ 0 w 146304"/>
                <a:gd name="connsiteY0" fmla="*/ 0 h 2135694"/>
                <a:gd name="connsiteX1" fmla="*/ 146304 w 146304"/>
                <a:gd name="connsiteY1" fmla="*/ 141284 h 2135694"/>
                <a:gd name="connsiteX2" fmla="*/ 146304 w 146304"/>
                <a:gd name="connsiteY2" fmla="*/ 2135694 h 2135694"/>
                <a:gd name="connsiteX3" fmla="*/ 0 w 146304"/>
                <a:gd name="connsiteY3" fmla="*/ 1994410 h 2135694"/>
              </a:gdLst>
              <a:ahLst/>
              <a:cxnLst>
                <a:cxn ang="0">
                  <a:pos x="connsiteX0" y="connsiteY0"/>
                </a:cxn>
                <a:cxn ang="0">
                  <a:pos x="connsiteX1" y="connsiteY1"/>
                </a:cxn>
                <a:cxn ang="0">
                  <a:pos x="connsiteX2" y="connsiteY2"/>
                </a:cxn>
                <a:cxn ang="0">
                  <a:pos x="connsiteX3" y="connsiteY3"/>
                </a:cxn>
              </a:cxnLst>
              <a:rect l="l" t="t" r="r" b="b"/>
              <a:pathLst>
                <a:path w="146304" h="2135694">
                  <a:moveTo>
                    <a:pt x="0" y="0"/>
                  </a:moveTo>
                  <a:lnTo>
                    <a:pt x="146304" y="141284"/>
                  </a:lnTo>
                  <a:lnTo>
                    <a:pt x="146304" y="2135694"/>
                  </a:lnTo>
                  <a:lnTo>
                    <a:pt x="0" y="1994410"/>
                  </a:lnTo>
                  <a:close/>
                </a:path>
              </a:pathLst>
            </a:custGeom>
            <a:solidFill>
              <a:srgbClr val="D62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4554066" y="2242128"/>
              <a:ext cx="146304" cy="2145886"/>
            </a:xfrm>
            <a:custGeom>
              <a:avLst/>
              <a:gdLst>
                <a:gd name="connsiteX0" fmla="*/ 146304 w 146304"/>
                <a:gd name="connsiteY0" fmla="*/ 0 h 2145886"/>
                <a:gd name="connsiteX1" fmla="*/ 146304 w 146304"/>
                <a:gd name="connsiteY1" fmla="*/ 1994384 h 2145886"/>
                <a:gd name="connsiteX2" fmla="*/ 0 w 146304"/>
                <a:gd name="connsiteY2" fmla="*/ 2145886 h 2145886"/>
                <a:gd name="connsiteX3" fmla="*/ 0 w 146304"/>
                <a:gd name="connsiteY3" fmla="*/ 151503 h 2145886"/>
              </a:gdLst>
              <a:ahLst/>
              <a:cxnLst>
                <a:cxn ang="0">
                  <a:pos x="connsiteX0" y="connsiteY0"/>
                </a:cxn>
                <a:cxn ang="0">
                  <a:pos x="connsiteX1" y="connsiteY1"/>
                </a:cxn>
                <a:cxn ang="0">
                  <a:pos x="connsiteX2" y="connsiteY2"/>
                </a:cxn>
                <a:cxn ang="0">
                  <a:pos x="connsiteX3" y="connsiteY3"/>
                </a:cxn>
              </a:cxnLst>
              <a:rect l="l" t="t" r="r" b="b"/>
              <a:pathLst>
                <a:path w="146304" h="2145886">
                  <a:moveTo>
                    <a:pt x="146304" y="0"/>
                  </a:moveTo>
                  <a:lnTo>
                    <a:pt x="146304" y="1994384"/>
                  </a:lnTo>
                  <a:lnTo>
                    <a:pt x="0" y="2145886"/>
                  </a:lnTo>
                  <a:lnTo>
                    <a:pt x="0" y="151503"/>
                  </a:lnTo>
                  <a:close/>
                </a:path>
              </a:pathLst>
            </a:custGeom>
            <a:solidFill>
              <a:srgbClr val="D62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a:off x="1126863" y="2035899"/>
              <a:ext cx="3566160" cy="385006"/>
            </a:xfrm>
            <a:custGeom>
              <a:avLst/>
              <a:gdLst>
                <a:gd name="connsiteX0" fmla="*/ 1783080 w 3566160"/>
                <a:gd name="connsiteY0" fmla="*/ 0 h 385006"/>
                <a:gd name="connsiteX1" fmla="*/ 3429488 w 3566160"/>
                <a:gd name="connsiteY1" fmla="*/ 176563 h 385006"/>
                <a:gd name="connsiteX2" fmla="*/ 3566160 w 3566160"/>
                <a:gd name="connsiteY2" fmla="*/ 212445 h 385006"/>
                <a:gd name="connsiteX3" fmla="*/ 3566160 w 3566160"/>
                <a:gd name="connsiteY3" fmla="*/ 248452 h 385006"/>
                <a:gd name="connsiteX4" fmla="*/ 3434291 w 3566160"/>
                <a:gd name="connsiteY4" fmla="*/ 385006 h 385006"/>
                <a:gd name="connsiteX5" fmla="*/ 3429488 w 3566160"/>
                <a:gd name="connsiteY5" fmla="*/ 383745 h 385006"/>
                <a:gd name="connsiteX6" fmla="*/ 1783080 w 3566160"/>
                <a:gd name="connsiteY6" fmla="*/ 207182 h 385006"/>
                <a:gd name="connsiteX7" fmla="*/ 506433 w 3566160"/>
                <a:gd name="connsiteY7" fmla="*/ 309130 h 385006"/>
                <a:gd name="connsiteX8" fmla="*/ 151712 w 3566160"/>
                <a:gd name="connsiteY8" fmla="*/ 380710 h 385006"/>
                <a:gd name="connsiteX9" fmla="*/ 0 w 3566160"/>
                <a:gd name="connsiteY9" fmla="*/ 238914 h 385006"/>
                <a:gd name="connsiteX10" fmla="*/ 0 w 3566160"/>
                <a:gd name="connsiteY10" fmla="*/ 212445 h 385006"/>
                <a:gd name="connsiteX11" fmla="*/ 136673 w 3566160"/>
                <a:gd name="connsiteY11" fmla="*/ 176563 h 385006"/>
                <a:gd name="connsiteX12" fmla="*/ 1783080 w 3566160"/>
                <a:gd name="connsiteY12" fmla="*/ 0 h 385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66160" h="385006">
                  <a:moveTo>
                    <a:pt x="1783080" y="0"/>
                  </a:moveTo>
                  <a:cubicBezTo>
                    <a:pt x="2392947" y="0"/>
                    <a:pt x="2959512" y="65091"/>
                    <a:pt x="3429488" y="176563"/>
                  </a:cubicBezTo>
                  <a:lnTo>
                    <a:pt x="3566160" y="212445"/>
                  </a:lnTo>
                  <a:lnTo>
                    <a:pt x="3566160" y="248452"/>
                  </a:lnTo>
                  <a:lnTo>
                    <a:pt x="3434291" y="385006"/>
                  </a:lnTo>
                  <a:lnTo>
                    <a:pt x="3429488" y="383745"/>
                  </a:lnTo>
                  <a:cubicBezTo>
                    <a:pt x="2959512" y="272273"/>
                    <a:pt x="2392947" y="207182"/>
                    <a:pt x="1783080" y="207182"/>
                  </a:cubicBezTo>
                  <a:cubicBezTo>
                    <a:pt x="1325681" y="207182"/>
                    <a:pt x="892638" y="243796"/>
                    <a:pt x="506433" y="309130"/>
                  </a:cubicBezTo>
                  <a:lnTo>
                    <a:pt x="151712" y="380710"/>
                  </a:lnTo>
                  <a:lnTo>
                    <a:pt x="0" y="238914"/>
                  </a:lnTo>
                  <a:lnTo>
                    <a:pt x="0" y="212445"/>
                  </a:lnTo>
                  <a:lnTo>
                    <a:pt x="136673" y="176563"/>
                  </a:lnTo>
                  <a:cubicBezTo>
                    <a:pt x="606649" y="65091"/>
                    <a:pt x="1173214" y="0"/>
                    <a:pt x="1783080" y="0"/>
                  </a:cubicBezTo>
                  <a:close/>
                </a:path>
              </a:pathLst>
            </a:custGeom>
            <a:solidFill>
              <a:srgbClr val="EA36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p:cNvGrpSpPr/>
          <p:nvPr/>
        </p:nvGrpSpPr>
        <p:grpSpPr>
          <a:xfrm>
            <a:off x="4380688" y="2229114"/>
            <a:ext cx="3302598" cy="2288992"/>
            <a:chOff x="4897053" y="2293662"/>
            <a:chExt cx="3302598" cy="2288992"/>
          </a:xfrm>
          <a:solidFill>
            <a:srgbClr val="5C9AD3"/>
          </a:solidFill>
        </p:grpSpPr>
        <p:sp>
          <p:nvSpPr>
            <p:cNvPr id="37" name="Freeform 36"/>
            <p:cNvSpPr/>
            <p:nvPr/>
          </p:nvSpPr>
          <p:spPr>
            <a:xfrm rot="10800000">
              <a:off x="4899205" y="2293662"/>
              <a:ext cx="3291840" cy="347472"/>
            </a:xfrm>
            <a:custGeom>
              <a:avLst/>
              <a:gdLst>
                <a:gd name="connsiteX0" fmla="*/ 141687 w 3284488"/>
                <a:gd name="connsiteY0" fmla="*/ 334032 h 334032"/>
                <a:gd name="connsiteX1" fmla="*/ 0 w 3284488"/>
                <a:gd name="connsiteY1" fmla="*/ 197206 h 334032"/>
                <a:gd name="connsiteX2" fmla="*/ 237751 w 3284488"/>
                <a:gd name="connsiteY2" fmla="*/ 138611 h 334032"/>
                <a:gd name="connsiteX3" fmla="*/ 1651833 w 3284488"/>
                <a:gd name="connsiteY3" fmla="*/ 0 h 334032"/>
                <a:gd name="connsiteX4" fmla="*/ 3230497 w 3284488"/>
                <a:gd name="connsiteY4" fmla="*/ 176641 h 334032"/>
                <a:gd name="connsiteX5" fmla="*/ 3284488 w 3284488"/>
                <a:gd name="connsiteY5" fmla="*/ 191906 h 334032"/>
                <a:gd name="connsiteX6" fmla="*/ 3149868 w 3284488"/>
                <a:gd name="connsiteY6" fmla="*/ 331310 h 334032"/>
                <a:gd name="connsiteX7" fmla="*/ 2878609 w 3284488"/>
                <a:gd name="connsiteY7" fmla="*/ 273860 h 334032"/>
                <a:gd name="connsiteX8" fmla="*/ 1651833 w 3284488"/>
                <a:gd name="connsiteY8" fmla="*/ 171745 h 334032"/>
                <a:gd name="connsiteX9" fmla="*/ 237751 w 3284488"/>
                <a:gd name="connsiteY9" fmla="*/ 310356 h 334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84488" h="334032">
                  <a:moveTo>
                    <a:pt x="141687" y="334032"/>
                  </a:moveTo>
                  <a:lnTo>
                    <a:pt x="0" y="197206"/>
                  </a:lnTo>
                  <a:lnTo>
                    <a:pt x="237751" y="138611"/>
                  </a:lnTo>
                  <a:cubicBezTo>
                    <a:pt x="650075" y="50652"/>
                    <a:pt x="1134106" y="0"/>
                    <a:pt x="1651833" y="0"/>
                  </a:cubicBezTo>
                  <a:cubicBezTo>
                    <a:pt x="2240160" y="0"/>
                    <a:pt x="2784974" y="65408"/>
                    <a:pt x="3230497" y="176641"/>
                  </a:cubicBezTo>
                  <a:lnTo>
                    <a:pt x="3284488" y="191906"/>
                  </a:lnTo>
                  <a:lnTo>
                    <a:pt x="3149868" y="331310"/>
                  </a:lnTo>
                  <a:lnTo>
                    <a:pt x="2878609" y="273860"/>
                  </a:lnTo>
                  <a:cubicBezTo>
                    <a:pt x="2509848" y="208537"/>
                    <a:pt x="2093078" y="171745"/>
                    <a:pt x="1651833" y="171745"/>
                  </a:cubicBezTo>
                  <a:cubicBezTo>
                    <a:pt x="1134106" y="171745"/>
                    <a:pt x="650075" y="222397"/>
                    <a:pt x="237751" y="310356"/>
                  </a:cubicBezTo>
                  <a:close/>
                </a:path>
              </a:pathLst>
            </a:custGeom>
            <a:solidFill>
              <a:srgbClr val="4886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rot="10800000">
              <a:off x="4897053" y="2434010"/>
              <a:ext cx="3302598" cy="2148644"/>
            </a:xfrm>
            <a:custGeom>
              <a:avLst/>
              <a:gdLst>
                <a:gd name="connsiteX0" fmla="*/ 1651299 w 3302598"/>
                <a:gd name="connsiteY0" fmla="*/ 0 h 2148644"/>
                <a:gd name="connsiteX1" fmla="*/ 3176027 w 3302598"/>
                <a:gd name="connsiteY1" fmla="*/ 163514 h 2148644"/>
                <a:gd name="connsiteX2" fmla="*/ 3302598 w 3302598"/>
                <a:gd name="connsiteY2" fmla="*/ 196744 h 2148644"/>
                <a:gd name="connsiteX3" fmla="*/ 3302598 w 3302598"/>
                <a:gd name="connsiteY3" fmla="*/ 2142105 h 2148644"/>
                <a:gd name="connsiteX4" fmla="*/ 3242514 w 3302598"/>
                <a:gd name="connsiteY4" fmla="*/ 2125117 h 2148644"/>
                <a:gd name="connsiteX5" fmla="*/ 1663850 w 3302598"/>
                <a:gd name="connsiteY5" fmla="*/ 1948476 h 2148644"/>
                <a:gd name="connsiteX6" fmla="*/ 249768 w 3302598"/>
                <a:gd name="connsiteY6" fmla="*/ 2087087 h 2148644"/>
                <a:gd name="connsiteX7" fmla="*/ 0 w 3302598"/>
                <a:gd name="connsiteY7" fmla="*/ 2148644 h 2148644"/>
                <a:gd name="connsiteX8" fmla="*/ 0 w 3302598"/>
                <a:gd name="connsiteY8" fmla="*/ 196744 h 2148644"/>
                <a:gd name="connsiteX9" fmla="*/ 126572 w 3302598"/>
                <a:gd name="connsiteY9" fmla="*/ 163514 h 2148644"/>
                <a:gd name="connsiteX10" fmla="*/ 1651299 w 3302598"/>
                <a:gd name="connsiteY10" fmla="*/ 0 h 2148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302598" h="2148644">
                  <a:moveTo>
                    <a:pt x="1651299" y="0"/>
                  </a:moveTo>
                  <a:cubicBezTo>
                    <a:pt x="2216093" y="0"/>
                    <a:pt x="2740785" y="60280"/>
                    <a:pt x="3176027" y="163514"/>
                  </a:cubicBezTo>
                  <a:lnTo>
                    <a:pt x="3302598" y="196744"/>
                  </a:lnTo>
                  <a:lnTo>
                    <a:pt x="3302598" y="2142105"/>
                  </a:lnTo>
                  <a:lnTo>
                    <a:pt x="3242514" y="2125117"/>
                  </a:lnTo>
                  <a:cubicBezTo>
                    <a:pt x="2796991" y="2013884"/>
                    <a:pt x="2252177" y="1948476"/>
                    <a:pt x="1663850" y="1948476"/>
                  </a:cubicBezTo>
                  <a:cubicBezTo>
                    <a:pt x="1146123" y="1948476"/>
                    <a:pt x="662092" y="1999128"/>
                    <a:pt x="249768" y="2087087"/>
                  </a:cubicBezTo>
                  <a:lnTo>
                    <a:pt x="0" y="2148644"/>
                  </a:lnTo>
                  <a:lnTo>
                    <a:pt x="0" y="196744"/>
                  </a:lnTo>
                  <a:lnTo>
                    <a:pt x="126572" y="163514"/>
                  </a:lnTo>
                  <a:cubicBezTo>
                    <a:pt x="561814" y="60280"/>
                    <a:pt x="1086506" y="0"/>
                    <a:pt x="165129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Oval 38"/>
          <p:cNvSpPr>
            <a:spLocks noChangeAspect="1"/>
          </p:cNvSpPr>
          <p:nvPr/>
        </p:nvSpPr>
        <p:spPr>
          <a:xfrm>
            <a:off x="1799218" y="1557163"/>
            <a:ext cx="1188720" cy="1188720"/>
          </a:xfrm>
          <a:prstGeom prst="ellipse">
            <a:avLst/>
          </a:prstGeom>
          <a:solidFill>
            <a:srgbClr val="0E0F11"/>
          </a:solidFill>
          <a:ln w="38100">
            <a:solidFill>
              <a:srgbClr val="FE4A1E"/>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dirty="0">
              <a:latin typeface="Lato"/>
            </a:endParaRPr>
          </a:p>
        </p:txBody>
      </p:sp>
      <p:sp>
        <p:nvSpPr>
          <p:cNvPr id="40" name="Freeform 39"/>
          <p:cNvSpPr>
            <a:spLocks noChangeAspect="1"/>
          </p:cNvSpPr>
          <p:nvPr/>
        </p:nvSpPr>
        <p:spPr>
          <a:xfrm>
            <a:off x="2345620" y="4248261"/>
            <a:ext cx="121018" cy="731520"/>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p:cNvSpPr txBox="1">
            <a:spLocks noChangeArrowheads="1"/>
          </p:cNvSpPr>
          <p:nvPr/>
        </p:nvSpPr>
        <p:spPr bwMode="auto">
          <a:xfrm>
            <a:off x="1263129" y="5096080"/>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2" name="Oval 41"/>
          <p:cNvSpPr>
            <a:spLocks noChangeAspect="1"/>
          </p:cNvSpPr>
          <p:nvPr/>
        </p:nvSpPr>
        <p:spPr>
          <a:xfrm>
            <a:off x="5437626" y="1804451"/>
            <a:ext cx="1188720" cy="1188720"/>
          </a:xfrm>
          <a:prstGeom prst="ellipse">
            <a:avLst/>
          </a:prstGeom>
          <a:solidFill>
            <a:srgbClr val="0E0F11"/>
          </a:solidFill>
          <a:ln w="38100">
            <a:solidFill>
              <a:srgbClr val="5C9A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dirty="0">
              <a:latin typeface="Lato"/>
            </a:endParaRPr>
          </a:p>
        </p:txBody>
      </p:sp>
      <p:sp>
        <p:nvSpPr>
          <p:cNvPr id="43" name="Freeform 42"/>
          <p:cNvSpPr>
            <a:spLocks noChangeAspect="1"/>
          </p:cNvSpPr>
          <p:nvPr/>
        </p:nvSpPr>
        <p:spPr>
          <a:xfrm>
            <a:off x="5972740" y="4623499"/>
            <a:ext cx="121018" cy="731520"/>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p:cNvSpPr txBox="1">
            <a:spLocks noChangeArrowheads="1"/>
          </p:cNvSpPr>
          <p:nvPr/>
        </p:nvSpPr>
        <p:spPr bwMode="auto">
          <a:xfrm>
            <a:off x="4890249" y="5471318"/>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47" name="Group 46"/>
          <p:cNvGrpSpPr/>
          <p:nvPr/>
        </p:nvGrpSpPr>
        <p:grpSpPr>
          <a:xfrm>
            <a:off x="7873515" y="1896146"/>
            <a:ext cx="3573507" cy="2352115"/>
            <a:chOff x="1126863" y="2035899"/>
            <a:chExt cx="3573507" cy="2352115"/>
          </a:xfrm>
          <a:solidFill>
            <a:srgbClr val="44546B"/>
          </a:solidFill>
        </p:grpSpPr>
        <p:sp>
          <p:nvSpPr>
            <p:cNvPr id="48" name="Freeform 47"/>
            <p:cNvSpPr/>
            <p:nvPr/>
          </p:nvSpPr>
          <p:spPr>
            <a:xfrm>
              <a:off x="1258644" y="2216071"/>
              <a:ext cx="3302598" cy="2167128"/>
            </a:xfrm>
            <a:custGeom>
              <a:avLst/>
              <a:gdLst>
                <a:gd name="connsiteX0" fmla="*/ 1651299 w 3302598"/>
                <a:gd name="connsiteY0" fmla="*/ 0 h 2148644"/>
                <a:gd name="connsiteX1" fmla="*/ 3176027 w 3302598"/>
                <a:gd name="connsiteY1" fmla="*/ 163514 h 2148644"/>
                <a:gd name="connsiteX2" fmla="*/ 3302598 w 3302598"/>
                <a:gd name="connsiteY2" fmla="*/ 196744 h 2148644"/>
                <a:gd name="connsiteX3" fmla="*/ 3302598 w 3302598"/>
                <a:gd name="connsiteY3" fmla="*/ 2142105 h 2148644"/>
                <a:gd name="connsiteX4" fmla="*/ 3242514 w 3302598"/>
                <a:gd name="connsiteY4" fmla="*/ 2125117 h 2148644"/>
                <a:gd name="connsiteX5" fmla="*/ 1663850 w 3302598"/>
                <a:gd name="connsiteY5" fmla="*/ 1948476 h 2148644"/>
                <a:gd name="connsiteX6" fmla="*/ 249768 w 3302598"/>
                <a:gd name="connsiteY6" fmla="*/ 2087087 h 2148644"/>
                <a:gd name="connsiteX7" fmla="*/ 0 w 3302598"/>
                <a:gd name="connsiteY7" fmla="*/ 2148644 h 2148644"/>
                <a:gd name="connsiteX8" fmla="*/ 0 w 3302598"/>
                <a:gd name="connsiteY8" fmla="*/ 196744 h 2148644"/>
                <a:gd name="connsiteX9" fmla="*/ 126572 w 3302598"/>
                <a:gd name="connsiteY9" fmla="*/ 163514 h 2148644"/>
                <a:gd name="connsiteX10" fmla="*/ 1651299 w 3302598"/>
                <a:gd name="connsiteY10" fmla="*/ 0 h 2148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302598" h="2148644">
                  <a:moveTo>
                    <a:pt x="1651299" y="0"/>
                  </a:moveTo>
                  <a:cubicBezTo>
                    <a:pt x="2216093" y="0"/>
                    <a:pt x="2740785" y="60280"/>
                    <a:pt x="3176027" y="163514"/>
                  </a:cubicBezTo>
                  <a:lnTo>
                    <a:pt x="3302598" y="196744"/>
                  </a:lnTo>
                  <a:lnTo>
                    <a:pt x="3302598" y="2142105"/>
                  </a:lnTo>
                  <a:lnTo>
                    <a:pt x="3242514" y="2125117"/>
                  </a:lnTo>
                  <a:cubicBezTo>
                    <a:pt x="2796991" y="2013884"/>
                    <a:pt x="2252177" y="1948476"/>
                    <a:pt x="1663850" y="1948476"/>
                  </a:cubicBezTo>
                  <a:cubicBezTo>
                    <a:pt x="1146123" y="1948476"/>
                    <a:pt x="662092" y="1999128"/>
                    <a:pt x="249768" y="2087087"/>
                  </a:cubicBezTo>
                  <a:lnTo>
                    <a:pt x="0" y="2148644"/>
                  </a:lnTo>
                  <a:lnTo>
                    <a:pt x="0" y="196744"/>
                  </a:lnTo>
                  <a:lnTo>
                    <a:pt x="126572" y="163514"/>
                  </a:lnTo>
                  <a:cubicBezTo>
                    <a:pt x="561814" y="60280"/>
                    <a:pt x="1086506" y="0"/>
                    <a:pt x="165129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p:nvPr/>
          </p:nvSpPr>
          <p:spPr>
            <a:xfrm>
              <a:off x="1130989" y="2247706"/>
              <a:ext cx="146304" cy="2135694"/>
            </a:xfrm>
            <a:custGeom>
              <a:avLst/>
              <a:gdLst>
                <a:gd name="connsiteX0" fmla="*/ 0 w 146304"/>
                <a:gd name="connsiteY0" fmla="*/ 0 h 2135694"/>
                <a:gd name="connsiteX1" fmla="*/ 146304 w 146304"/>
                <a:gd name="connsiteY1" fmla="*/ 141284 h 2135694"/>
                <a:gd name="connsiteX2" fmla="*/ 146304 w 146304"/>
                <a:gd name="connsiteY2" fmla="*/ 2135694 h 2135694"/>
                <a:gd name="connsiteX3" fmla="*/ 0 w 146304"/>
                <a:gd name="connsiteY3" fmla="*/ 1994410 h 2135694"/>
              </a:gdLst>
              <a:ahLst/>
              <a:cxnLst>
                <a:cxn ang="0">
                  <a:pos x="connsiteX0" y="connsiteY0"/>
                </a:cxn>
                <a:cxn ang="0">
                  <a:pos x="connsiteX1" y="connsiteY1"/>
                </a:cxn>
                <a:cxn ang="0">
                  <a:pos x="connsiteX2" y="connsiteY2"/>
                </a:cxn>
                <a:cxn ang="0">
                  <a:pos x="connsiteX3" y="connsiteY3"/>
                </a:cxn>
              </a:cxnLst>
              <a:rect l="l" t="t" r="r" b="b"/>
              <a:pathLst>
                <a:path w="146304" h="2135694">
                  <a:moveTo>
                    <a:pt x="0" y="0"/>
                  </a:moveTo>
                  <a:lnTo>
                    <a:pt x="146304" y="141284"/>
                  </a:lnTo>
                  <a:lnTo>
                    <a:pt x="146304" y="2135694"/>
                  </a:lnTo>
                  <a:lnTo>
                    <a:pt x="0" y="1994410"/>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a:off x="4554066" y="2242128"/>
              <a:ext cx="146304" cy="2145886"/>
            </a:xfrm>
            <a:custGeom>
              <a:avLst/>
              <a:gdLst>
                <a:gd name="connsiteX0" fmla="*/ 146304 w 146304"/>
                <a:gd name="connsiteY0" fmla="*/ 0 h 2145886"/>
                <a:gd name="connsiteX1" fmla="*/ 146304 w 146304"/>
                <a:gd name="connsiteY1" fmla="*/ 1994384 h 2145886"/>
                <a:gd name="connsiteX2" fmla="*/ 0 w 146304"/>
                <a:gd name="connsiteY2" fmla="*/ 2145886 h 2145886"/>
                <a:gd name="connsiteX3" fmla="*/ 0 w 146304"/>
                <a:gd name="connsiteY3" fmla="*/ 151503 h 2145886"/>
              </a:gdLst>
              <a:ahLst/>
              <a:cxnLst>
                <a:cxn ang="0">
                  <a:pos x="connsiteX0" y="connsiteY0"/>
                </a:cxn>
                <a:cxn ang="0">
                  <a:pos x="connsiteX1" y="connsiteY1"/>
                </a:cxn>
                <a:cxn ang="0">
                  <a:pos x="connsiteX2" y="connsiteY2"/>
                </a:cxn>
                <a:cxn ang="0">
                  <a:pos x="connsiteX3" y="connsiteY3"/>
                </a:cxn>
              </a:cxnLst>
              <a:rect l="l" t="t" r="r" b="b"/>
              <a:pathLst>
                <a:path w="146304" h="2145886">
                  <a:moveTo>
                    <a:pt x="146304" y="0"/>
                  </a:moveTo>
                  <a:lnTo>
                    <a:pt x="146304" y="1994384"/>
                  </a:lnTo>
                  <a:lnTo>
                    <a:pt x="0" y="2145886"/>
                  </a:lnTo>
                  <a:lnTo>
                    <a:pt x="0" y="151503"/>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a:spLocks noChangeAspect="1"/>
            </p:cNvSpPr>
            <p:nvPr/>
          </p:nvSpPr>
          <p:spPr>
            <a:xfrm>
              <a:off x="1126863" y="2035899"/>
              <a:ext cx="3566160" cy="385006"/>
            </a:xfrm>
            <a:custGeom>
              <a:avLst/>
              <a:gdLst>
                <a:gd name="connsiteX0" fmla="*/ 1783080 w 3566160"/>
                <a:gd name="connsiteY0" fmla="*/ 0 h 385006"/>
                <a:gd name="connsiteX1" fmla="*/ 3429488 w 3566160"/>
                <a:gd name="connsiteY1" fmla="*/ 176563 h 385006"/>
                <a:gd name="connsiteX2" fmla="*/ 3566160 w 3566160"/>
                <a:gd name="connsiteY2" fmla="*/ 212445 h 385006"/>
                <a:gd name="connsiteX3" fmla="*/ 3566160 w 3566160"/>
                <a:gd name="connsiteY3" fmla="*/ 248452 h 385006"/>
                <a:gd name="connsiteX4" fmla="*/ 3434291 w 3566160"/>
                <a:gd name="connsiteY4" fmla="*/ 385006 h 385006"/>
                <a:gd name="connsiteX5" fmla="*/ 3429488 w 3566160"/>
                <a:gd name="connsiteY5" fmla="*/ 383745 h 385006"/>
                <a:gd name="connsiteX6" fmla="*/ 1783080 w 3566160"/>
                <a:gd name="connsiteY6" fmla="*/ 207182 h 385006"/>
                <a:gd name="connsiteX7" fmla="*/ 506433 w 3566160"/>
                <a:gd name="connsiteY7" fmla="*/ 309130 h 385006"/>
                <a:gd name="connsiteX8" fmla="*/ 151712 w 3566160"/>
                <a:gd name="connsiteY8" fmla="*/ 380710 h 385006"/>
                <a:gd name="connsiteX9" fmla="*/ 0 w 3566160"/>
                <a:gd name="connsiteY9" fmla="*/ 238914 h 385006"/>
                <a:gd name="connsiteX10" fmla="*/ 0 w 3566160"/>
                <a:gd name="connsiteY10" fmla="*/ 212445 h 385006"/>
                <a:gd name="connsiteX11" fmla="*/ 136673 w 3566160"/>
                <a:gd name="connsiteY11" fmla="*/ 176563 h 385006"/>
                <a:gd name="connsiteX12" fmla="*/ 1783080 w 3566160"/>
                <a:gd name="connsiteY12" fmla="*/ 0 h 385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66160" h="385006">
                  <a:moveTo>
                    <a:pt x="1783080" y="0"/>
                  </a:moveTo>
                  <a:cubicBezTo>
                    <a:pt x="2392947" y="0"/>
                    <a:pt x="2959512" y="65091"/>
                    <a:pt x="3429488" y="176563"/>
                  </a:cubicBezTo>
                  <a:lnTo>
                    <a:pt x="3566160" y="212445"/>
                  </a:lnTo>
                  <a:lnTo>
                    <a:pt x="3566160" y="248452"/>
                  </a:lnTo>
                  <a:lnTo>
                    <a:pt x="3434291" y="385006"/>
                  </a:lnTo>
                  <a:lnTo>
                    <a:pt x="3429488" y="383745"/>
                  </a:lnTo>
                  <a:cubicBezTo>
                    <a:pt x="2959512" y="272273"/>
                    <a:pt x="2392947" y="207182"/>
                    <a:pt x="1783080" y="207182"/>
                  </a:cubicBezTo>
                  <a:cubicBezTo>
                    <a:pt x="1325681" y="207182"/>
                    <a:pt x="892638" y="243796"/>
                    <a:pt x="506433" y="309130"/>
                  </a:cubicBezTo>
                  <a:lnTo>
                    <a:pt x="151712" y="380710"/>
                  </a:lnTo>
                  <a:lnTo>
                    <a:pt x="0" y="238914"/>
                  </a:lnTo>
                  <a:lnTo>
                    <a:pt x="0" y="212445"/>
                  </a:lnTo>
                  <a:lnTo>
                    <a:pt x="136673" y="176563"/>
                  </a:lnTo>
                  <a:cubicBezTo>
                    <a:pt x="606649" y="65091"/>
                    <a:pt x="1173214" y="0"/>
                    <a:pt x="1783080" y="0"/>
                  </a:cubicBezTo>
                  <a:close/>
                </a:path>
              </a:pathLst>
            </a:custGeom>
            <a:solidFill>
              <a:srgbClr val="304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Oval 51"/>
          <p:cNvSpPr>
            <a:spLocks noChangeAspect="1"/>
          </p:cNvSpPr>
          <p:nvPr/>
        </p:nvSpPr>
        <p:spPr>
          <a:xfrm>
            <a:off x="9062235" y="1481958"/>
            <a:ext cx="1188720" cy="1188720"/>
          </a:xfrm>
          <a:prstGeom prst="ellipse">
            <a:avLst/>
          </a:prstGeom>
          <a:solidFill>
            <a:srgbClr val="0E0F11"/>
          </a:solidFill>
          <a:ln w="3810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dirty="0">
              <a:latin typeface="Lato"/>
            </a:endParaRPr>
          </a:p>
        </p:txBody>
      </p:sp>
      <p:sp>
        <p:nvSpPr>
          <p:cNvPr id="53" name="Freeform 52"/>
          <p:cNvSpPr>
            <a:spLocks noChangeAspect="1"/>
          </p:cNvSpPr>
          <p:nvPr/>
        </p:nvSpPr>
        <p:spPr>
          <a:xfrm>
            <a:off x="9608637" y="4173056"/>
            <a:ext cx="121018" cy="731520"/>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p:cNvSpPr txBox="1">
            <a:spLocks noChangeArrowheads="1"/>
          </p:cNvSpPr>
          <p:nvPr/>
        </p:nvSpPr>
        <p:spPr bwMode="auto">
          <a:xfrm>
            <a:off x="8526146" y="5020875"/>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5" name="Group 75"/>
          <p:cNvGrpSpPr>
            <a:grpSpLocks noChangeAspect="1"/>
          </p:cNvGrpSpPr>
          <p:nvPr/>
        </p:nvGrpSpPr>
        <p:grpSpPr>
          <a:xfrm>
            <a:off x="2145302" y="1887668"/>
            <a:ext cx="436880" cy="548640"/>
            <a:chOff x="6743700" y="2347912"/>
            <a:chExt cx="273050" cy="342900"/>
          </a:xfrm>
          <a:solidFill>
            <a:schemeClr val="bg1"/>
          </a:solidFill>
        </p:grpSpPr>
        <p:sp>
          <p:nvSpPr>
            <p:cNvPr id="56" name="Freeform 268"/>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Oval 269"/>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8" name="Freeform 57"/>
          <p:cNvSpPr>
            <a:spLocks noChangeAspect="1" noEditPoints="1"/>
          </p:cNvSpPr>
          <p:nvPr/>
        </p:nvSpPr>
        <p:spPr bwMode="auto">
          <a:xfrm>
            <a:off x="5837317" y="2091429"/>
            <a:ext cx="375538" cy="548640"/>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152"/>
          <p:cNvSpPr>
            <a:spLocks noChangeAspect="1" noEditPoints="1"/>
          </p:cNvSpPr>
          <p:nvPr/>
        </p:nvSpPr>
        <p:spPr bwMode="auto">
          <a:xfrm>
            <a:off x="9349226" y="1792598"/>
            <a:ext cx="593680" cy="548640"/>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TextBox 59"/>
          <p:cNvSpPr txBox="1"/>
          <p:nvPr/>
        </p:nvSpPr>
        <p:spPr>
          <a:xfrm>
            <a:off x="1320054" y="2993171"/>
            <a:ext cx="2172150" cy="461665"/>
          </a:xfrm>
          <a:prstGeom prst="rect">
            <a:avLst/>
          </a:prstGeom>
          <a:noFill/>
        </p:spPr>
        <p:txBody>
          <a:bodyPr wrap="square" rtlCol="0">
            <a:spAutoFit/>
          </a:bodyPr>
          <a:lstStyle/>
          <a:p>
            <a:r>
              <a:rPr lang="en-US" sz="2400" dirty="0">
                <a:solidFill>
                  <a:schemeClr val="bg1"/>
                </a:solidFill>
                <a:latin typeface="Candara" panose="020E0502030303020204" pitchFamily="34" charset="0"/>
              </a:rPr>
              <a:t>LOREM IPSUM</a:t>
            </a:r>
          </a:p>
        </p:txBody>
      </p:sp>
      <p:sp>
        <p:nvSpPr>
          <p:cNvPr id="61" name="TextBox 60"/>
          <p:cNvSpPr txBox="1"/>
          <p:nvPr/>
        </p:nvSpPr>
        <p:spPr>
          <a:xfrm>
            <a:off x="8733049" y="2872630"/>
            <a:ext cx="2172150" cy="461665"/>
          </a:xfrm>
          <a:prstGeom prst="rect">
            <a:avLst/>
          </a:prstGeom>
          <a:noFill/>
        </p:spPr>
        <p:txBody>
          <a:bodyPr wrap="square" rtlCol="0">
            <a:spAutoFit/>
          </a:bodyPr>
          <a:lstStyle/>
          <a:p>
            <a:r>
              <a:rPr lang="en-US" sz="2400" dirty="0">
                <a:solidFill>
                  <a:schemeClr val="bg1"/>
                </a:solidFill>
                <a:latin typeface="Candara" panose="020E0502030303020204" pitchFamily="34" charset="0"/>
              </a:rPr>
              <a:t>LOREM IPSUM</a:t>
            </a:r>
          </a:p>
        </p:txBody>
      </p:sp>
      <p:sp>
        <p:nvSpPr>
          <p:cNvPr id="62" name="TextBox 61"/>
          <p:cNvSpPr txBox="1"/>
          <p:nvPr/>
        </p:nvSpPr>
        <p:spPr>
          <a:xfrm>
            <a:off x="5047615" y="3148487"/>
            <a:ext cx="2172150" cy="461665"/>
          </a:xfrm>
          <a:prstGeom prst="rect">
            <a:avLst/>
          </a:prstGeom>
          <a:noFill/>
        </p:spPr>
        <p:txBody>
          <a:bodyPr wrap="square" rtlCol="0">
            <a:spAutoFit/>
          </a:bodyPr>
          <a:lstStyle/>
          <a:p>
            <a:r>
              <a:rPr lang="en-US" sz="2400" dirty="0">
                <a:solidFill>
                  <a:schemeClr val="bg1"/>
                </a:solidFill>
                <a:latin typeface="Candara" panose="020E0502030303020204" pitchFamily="34" charset="0"/>
              </a:rPr>
              <a:t>LOREM IPSUM</a:t>
            </a:r>
          </a:p>
        </p:txBody>
      </p:sp>
      <p:pic>
        <p:nvPicPr>
          <p:cNvPr id="33" name="Picture 3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3456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fade">
                                      <p:cBhvr>
                                        <p:cTn id="11" dur="1000"/>
                                        <p:tgtEl>
                                          <p:spTgt spid="45"/>
                                        </p:tgtEl>
                                      </p:cBhvr>
                                    </p:animEffect>
                                    <p:anim calcmode="lin" valueType="num">
                                      <p:cBhvr>
                                        <p:cTn id="12" dur="1000" fill="hold"/>
                                        <p:tgtEl>
                                          <p:spTgt spid="45"/>
                                        </p:tgtEl>
                                        <p:attrNameLst>
                                          <p:attrName>ppt_x</p:attrName>
                                        </p:attrNameLst>
                                      </p:cBhvr>
                                      <p:tavLst>
                                        <p:tav tm="0">
                                          <p:val>
                                            <p:strVal val="#ppt_x"/>
                                          </p:val>
                                        </p:tav>
                                        <p:tav tm="100000">
                                          <p:val>
                                            <p:strVal val="#ppt_x"/>
                                          </p:val>
                                        </p:tav>
                                      </p:tavLst>
                                    </p:anim>
                                    <p:anim calcmode="lin" valueType="num">
                                      <p:cBhvr>
                                        <p:cTn id="13" dur="900" decel="100000" fill="hold"/>
                                        <p:tgtEl>
                                          <p:spTgt spid="45"/>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39"/>
                                        </p:tgtEl>
                                        <p:attrNameLst>
                                          <p:attrName>style.visibility</p:attrName>
                                        </p:attrNameLst>
                                      </p:cBhvr>
                                      <p:to>
                                        <p:strVal val="visible"/>
                                      </p:to>
                                    </p:set>
                                    <p:anim calcmode="lin" valueType="num">
                                      <p:cBhvr>
                                        <p:cTn id="18" dur="500" fill="hold"/>
                                        <p:tgtEl>
                                          <p:spTgt spid="39"/>
                                        </p:tgtEl>
                                        <p:attrNameLst>
                                          <p:attrName>ppt_w</p:attrName>
                                        </p:attrNameLst>
                                      </p:cBhvr>
                                      <p:tavLst>
                                        <p:tav tm="0">
                                          <p:val>
                                            <p:fltVal val="0"/>
                                          </p:val>
                                        </p:tav>
                                        <p:tav tm="100000">
                                          <p:val>
                                            <p:strVal val="#ppt_w"/>
                                          </p:val>
                                        </p:tav>
                                      </p:tavLst>
                                    </p:anim>
                                    <p:anim calcmode="lin" valueType="num">
                                      <p:cBhvr>
                                        <p:cTn id="19" dur="500" fill="hold"/>
                                        <p:tgtEl>
                                          <p:spTgt spid="39"/>
                                        </p:tgtEl>
                                        <p:attrNameLst>
                                          <p:attrName>ppt_h</p:attrName>
                                        </p:attrNameLst>
                                      </p:cBhvr>
                                      <p:tavLst>
                                        <p:tav tm="0">
                                          <p:val>
                                            <p:fltVal val="0"/>
                                          </p:val>
                                        </p:tav>
                                        <p:tav tm="100000">
                                          <p:val>
                                            <p:strVal val="#ppt_h"/>
                                          </p:val>
                                        </p:tav>
                                      </p:tavLst>
                                    </p:anim>
                                    <p:animEffect transition="in" filter="fade">
                                      <p:cBhvr>
                                        <p:cTn id="20" dur="500"/>
                                        <p:tgtEl>
                                          <p:spTgt spid="39"/>
                                        </p:tgtEl>
                                      </p:cBhvr>
                                    </p:animEffect>
                                  </p:childTnLst>
                                </p:cTn>
                              </p:par>
                              <p:par>
                                <p:cTn id="21" presetID="53" presetClass="entr" presetSubtype="16" fill="hold" nodeType="withEffect">
                                  <p:stCondLst>
                                    <p:cond delay="0"/>
                                  </p:stCondLst>
                                  <p:childTnLst>
                                    <p:set>
                                      <p:cBhvr>
                                        <p:cTn id="22" dur="1" fill="hold">
                                          <p:stCondLst>
                                            <p:cond delay="0"/>
                                          </p:stCondLst>
                                        </p:cTn>
                                        <p:tgtEl>
                                          <p:spTgt spid="55"/>
                                        </p:tgtEl>
                                        <p:attrNameLst>
                                          <p:attrName>style.visibility</p:attrName>
                                        </p:attrNameLst>
                                      </p:cBhvr>
                                      <p:to>
                                        <p:strVal val="visible"/>
                                      </p:to>
                                    </p:set>
                                    <p:anim calcmode="lin" valueType="num">
                                      <p:cBhvr>
                                        <p:cTn id="23" dur="500" fill="hold"/>
                                        <p:tgtEl>
                                          <p:spTgt spid="55"/>
                                        </p:tgtEl>
                                        <p:attrNameLst>
                                          <p:attrName>ppt_w</p:attrName>
                                        </p:attrNameLst>
                                      </p:cBhvr>
                                      <p:tavLst>
                                        <p:tav tm="0">
                                          <p:val>
                                            <p:fltVal val="0"/>
                                          </p:val>
                                        </p:tav>
                                        <p:tav tm="100000">
                                          <p:val>
                                            <p:strVal val="#ppt_w"/>
                                          </p:val>
                                        </p:tav>
                                      </p:tavLst>
                                    </p:anim>
                                    <p:anim calcmode="lin" valueType="num">
                                      <p:cBhvr>
                                        <p:cTn id="24" dur="500" fill="hold"/>
                                        <p:tgtEl>
                                          <p:spTgt spid="55"/>
                                        </p:tgtEl>
                                        <p:attrNameLst>
                                          <p:attrName>ppt_h</p:attrName>
                                        </p:attrNameLst>
                                      </p:cBhvr>
                                      <p:tavLst>
                                        <p:tav tm="0">
                                          <p:val>
                                            <p:fltVal val="0"/>
                                          </p:val>
                                        </p:tav>
                                        <p:tav tm="100000">
                                          <p:val>
                                            <p:strVal val="#ppt_h"/>
                                          </p:val>
                                        </p:tav>
                                      </p:tavLst>
                                    </p:anim>
                                    <p:animEffect transition="in" filter="fade">
                                      <p:cBhvr>
                                        <p:cTn id="25" dur="500"/>
                                        <p:tgtEl>
                                          <p:spTgt spid="55"/>
                                        </p:tgtEl>
                                      </p:cBhvr>
                                    </p:animEffect>
                                  </p:childTnLst>
                                </p:cTn>
                              </p:par>
                            </p:childTnLst>
                          </p:cTn>
                        </p:par>
                        <p:par>
                          <p:cTn id="26" fill="hold">
                            <p:stCondLst>
                              <p:cond delay="2000"/>
                            </p:stCondLst>
                            <p:childTnLst>
                              <p:par>
                                <p:cTn id="27" presetID="53" presetClass="entr" presetSubtype="16" fill="hold" grpId="0" nodeType="afterEffect">
                                  <p:stCondLst>
                                    <p:cond delay="0"/>
                                  </p:stCondLst>
                                  <p:childTnLst>
                                    <p:set>
                                      <p:cBhvr>
                                        <p:cTn id="28" dur="1" fill="hold">
                                          <p:stCondLst>
                                            <p:cond delay="0"/>
                                          </p:stCondLst>
                                        </p:cTn>
                                        <p:tgtEl>
                                          <p:spTgt spid="60"/>
                                        </p:tgtEl>
                                        <p:attrNameLst>
                                          <p:attrName>style.visibility</p:attrName>
                                        </p:attrNameLst>
                                      </p:cBhvr>
                                      <p:to>
                                        <p:strVal val="visible"/>
                                      </p:to>
                                    </p:set>
                                    <p:anim calcmode="lin" valueType="num">
                                      <p:cBhvr>
                                        <p:cTn id="29" dur="500" fill="hold"/>
                                        <p:tgtEl>
                                          <p:spTgt spid="60"/>
                                        </p:tgtEl>
                                        <p:attrNameLst>
                                          <p:attrName>ppt_w</p:attrName>
                                        </p:attrNameLst>
                                      </p:cBhvr>
                                      <p:tavLst>
                                        <p:tav tm="0">
                                          <p:val>
                                            <p:fltVal val="0"/>
                                          </p:val>
                                        </p:tav>
                                        <p:tav tm="100000">
                                          <p:val>
                                            <p:strVal val="#ppt_w"/>
                                          </p:val>
                                        </p:tav>
                                      </p:tavLst>
                                    </p:anim>
                                    <p:anim calcmode="lin" valueType="num">
                                      <p:cBhvr>
                                        <p:cTn id="30" dur="500" fill="hold"/>
                                        <p:tgtEl>
                                          <p:spTgt spid="60"/>
                                        </p:tgtEl>
                                        <p:attrNameLst>
                                          <p:attrName>ppt_h</p:attrName>
                                        </p:attrNameLst>
                                      </p:cBhvr>
                                      <p:tavLst>
                                        <p:tav tm="0">
                                          <p:val>
                                            <p:fltVal val="0"/>
                                          </p:val>
                                        </p:tav>
                                        <p:tav tm="100000">
                                          <p:val>
                                            <p:strVal val="#ppt_h"/>
                                          </p:val>
                                        </p:tav>
                                      </p:tavLst>
                                    </p:anim>
                                    <p:animEffect transition="in" filter="fade">
                                      <p:cBhvr>
                                        <p:cTn id="31" dur="500"/>
                                        <p:tgtEl>
                                          <p:spTgt spid="60"/>
                                        </p:tgtEl>
                                      </p:cBhvr>
                                    </p:animEffect>
                                  </p:childTnLst>
                                </p:cTn>
                              </p:par>
                            </p:childTnLst>
                          </p:cTn>
                        </p:par>
                        <p:par>
                          <p:cTn id="32" fill="hold">
                            <p:stCondLst>
                              <p:cond delay="2500"/>
                            </p:stCondLst>
                            <p:childTnLst>
                              <p:par>
                                <p:cTn id="33" presetID="22" presetClass="entr" presetSubtype="1" fill="hold" grpId="0" nodeType="afterEffect">
                                  <p:stCondLst>
                                    <p:cond delay="0"/>
                                  </p:stCondLst>
                                  <p:childTnLst>
                                    <p:set>
                                      <p:cBhvr>
                                        <p:cTn id="34" dur="1" fill="hold">
                                          <p:stCondLst>
                                            <p:cond delay="0"/>
                                          </p:stCondLst>
                                        </p:cTn>
                                        <p:tgtEl>
                                          <p:spTgt spid="40"/>
                                        </p:tgtEl>
                                        <p:attrNameLst>
                                          <p:attrName>style.visibility</p:attrName>
                                        </p:attrNameLst>
                                      </p:cBhvr>
                                      <p:to>
                                        <p:strVal val="visible"/>
                                      </p:to>
                                    </p:set>
                                    <p:animEffect transition="in" filter="wipe(up)">
                                      <p:cBhvr>
                                        <p:cTn id="35" dur="500"/>
                                        <p:tgtEl>
                                          <p:spTgt spid="40"/>
                                        </p:tgtEl>
                                      </p:cBhvr>
                                    </p:animEffect>
                                  </p:childTnLst>
                                </p:cTn>
                              </p:par>
                            </p:childTnLst>
                          </p:cTn>
                        </p:par>
                        <p:par>
                          <p:cTn id="36" fill="hold">
                            <p:stCondLst>
                              <p:cond delay="3000"/>
                            </p:stCondLst>
                            <p:childTnLst>
                              <p:par>
                                <p:cTn id="37" presetID="22" presetClass="entr" presetSubtype="1" fill="hold" grpId="0" nodeType="after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wipe(up)">
                                      <p:cBhvr>
                                        <p:cTn id="39" dur="500"/>
                                        <p:tgtEl>
                                          <p:spTgt spid="41"/>
                                        </p:tgtEl>
                                      </p:cBhvr>
                                    </p:animEffect>
                                  </p:childTnLst>
                                </p:cTn>
                              </p:par>
                            </p:childTnLst>
                          </p:cTn>
                        </p:par>
                        <p:par>
                          <p:cTn id="40" fill="hold">
                            <p:stCondLst>
                              <p:cond delay="3500"/>
                            </p:stCondLst>
                            <p:childTnLst>
                              <p:par>
                                <p:cTn id="41" presetID="37" presetClass="entr" presetSubtype="0" fill="hold" nodeType="after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fade">
                                      <p:cBhvr>
                                        <p:cTn id="43" dur="1000"/>
                                        <p:tgtEl>
                                          <p:spTgt spid="46"/>
                                        </p:tgtEl>
                                      </p:cBhvr>
                                    </p:animEffect>
                                    <p:anim calcmode="lin" valueType="num">
                                      <p:cBhvr>
                                        <p:cTn id="44" dur="1000" fill="hold"/>
                                        <p:tgtEl>
                                          <p:spTgt spid="46"/>
                                        </p:tgtEl>
                                        <p:attrNameLst>
                                          <p:attrName>ppt_x</p:attrName>
                                        </p:attrNameLst>
                                      </p:cBhvr>
                                      <p:tavLst>
                                        <p:tav tm="0">
                                          <p:val>
                                            <p:strVal val="#ppt_x"/>
                                          </p:val>
                                        </p:tav>
                                        <p:tav tm="100000">
                                          <p:val>
                                            <p:strVal val="#ppt_x"/>
                                          </p:val>
                                        </p:tav>
                                      </p:tavLst>
                                    </p:anim>
                                    <p:anim calcmode="lin" valueType="num">
                                      <p:cBhvr>
                                        <p:cTn id="45" dur="900" decel="100000" fill="hold"/>
                                        <p:tgtEl>
                                          <p:spTgt spid="46"/>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46"/>
                                        </p:tgtEl>
                                        <p:attrNameLst>
                                          <p:attrName>ppt_y</p:attrName>
                                        </p:attrNameLst>
                                      </p:cBhvr>
                                      <p:tavLst>
                                        <p:tav tm="0">
                                          <p:val>
                                            <p:strVal val="#ppt_y-.03"/>
                                          </p:val>
                                        </p:tav>
                                        <p:tav tm="100000">
                                          <p:val>
                                            <p:strVal val="#ppt_y"/>
                                          </p:val>
                                        </p:tav>
                                      </p:tavLst>
                                    </p:anim>
                                  </p:childTnLst>
                                </p:cTn>
                              </p:par>
                            </p:childTnLst>
                          </p:cTn>
                        </p:par>
                        <p:par>
                          <p:cTn id="47" fill="hold">
                            <p:stCondLst>
                              <p:cond delay="4500"/>
                            </p:stCondLst>
                            <p:childTnLst>
                              <p:par>
                                <p:cTn id="48" presetID="53" presetClass="entr" presetSubtype="16" fill="hold" grpId="0" nodeType="afterEffect">
                                  <p:stCondLst>
                                    <p:cond delay="0"/>
                                  </p:stCondLst>
                                  <p:childTnLst>
                                    <p:set>
                                      <p:cBhvr>
                                        <p:cTn id="49" dur="1" fill="hold">
                                          <p:stCondLst>
                                            <p:cond delay="0"/>
                                          </p:stCondLst>
                                        </p:cTn>
                                        <p:tgtEl>
                                          <p:spTgt spid="42"/>
                                        </p:tgtEl>
                                        <p:attrNameLst>
                                          <p:attrName>style.visibility</p:attrName>
                                        </p:attrNameLst>
                                      </p:cBhvr>
                                      <p:to>
                                        <p:strVal val="visible"/>
                                      </p:to>
                                    </p:set>
                                    <p:anim calcmode="lin" valueType="num">
                                      <p:cBhvr>
                                        <p:cTn id="50" dur="500" fill="hold"/>
                                        <p:tgtEl>
                                          <p:spTgt spid="42"/>
                                        </p:tgtEl>
                                        <p:attrNameLst>
                                          <p:attrName>ppt_w</p:attrName>
                                        </p:attrNameLst>
                                      </p:cBhvr>
                                      <p:tavLst>
                                        <p:tav tm="0">
                                          <p:val>
                                            <p:fltVal val="0"/>
                                          </p:val>
                                        </p:tav>
                                        <p:tav tm="100000">
                                          <p:val>
                                            <p:strVal val="#ppt_w"/>
                                          </p:val>
                                        </p:tav>
                                      </p:tavLst>
                                    </p:anim>
                                    <p:anim calcmode="lin" valueType="num">
                                      <p:cBhvr>
                                        <p:cTn id="51" dur="500" fill="hold"/>
                                        <p:tgtEl>
                                          <p:spTgt spid="42"/>
                                        </p:tgtEl>
                                        <p:attrNameLst>
                                          <p:attrName>ppt_h</p:attrName>
                                        </p:attrNameLst>
                                      </p:cBhvr>
                                      <p:tavLst>
                                        <p:tav tm="0">
                                          <p:val>
                                            <p:fltVal val="0"/>
                                          </p:val>
                                        </p:tav>
                                        <p:tav tm="100000">
                                          <p:val>
                                            <p:strVal val="#ppt_h"/>
                                          </p:val>
                                        </p:tav>
                                      </p:tavLst>
                                    </p:anim>
                                    <p:animEffect transition="in" filter="fade">
                                      <p:cBhvr>
                                        <p:cTn id="52" dur="500"/>
                                        <p:tgtEl>
                                          <p:spTgt spid="42"/>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58"/>
                                        </p:tgtEl>
                                        <p:attrNameLst>
                                          <p:attrName>style.visibility</p:attrName>
                                        </p:attrNameLst>
                                      </p:cBhvr>
                                      <p:to>
                                        <p:strVal val="visible"/>
                                      </p:to>
                                    </p:set>
                                    <p:anim calcmode="lin" valueType="num">
                                      <p:cBhvr>
                                        <p:cTn id="55" dur="500" fill="hold"/>
                                        <p:tgtEl>
                                          <p:spTgt spid="58"/>
                                        </p:tgtEl>
                                        <p:attrNameLst>
                                          <p:attrName>ppt_w</p:attrName>
                                        </p:attrNameLst>
                                      </p:cBhvr>
                                      <p:tavLst>
                                        <p:tav tm="0">
                                          <p:val>
                                            <p:fltVal val="0"/>
                                          </p:val>
                                        </p:tav>
                                        <p:tav tm="100000">
                                          <p:val>
                                            <p:strVal val="#ppt_w"/>
                                          </p:val>
                                        </p:tav>
                                      </p:tavLst>
                                    </p:anim>
                                    <p:anim calcmode="lin" valueType="num">
                                      <p:cBhvr>
                                        <p:cTn id="56" dur="500" fill="hold"/>
                                        <p:tgtEl>
                                          <p:spTgt spid="58"/>
                                        </p:tgtEl>
                                        <p:attrNameLst>
                                          <p:attrName>ppt_h</p:attrName>
                                        </p:attrNameLst>
                                      </p:cBhvr>
                                      <p:tavLst>
                                        <p:tav tm="0">
                                          <p:val>
                                            <p:fltVal val="0"/>
                                          </p:val>
                                        </p:tav>
                                        <p:tav tm="100000">
                                          <p:val>
                                            <p:strVal val="#ppt_h"/>
                                          </p:val>
                                        </p:tav>
                                      </p:tavLst>
                                    </p:anim>
                                    <p:animEffect transition="in" filter="fade">
                                      <p:cBhvr>
                                        <p:cTn id="57" dur="500"/>
                                        <p:tgtEl>
                                          <p:spTgt spid="58"/>
                                        </p:tgtEl>
                                      </p:cBhvr>
                                    </p:animEffect>
                                  </p:childTnLst>
                                </p:cTn>
                              </p:par>
                            </p:childTnLst>
                          </p:cTn>
                        </p:par>
                        <p:par>
                          <p:cTn id="58" fill="hold">
                            <p:stCondLst>
                              <p:cond delay="5000"/>
                            </p:stCondLst>
                            <p:childTnLst>
                              <p:par>
                                <p:cTn id="59" presetID="53" presetClass="entr" presetSubtype="16" fill="hold" grpId="0" nodeType="afterEffect">
                                  <p:stCondLst>
                                    <p:cond delay="0"/>
                                  </p:stCondLst>
                                  <p:childTnLst>
                                    <p:set>
                                      <p:cBhvr>
                                        <p:cTn id="60" dur="1" fill="hold">
                                          <p:stCondLst>
                                            <p:cond delay="0"/>
                                          </p:stCondLst>
                                        </p:cTn>
                                        <p:tgtEl>
                                          <p:spTgt spid="62"/>
                                        </p:tgtEl>
                                        <p:attrNameLst>
                                          <p:attrName>style.visibility</p:attrName>
                                        </p:attrNameLst>
                                      </p:cBhvr>
                                      <p:to>
                                        <p:strVal val="visible"/>
                                      </p:to>
                                    </p:set>
                                    <p:anim calcmode="lin" valueType="num">
                                      <p:cBhvr>
                                        <p:cTn id="61" dur="500" fill="hold"/>
                                        <p:tgtEl>
                                          <p:spTgt spid="62"/>
                                        </p:tgtEl>
                                        <p:attrNameLst>
                                          <p:attrName>ppt_w</p:attrName>
                                        </p:attrNameLst>
                                      </p:cBhvr>
                                      <p:tavLst>
                                        <p:tav tm="0">
                                          <p:val>
                                            <p:fltVal val="0"/>
                                          </p:val>
                                        </p:tav>
                                        <p:tav tm="100000">
                                          <p:val>
                                            <p:strVal val="#ppt_w"/>
                                          </p:val>
                                        </p:tav>
                                      </p:tavLst>
                                    </p:anim>
                                    <p:anim calcmode="lin" valueType="num">
                                      <p:cBhvr>
                                        <p:cTn id="62" dur="500" fill="hold"/>
                                        <p:tgtEl>
                                          <p:spTgt spid="62"/>
                                        </p:tgtEl>
                                        <p:attrNameLst>
                                          <p:attrName>ppt_h</p:attrName>
                                        </p:attrNameLst>
                                      </p:cBhvr>
                                      <p:tavLst>
                                        <p:tav tm="0">
                                          <p:val>
                                            <p:fltVal val="0"/>
                                          </p:val>
                                        </p:tav>
                                        <p:tav tm="100000">
                                          <p:val>
                                            <p:strVal val="#ppt_h"/>
                                          </p:val>
                                        </p:tav>
                                      </p:tavLst>
                                    </p:anim>
                                    <p:animEffect transition="in" filter="fade">
                                      <p:cBhvr>
                                        <p:cTn id="63" dur="500"/>
                                        <p:tgtEl>
                                          <p:spTgt spid="62"/>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3"/>
                                        </p:tgtEl>
                                        <p:attrNameLst>
                                          <p:attrName>style.visibility</p:attrName>
                                        </p:attrNameLst>
                                      </p:cBhvr>
                                      <p:to>
                                        <p:strVal val="visible"/>
                                      </p:to>
                                    </p:set>
                                    <p:animEffect transition="in" filter="wipe(up)">
                                      <p:cBhvr>
                                        <p:cTn id="67" dur="500"/>
                                        <p:tgtEl>
                                          <p:spTgt spid="43"/>
                                        </p:tgtEl>
                                      </p:cBhvr>
                                    </p:animEffect>
                                  </p:childTnLst>
                                </p:cTn>
                              </p:par>
                            </p:childTnLst>
                          </p:cTn>
                        </p:par>
                        <p:par>
                          <p:cTn id="68" fill="hold">
                            <p:stCondLst>
                              <p:cond delay="6000"/>
                            </p:stCondLst>
                            <p:childTnLst>
                              <p:par>
                                <p:cTn id="69" presetID="22" presetClass="entr" presetSubtype="1" fill="hold" grpId="0" nodeType="afterEffect">
                                  <p:stCondLst>
                                    <p:cond delay="0"/>
                                  </p:stCondLst>
                                  <p:childTnLst>
                                    <p:set>
                                      <p:cBhvr>
                                        <p:cTn id="70" dur="1" fill="hold">
                                          <p:stCondLst>
                                            <p:cond delay="0"/>
                                          </p:stCondLst>
                                        </p:cTn>
                                        <p:tgtEl>
                                          <p:spTgt spid="44"/>
                                        </p:tgtEl>
                                        <p:attrNameLst>
                                          <p:attrName>style.visibility</p:attrName>
                                        </p:attrNameLst>
                                      </p:cBhvr>
                                      <p:to>
                                        <p:strVal val="visible"/>
                                      </p:to>
                                    </p:set>
                                    <p:animEffect transition="in" filter="wipe(up)">
                                      <p:cBhvr>
                                        <p:cTn id="71" dur="500"/>
                                        <p:tgtEl>
                                          <p:spTgt spid="44"/>
                                        </p:tgtEl>
                                      </p:cBhvr>
                                    </p:animEffect>
                                  </p:childTnLst>
                                </p:cTn>
                              </p:par>
                            </p:childTnLst>
                          </p:cTn>
                        </p:par>
                        <p:par>
                          <p:cTn id="72" fill="hold">
                            <p:stCondLst>
                              <p:cond delay="6500"/>
                            </p:stCondLst>
                            <p:childTnLst>
                              <p:par>
                                <p:cTn id="73" presetID="37" presetClass="entr" presetSubtype="0" fill="hold" nodeType="afterEffect">
                                  <p:stCondLst>
                                    <p:cond delay="0"/>
                                  </p:stCondLst>
                                  <p:childTnLst>
                                    <p:set>
                                      <p:cBhvr>
                                        <p:cTn id="74" dur="1" fill="hold">
                                          <p:stCondLst>
                                            <p:cond delay="0"/>
                                          </p:stCondLst>
                                        </p:cTn>
                                        <p:tgtEl>
                                          <p:spTgt spid="47"/>
                                        </p:tgtEl>
                                        <p:attrNameLst>
                                          <p:attrName>style.visibility</p:attrName>
                                        </p:attrNameLst>
                                      </p:cBhvr>
                                      <p:to>
                                        <p:strVal val="visible"/>
                                      </p:to>
                                    </p:set>
                                    <p:animEffect transition="in" filter="fade">
                                      <p:cBhvr>
                                        <p:cTn id="75" dur="1000"/>
                                        <p:tgtEl>
                                          <p:spTgt spid="47"/>
                                        </p:tgtEl>
                                      </p:cBhvr>
                                    </p:animEffect>
                                    <p:anim calcmode="lin" valueType="num">
                                      <p:cBhvr>
                                        <p:cTn id="76" dur="1000" fill="hold"/>
                                        <p:tgtEl>
                                          <p:spTgt spid="47"/>
                                        </p:tgtEl>
                                        <p:attrNameLst>
                                          <p:attrName>ppt_x</p:attrName>
                                        </p:attrNameLst>
                                      </p:cBhvr>
                                      <p:tavLst>
                                        <p:tav tm="0">
                                          <p:val>
                                            <p:strVal val="#ppt_x"/>
                                          </p:val>
                                        </p:tav>
                                        <p:tav tm="100000">
                                          <p:val>
                                            <p:strVal val="#ppt_x"/>
                                          </p:val>
                                        </p:tav>
                                      </p:tavLst>
                                    </p:anim>
                                    <p:anim calcmode="lin" valueType="num">
                                      <p:cBhvr>
                                        <p:cTn id="77" dur="900" decel="100000" fill="hold"/>
                                        <p:tgtEl>
                                          <p:spTgt spid="47"/>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47"/>
                                        </p:tgtEl>
                                        <p:attrNameLst>
                                          <p:attrName>ppt_y</p:attrName>
                                        </p:attrNameLst>
                                      </p:cBhvr>
                                      <p:tavLst>
                                        <p:tav tm="0">
                                          <p:val>
                                            <p:strVal val="#ppt_y-.03"/>
                                          </p:val>
                                        </p:tav>
                                        <p:tav tm="100000">
                                          <p:val>
                                            <p:strVal val="#ppt_y"/>
                                          </p:val>
                                        </p:tav>
                                      </p:tavLst>
                                    </p:anim>
                                  </p:childTnLst>
                                </p:cTn>
                              </p:par>
                            </p:childTnLst>
                          </p:cTn>
                        </p:par>
                        <p:par>
                          <p:cTn id="79" fill="hold">
                            <p:stCondLst>
                              <p:cond delay="7500"/>
                            </p:stCondLst>
                            <p:childTnLst>
                              <p:par>
                                <p:cTn id="80" presetID="53" presetClass="entr" presetSubtype="16" fill="hold" grpId="0" nodeType="afterEffect">
                                  <p:stCondLst>
                                    <p:cond delay="0"/>
                                  </p:stCondLst>
                                  <p:childTnLst>
                                    <p:set>
                                      <p:cBhvr>
                                        <p:cTn id="81" dur="1" fill="hold">
                                          <p:stCondLst>
                                            <p:cond delay="0"/>
                                          </p:stCondLst>
                                        </p:cTn>
                                        <p:tgtEl>
                                          <p:spTgt spid="52"/>
                                        </p:tgtEl>
                                        <p:attrNameLst>
                                          <p:attrName>style.visibility</p:attrName>
                                        </p:attrNameLst>
                                      </p:cBhvr>
                                      <p:to>
                                        <p:strVal val="visible"/>
                                      </p:to>
                                    </p:set>
                                    <p:anim calcmode="lin" valueType="num">
                                      <p:cBhvr>
                                        <p:cTn id="82" dur="500" fill="hold"/>
                                        <p:tgtEl>
                                          <p:spTgt spid="52"/>
                                        </p:tgtEl>
                                        <p:attrNameLst>
                                          <p:attrName>ppt_w</p:attrName>
                                        </p:attrNameLst>
                                      </p:cBhvr>
                                      <p:tavLst>
                                        <p:tav tm="0">
                                          <p:val>
                                            <p:fltVal val="0"/>
                                          </p:val>
                                        </p:tav>
                                        <p:tav tm="100000">
                                          <p:val>
                                            <p:strVal val="#ppt_w"/>
                                          </p:val>
                                        </p:tav>
                                      </p:tavLst>
                                    </p:anim>
                                    <p:anim calcmode="lin" valueType="num">
                                      <p:cBhvr>
                                        <p:cTn id="83" dur="500" fill="hold"/>
                                        <p:tgtEl>
                                          <p:spTgt spid="52"/>
                                        </p:tgtEl>
                                        <p:attrNameLst>
                                          <p:attrName>ppt_h</p:attrName>
                                        </p:attrNameLst>
                                      </p:cBhvr>
                                      <p:tavLst>
                                        <p:tav tm="0">
                                          <p:val>
                                            <p:fltVal val="0"/>
                                          </p:val>
                                        </p:tav>
                                        <p:tav tm="100000">
                                          <p:val>
                                            <p:strVal val="#ppt_h"/>
                                          </p:val>
                                        </p:tav>
                                      </p:tavLst>
                                    </p:anim>
                                    <p:animEffect transition="in" filter="fade">
                                      <p:cBhvr>
                                        <p:cTn id="84" dur="500"/>
                                        <p:tgtEl>
                                          <p:spTgt spid="52"/>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59"/>
                                        </p:tgtEl>
                                        <p:attrNameLst>
                                          <p:attrName>style.visibility</p:attrName>
                                        </p:attrNameLst>
                                      </p:cBhvr>
                                      <p:to>
                                        <p:strVal val="visible"/>
                                      </p:to>
                                    </p:set>
                                    <p:anim calcmode="lin" valueType="num">
                                      <p:cBhvr>
                                        <p:cTn id="87" dur="500" fill="hold"/>
                                        <p:tgtEl>
                                          <p:spTgt spid="59"/>
                                        </p:tgtEl>
                                        <p:attrNameLst>
                                          <p:attrName>ppt_w</p:attrName>
                                        </p:attrNameLst>
                                      </p:cBhvr>
                                      <p:tavLst>
                                        <p:tav tm="0">
                                          <p:val>
                                            <p:fltVal val="0"/>
                                          </p:val>
                                        </p:tav>
                                        <p:tav tm="100000">
                                          <p:val>
                                            <p:strVal val="#ppt_w"/>
                                          </p:val>
                                        </p:tav>
                                      </p:tavLst>
                                    </p:anim>
                                    <p:anim calcmode="lin" valueType="num">
                                      <p:cBhvr>
                                        <p:cTn id="88" dur="500" fill="hold"/>
                                        <p:tgtEl>
                                          <p:spTgt spid="59"/>
                                        </p:tgtEl>
                                        <p:attrNameLst>
                                          <p:attrName>ppt_h</p:attrName>
                                        </p:attrNameLst>
                                      </p:cBhvr>
                                      <p:tavLst>
                                        <p:tav tm="0">
                                          <p:val>
                                            <p:fltVal val="0"/>
                                          </p:val>
                                        </p:tav>
                                        <p:tav tm="100000">
                                          <p:val>
                                            <p:strVal val="#ppt_h"/>
                                          </p:val>
                                        </p:tav>
                                      </p:tavLst>
                                    </p:anim>
                                    <p:animEffect transition="in" filter="fade">
                                      <p:cBhvr>
                                        <p:cTn id="89" dur="500"/>
                                        <p:tgtEl>
                                          <p:spTgt spid="59"/>
                                        </p:tgtEl>
                                      </p:cBhvr>
                                    </p:animEffect>
                                  </p:childTnLst>
                                </p:cTn>
                              </p:par>
                            </p:childTnLst>
                          </p:cTn>
                        </p:par>
                        <p:par>
                          <p:cTn id="90" fill="hold">
                            <p:stCondLst>
                              <p:cond delay="8000"/>
                            </p:stCondLst>
                            <p:childTnLst>
                              <p:par>
                                <p:cTn id="91" presetID="53" presetClass="entr" presetSubtype="16" fill="hold" grpId="0" nodeType="afterEffect">
                                  <p:stCondLst>
                                    <p:cond delay="0"/>
                                  </p:stCondLst>
                                  <p:childTnLst>
                                    <p:set>
                                      <p:cBhvr>
                                        <p:cTn id="92" dur="1" fill="hold">
                                          <p:stCondLst>
                                            <p:cond delay="0"/>
                                          </p:stCondLst>
                                        </p:cTn>
                                        <p:tgtEl>
                                          <p:spTgt spid="61"/>
                                        </p:tgtEl>
                                        <p:attrNameLst>
                                          <p:attrName>style.visibility</p:attrName>
                                        </p:attrNameLst>
                                      </p:cBhvr>
                                      <p:to>
                                        <p:strVal val="visible"/>
                                      </p:to>
                                    </p:set>
                                    <p:anim calcmode="lin" valueType="num">
                                      <p:cBhvr>
                                        <p:cTn id="93" dur="500" fill="hold"/>
                                        <p:tgtEl>
                                          <p:spTgt spid="61"/>
                                        </p:tgtEl>
                                        <p:attrNameLst>
                                          <p:attrName>ppt_w</p:attrName>
                                        </p:attrNameLst>
                                      </p:cBhvr>
                                      <p:tavLst>
                                        <p:tav tm="0">
                                          <p:val>
                                            <p:fltVal val="0"/>
                                          </p:val>
                                        </p:tav>
                                        <p:tav tm="100000">
                                          <p:val>
                                            <p:strVal val="#ppt_w"/>
                                          </p:val>
                                        </p:tav>
                                      </p:tavLst>
                                    </p:anim>
                                    <p:anim calcmode="lin" valueType="num">
                                      <p:cBhvr>
                                        <p:cTn id="94" dur="500" fill="hold"/>
                                        <p:tgtEl>
                                          <p:spTgt spid="61"/>
                                        </p:tgtEl>
                                        <p:attrNameLst>
                                          <p:attrName>ppt_h</p:attrName>
                                        </p:attrNameLst>
                                      </p:cBhvr>
                                      <p:tavLst>
                                        <p:tav tm="0">
                                          <p:val>
                                            <p:fltVal val="0"/>
                                          </p:val>
                                        </p:tav>
                                        <p:tav tm="100000">
                                          <p:val>
                                            <p:strVal val="#ppt_h"/>
                                          </p:val>
                                        </p:tav>
                                      </p:tavLst>
                                    </p:anim>
                                    <p:animEffect transition="in" filter="fade">
                                      <p:cBhvr>
                                        <p:cTn id="95" dur="500"/>
                                        <p:tgtEl>
                                          <p:spTgt spid="61"/>
                                        </p:tgtEl>
                                      </p:cBhvr>
                                    </p:animEffect>
                                  </p:childTnLst>
                                </p:cTn>
                              </p:par>
                            </p:childTnLst>
                          </p:cTn>
                        </p:par>
                        <p:par>
                          <p:cTn id="96" fill="hold">
                            <p:stCondLst>
                              <p:cond delay="8500"/>
                            </p:stCondLst>
                            <p:childTnLst>
                              <p:par>
                                <p:cTn id="97" presetID="22" presetClass="entr" presetSubtype="1" fill="hold" grpId="0" nodeType="afterEffect">
                                  <p:stCondLst>
                                    <p:cond delay="0"/>
                                  </p:stCondLst>
                                  <p:childTnLst>
                                    <p:set>
                                      <p:cBhvr>
                                        <p:cTn id="98" dur="1" fill="hold">
                                          <p:stCondLst>
                                            <p:cond delay="0"/>
                                          </p:stCondLst>
                                        </p:cTn>
                                        <p:tgtEl>
                                          <p:spTgt spid="53"/>
                                        </p:tgtEl>
                                        <p:attrNameLst>
                                          <p:attrName>style.visibility</p:attrName>
                                        </p:attrNameLst>
                                      </p:cBhvr>
                                      <p:to>
                                        <p:strVal val="visible"/>
                                      </p:to>
                                    </p:set>
                                    <p:animEffect transition="in" filter="wipe(up)">
                                      <p:cBhvr>
                                        <p:cTn id="99" dur="500"/>
                                        <p:tgtEl>
                                          <p:spTgt spid="53"/>
                                        </p:tgtEl>
                                      </p:cBhvr>
                                    </p:animEffect>
                                  </p:childTnLst>
                                </p:cTn>
                              </p:par>
                            </p:childTnLst>
                          </p:cTn>
                        </p:par>
                        <p:par>
                          <p:cTn id="100" fill="hold">
                            <p:stCondLst>
                              <p:cond delay="9000"/>
                            </p:stCondLst>
                            <p:childTnLst>
                              <p:par>
                                <p:cTn id="101" presetID="22" presetClass="entr" presetSubtype="1" fill="hold" grpId="0" nodeType="afterEffect">
                                  <p:stCondLst>
                                    <p:cond delay="0"/>
                                  </p:stCondLst>
                                  <p:childTnLst>
                                    <p:set>
                                      <p:cBhvr>
                                        <p:cTn id="102" dur="1" fill="hold">
                                          <p:stCondLst>
                                            <p:cond delay="0"/>
                                          </p:stCondLst>
                                        </p:cTn>
                                        <p:tgtEl>
                                          <p:spTgt spid="54"/>
                                        </p:tgtEl>
                                        <p:attrNameLst>
                                          <p:attrName>style.visibility</p:attrName>
                                        </p:attrNameLst>
                                      </p:cBhvr>
                                      <p:to>
                                        <p:strVal val="visible"/>
                                      </p:to>
                                    </p:set>
                                    <p:animEffect transition="in" filter="wipe(up)">
                                      <p:cBhvr>
                                        <p:cTn id="103"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9" grpId="0" animBg="1"/>
      <p:bldP spid="40" grpId="0" animBg="1"/>
      <p:bldP spid="41" grpId="0"/>
      <p:bldP spid="42" grpId="0" animBg="1"/>
      <p:bldP spid="43" grpId="0" animBg="1"/>
      <p:bldP spid="44" grpId="0"/>
      <p:bldP spid="52" grpId="0" animBg="1"/>
      <p:bldP spid="53" grpId="0" animBg="1"/>
      <p:bldP spid="54" grpId="0"/>
      <p:bldP spid="58" grpId="0" animBg="1"/>
      <p:bldP spid="59" grpId="0" animBg="1"/>
      <p:bldP spid="60" grpId="0"/>
      <p:bldP spid="61" grpId="0"/>
      <p:bldP spid="6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1252</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354</cp:revision>
  <dcterms:created xsi:type="dcterms:W3CDTF">2016-09-28T22:08:47Z</dcterms:created>
  <dcterms:modified xsi:type="dcterms:W3CDTF">2017-01-20T00:42:43Z</dcterms:modified>
</cp:coreProperties>
</file>