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2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785532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8"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Freeform 32"/>
          <p:cNvSpPr>
            <a:spLocks noChangeAspect="1"/>
          </p:cNvSpPr>
          <p:nvPr/>
        </p:nvSpPr>
        <p:spPr>
          <a:xfrm>
            <a:off x="241542" y="1591694"/>
            <a:ext cx="7315200" cy="5097367"/>
          </a:xfrm>
          <a:custGeom>
            <a:avLst/>
            <a:gdLst>
              <a:gd name="connsiteX0" fmla="*/ 3113861 w 5935921"/>
              <a:gd name="connsiteY0" fmla="*/ 0 h 4136261"/>
              <a:gd name="connsiteX1" fmla="*/ 3387393 w 5935921"/>
              <a:gd name="connsiteY1" fmla="*/ 45690 h 4136261"/>
              <a:gd name="connsiteX2" fmla="*/ 3211436 w 5935921"/>
              <a:gd name="connsiteY2" fmla="*/ 67366 h 4136261"/>
              <a:gd name="connsiteX3" fmla="*/ 811830 w 5935921"/>
              <a:gd name="connsiteY3" fmla="*/ 1518064 h 4136261"/>
              <a:gd name="connsiteX4" fmla="*/ 3986447 w 5935921"/>
              <a:gd name="connsiteY4" fmla="*/ 2679020 h 4136261"/>
              <a:gd name="connsiteX5" fmla="*/ 4173632 w 5935921"/>
              <a:gd name="connsiteY5" fmla="*/ 2664534 h 4136261"/>
              <a:gd name="connsiteX6" fmla="*/ 3829913 w 5935921"/>
              <a:gd name="connsiteY6" fmla="*/ 2217635 h 4136261"/>
              <a:gd name="connsiteX7" fmla="*/ 5935921 w 5935921"/>
              <a:gd name="connsiteY7" fmla="*/ 2625225 h 4136261"/>
              <a:gd name="connsiteX8" fmla="*/ 5305568 w 5935921"/>
              <a:gd name="connsiteY8" fmla="*/ 4136261 h 4136261"/>
              <a:gd name="connsiteX9" fmla="*/ 4853802 w 5935921"/>
              <a:gd name="connsiteY9" fmla="*/ 3548881 h 4136261"/>
              <a:gd name="connsiteX10" fmla="*/ 4879728 w 5935921"/>
              <a:gd name="connsiteY10" fmla="*/ 3587130 h 4136261"/>
              <a:gd name="connsiteX11" fmla="*/ 4648725 w 5935921"/>
              <a:gd name="connsiteY11" fmla="*/ 3631170 h 4136261"/>
              <a:gd name="connsiteX12" fmla="*/ 3583193 w 5935921"/>
              <a:gd name="connsiteY12" fmla="*/ 3715082 h 4136261"/>
              <a:gd name="connsiteX13" fmla="*/ 0 w 5935921"/>
              <a:gd name="connsiteY13" fmla="*/ 1848630 h 4136261"/>
              <a:gd name="connsiteX14" fmla="*/ 2861055 w 5935921"/>
              <a:gd name="connsiteY14" fmla="*/ 20098 h 41362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5935921" h="4136261">
                <a:moveTo>
                  <a:pt x="3113861" y="0"/>
                </a:moveTo>
                <a:lnTo>
                  <a:pt x="3387393" y="45690"/>
                </a:lnTo>
                <a:lnTo>
                  <a:pt x="3211436" y="67366"/>
                </a:lnTo>
                <a:cubicBezTo>
                  <a:pt x="1806558" y="272348"/>
                  <a:pt x="775082" y="871879"/>
                  <a:pt x="811830" y="1518064"/>
                </a:cubicBezTo>
                <a:cubicBezTo>
                  <a:pt x="853827" y="2256561"/>
                  <a:pt x="2275152" y="2776338"/>
                  <a:pt x="3986447" y="2679020"/>
                </a:cubicBezTo>
                <a:lnTo>
                  <a:pt x="4173632" y="2664534"/>
                </a:lnTo>
                <a:lnTo>
                  <a:pt x="3829913" y="2217635"/>
                </a:lnTo>
                <a:lnTo>
                  <a:pt x="5935921" y="2625225"/>
                </a:lnTo>
                <a:lnTo>
                  <a:pt x="5305568" y="4136261"/>
                </a:lnTo>
                <a:lnTo>
                  <a:pt x="4853802" y="3548881"/>
                </a:lnTo>
                <a:lnTo>
                  <a:pt x="4879728" y="3587130"/>
                </a:lnTo>
                <a:lnTo>
                  <a:pt x="4648725" y="3631170"/>
                </a:lnTo>
                <a:cubicBezTo>
                  <a:pt x="4312124" y="3685704"/>
                  <a:pt x="3954245" y="3715082"/>
                  <a:pt x="3583193" y="3715082"/>
                </a:cubicBezTo>
                <a:cubicBezTo>
                  <a:pt x="1604250" y="3715082"/>
                  <a:pt x="0" y="2879443"/>
                  <a:pt x="0" y="1848630"/>
                </a:cubicBezTo>
                <a:cubicBezTo>
                  <a:pt x="0" y="946669"/>
                  <a:pt x="1228254" y="194138"/>
                  <a:pt x="2861055" y="20098"/>
                </a:cubicBezTo>
                <a:close/>
              </a:path>
            </a:pathLst>
          </a:custGeom>
          <a:solidFill>
            <a:schemeClr val="bg1">
              <a:lumMod val="95000"/>
            </a:schemeClr>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grpSp>
        <p:nvGrpSpPr>
          <p:cNvPr id="20" name="Group 19"/>
          <p:cNvGrpSpPr>
            <a:grpSpLocks noChangeAspect="1"/>
          </p:cNvGrpSpPr>
          <p:nvPr/>
        </p:nvGrpSpPr>
        <p:grpSpPr>
          <a:xfrm>
            <a:off x="3246349" y="4062813"/>
            <a:ext cx="1737360" cy="1757691"/>
            <a:chOff x="1286992" y="2907934"/>
            <a:chExt cx="1097280" cy="1153018"/>
          </a:xfrm>
        </p:grpSpPr>
        <p:sp>
          <p:nvSpPr>
            <p:cNvPr id="21" name="Oval 20"/>
            <p:cNvSpPr>
              <a:spLocks noChangeAspect="1"/>
            </p:cNvSpPr>
            <p:nvPr/>
          </p:nvSpPr>
          <p:spPr>
            <a:xfrm>
              <a:off x="1323459" y="3979137"/>
              <a:ext cx="981777" cy="81815"/>
            </a:xfrm>
            <a:prstGeom prst="ellipse">
              <a:avLst/>
            </a:prstGeom>
            <a:solidFill>
              <a:schemeClr val="tx1">
                <a:alpha val="10000"/>
              </a:schemeClr>
            </a:solidFill>
            <a:ln w="3810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Oval 21"/>
            <p:cNvSpPr>
              <a:spLocks noChangeAspect="1"/>
            </p:cNvSpPr>
            <p:nvPr/>
          </p:nvSpPr>
          <p:spPr>
            <a:xfrm>
              <a:off x="1286992" y="2907934"/>
              <a:ext cx="1097280" cy="1097280"/>
            </a:xfrm>
            <a:prstGeom prst="ellipse">
              <a:avLst/>
            </a:prstGeom>
            <a:solidFill>
              <a:srgbClr val="7A7A7A"/>
            </a:solidFill>
            <a:ln w="3810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latin typeface="Candara" panose="020E0502030303020204" pitchFamily="34" charset="0"/>
                </a:rPr>
                <a:t>35%</a:t>
              </a:r>
            </a:p>
          </p:txBody>
        </p:sp>
      </p:grpSp>
      <p:grpSp>
        <p:nvGrpSpPr>
          <p:cNvPr id="23" name="Group 22"/>
          <p:cNvGrpSpPr>
            <a:grpSpLocks noChangeAspect="1"/>
          </p:cNvGrpSpPr>
          <p:nvPr/>
        </p:nvGrpSpPr>
        <p:grpSpPr>
          <a:xfrm>
            <a:off x="952281" y="3677464"/>
            <a:ext cx="1371600" cy="1397432"/>
            <a:chOff x="1286992" y="2907934"/>
            <a:chExt cx="1097280" cy="1161146"/>
          </a:xfrm>
        </p:grpSpPr>
        <p:sp>
          <p:nvSpPr>
            <p:cNvPr id="24" name="Oval 23"/>
            <p:cNvSpPr>
              <a:spLocks noChangeAspect="1"/>
            </p:cNvSpPr>
            <p:nvPr/>
          </p:nvSpPr>
          <p:spPr>
            <a:xfrm>
              <a:off x="1360144" y="3989832"/>
              <a:ext cx="950976" cy="79248"/>
            </a:xfrm>
            <a:prstGeom prst="ellipse">
              <a:avLst/>
            </a:prstGeom>
            <a:solidFill>
              <a:schemeClr val="tx1">
                <a:alpha val="10000"/>
              </a:schemeClr>
            </a:solidFill>
            <a:ln w="3810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Oval 24"/>
            <p:cNvSpPr>
              <a:spLocks noChangeAspect="1"/>
            </p:cNvSpPr>
            <p:nvPr/>
          </p:nvSpPr>
          <p:spPr>
            <a:xfrm>
              <a:off x="1286992" y="2907934"/>
              <a:ext cx="1097280" cy="1097280"/>
            </a:xfrm>
            <a:prstGeom prst="ellipse">
              <a:avLst/>
            </a:prstGeom>
            <a:solidFill>
              <a:srgbClr val="44546B"/>
            </a:solidFill>
            <a:ln w="3810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Candara" panose="020E0502030303020204" pitchFamily="34" charset="0"/>
                </a:rPr>
                <a:t>27%</a:t>
              </a:r>
            </a:p>
          </p:txBody>
        </p:sp>
      </p:grpSp>
      <p:grpSp>
        <p:nvGrpSpPr>
          <p:cNvPr id="26" name="Group 25"/>
          <p:cNvGrpSpPr>
            <a:grpSpLocks noChangeAspect="1"/>
          </p:cNvGrpSpPr>
          <p:nvPr/>
        </p:nvGrpSpPr>
        <p:grpSpPr>
          <a:xfrm>
            <a:off x="406329" y="2120889"/>
            <a:ext cx="1005840" cy="1044958"/>
            <a:chOff x="1286992" y="2907934"/>
            <a:chExt cx="1097280" cy="1184003"/>
          </a:xfrm>
        </p:grpSpPr>
        <p:sp>
          <p:nvSpPr>
            <p:cNvPr id="27" name="Oval 26"/>
            <p:cNvSpPr>
              <a:spLocks noChangeAspect="1"/>
            </p:cNvSpPr>
            <p:nvPr/>
          </p:nvSpPr>
          <p:spPr>
            <a:xfrm>
              <a:off x="1369144" y="4017122"/>
              <a:ext cx="897775" cy="74815"/>
            </a:xfrm>
            <a:prstGeom prst="ellipse">
              <a:avLst/>
            </a:prstGeom>
            <a:solidFill>
              <a:schemeClr val="tx1">
                <a:alpha val="10000"/>
              </a:schemeClr>
            </a:solidFill>
            <a:ln w="3810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Oval 27"/>
            <p:cNvSpPr>
              <a:spLocks noChangeAspect="1"/>
            </p:cNvSpPr>
            <p:nvPr/>
          </p:nvSpPr>
          <p:spPr>
            <a:xfrm>
              <a:off x="1286992" y="2907934"/>
              <a:ext cx="1097280" cy="1097280"/>
            </a:xfrm>
            <a:prstGeom prst="ellipse">
              <a:avLst/>
            </a:prstGeom>
            <a:solidFill>
              <a:srgbClr val="5C9AD3"/>
            </a:solidFill>
            <a:ln w="3810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latin typeface="Candara" panose="020E0502030303020204" pitchFamily="34" charset="0"/>
                </a:rPr>
                <a:t>21%</a:t>
              </a:r>
            </a:p>
          </p:txBody>
        </p:sp>
      </p:grpSp>
      <p:grpSp>
        <p:nvGrpSpPr>
          <p:cNvPr id="29" name="Group 28"/>
          <p:cNvGrpSpPr>
            <a:grpSpLocks noChangeAspect="1"/>
          </p:cNvGrpSpPr>
          <p:nvPr/>
        </p:nvGrpSpPr>
        <p:grpSpPr>
          <a:xfrm>
            <a:off x="1936605" y="1341775"/>
            <a:ext cx="731520" cy="759880"/>
            <a:chOff x="1286992" y="2907934"/>
            <a:chExt cx="1097280" cy="1183867"/>
          </a:xfrm>
        </p:grpSpPr>
        <p:sp>
          <p:nvSpPr>
            <p:cNvPr id="30" name="Oval 29"/>
            <p:cNvSpPr>
              <a:spLocks noChangeAspect="1"/>
            </p:cNvSpPr>
            <p:nvPr/>
          </p:nvSpPr>
          <p:spPr>
            <a:xfrm>
              <a:off x="1383814" y="4023221"/>
              <a:ext cx="822960" cy="68580"/>
            </a:xfrm>
            <a:prstGeom prst="ellipse">
              <a:avLst/>
            </a:prstGeom>
            <a:solidFill>
              <a:schemeClr val="tx1">
                <a:alpha val="10000"/>
              </a:schemeClr>
            </a:solidFill>
            <a:ln w="3810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Oval 30"/>
            <p:cNvSpPr>
              <a:spLocks noChangeAspect="1"/>
            </p:cNvSpPr>
            <p:nvPr/>
          </p:nvSpPr>
          <p:spPr>
            <a:xfrm>
              <a:off x="1286992" y="2907934"/>
              <a:ext cx="1097280" cy="1097280"/>
            </a:xfrm>
            <a:prstGeom prst="ellipse">
              <a:avLst/>
            </a:prstGeom>
            <a:solidFill>
              <a:srgbClr val="FE4A1E"/>
            </a:solidFill>
            <a:ln w="3810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latin typeface="Candara" panose="020E0502030303020204" pitchFamily="34" charset="0"/>
                </a:rPr>
                <a:t>17%</a:t>
              </a:r>
            </a:p>
          </p:txBody>
        </p:sp>
      </p:grpSp>
      <p:sp>
        <p:nvSpPr>
          <p:cNvPr id="34" name="Text Box 10"/>
          <p:cNvSpPr txBox="1">
            <a:spLocks noChangeArrowheads="1"/>
          </p:cNvSpPr>
          <p:nvPr/>
        </p:nvSpPr>
        <p:spPr bwMode="auto">
          <a:xfrm>
            <a:off x="8845006" y="1977917"/>
            <a:ext cx="2743200" cy="914400"/>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FE4A1E"/>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sp>
        <p:nvSpPr>
          <p:cNvPr id="36" name="Oval 35"/>
          <p:cNvSpPr>
            <a:spLocks noChangeAspect="1"/>
          </p:cNvSpPr>
          <p:nvPr/>
        </p:nvSpPr>
        <p:spPr>
          <a:xfrm>
            <a:off x="8147854" y="2068748"/>
            <a:ext cx="640080" cy="640080"/>
          </a:xfrm>
          <a:prstGeom prst="ellipse">
            <a:avLst/>
          </a:prstGeom>
          <a:solidFill>
            <a:srgbClr val="FE4A1E"/>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latin typeface="Candara" panose="020E0502030303020204" pitchFamily="34" charset="0"/>
            </a:endParaRPr>
          </a:p>
        </p:txBody>
      </p:sp>
      <p:sp>
        <p:nvSpPr>
          <p:cNvPr id="38" name="Text Box 10"/>
          <p:cNvSpPr txBox="1">
            <a:spLocks noChangeArrowheads="1"/>
          </p:cNvSpPr>
          <p:nvPr/>
        </p:nvSpPr>
        <p:spPr bwMode="auto">
          <a:xfrm>
            <a:off x="8845006" y="2994900"/>
            <a:ext cx="2743200" cy="914400"/>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5C9AD3"/>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sp>
        <p:nvSpPr>
          <p:cNvPr id="40" name="Oval 39"/>
          <p:cNvSpPr>
            <a:spLocks noChangeAspect="1"/>
          </p:cNvSpPr>
          <p:nvPr/>
        </p:nvSpPr>
        <p:spPr>
          <a:xfrm>
            <a:off x="8147649" y="3072347"/>
            <a:ext cx="640080" cy="640080"/>
          </a:xfrm>
          <a:prstGeom prst="ellipse">
            <a:avLst/>
          </a:prstGeom>
          <a:solidFill>
            <a:srgbClr val="5C9AD3"/>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latin typeface="Candara" panose="020E0502030303020204" pitchFamily="34" charset="0"/>
            </a:endParaRPr>
          </a:p>
        </p:txBody>
      </p:sp>
      <p:sp>
        <p:nvSpPr>
          <p:cNvPr id="42" name="Text Box 10"/>
          <p:cNvSpPr txBox="1">
            <a:spLocks noChangeArrowheads="1"/>
          </p:cNvSpPr>
          <p:nvPr/>
        </p:nvSpPr>
        <p:spPr bwMode="auto">
          <a:xfrm>
            <a:off x="8845006" y="3990367"/>
            <a:ext cx="2743200" cy="914400"/>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44546B"/>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sp>
        <p:nvSpPr>
          <p:cNvPr id="44" name="Oval 43"/>
          <p:cNvSpPr>
            <a:spLocks noChangeAspect="1"/>
          </p:cNvSpPr>
          <p:nvPr/>
        </p:nvSpPr>
        <p:spPr>
          <a:xfrm>
            <a:off x="8147649" y="4095087"/>
            <a:ext cx="640080" cy="640080"/>
          </a:xfrm>
          <a:prstGeom prst="ellipse">
            <a:avLst/>
          </a:prstGeom>
          <a:solidFill>
            <a:srgbClr val="44546B"/>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latin typeface="Candara" panose="020E0502030303020204" pitchFamily="34" charset="0"/>
            </a:endParaRPr>
          </a:p>
        </p:txBody>
      </p:sp>
      <p:sp>
        <p:nvSpPr>
          <p:cNvPr id="46" name="Text Box 10"/>
          <p:cNvSpPr txBox="1">
            <a:spLocks noChangeArrowheads="1"/>
          </p:cNvSpPr>
          <p:nvPr/>
        </p:nvSpPr>
        <p:spPr bwMode="auto">
          <a:xfrm>
            <a:off x="8857580" y="4979522"/>
            <a:ext cx="2743200" cy="914400"/>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7A7A7A"/>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sp>
        <p:nvSpPr>
          <p:cNvPr id="48" name="Oval 47"/>
          <p:cNvSpPr>
            <a:spLocks noChangeAspect="1"/>
          </p:cNvSpPr>
          <p:nvPr/>
        </p:nvSpPr>
        <p:spPr>
          <a:xfrm>
            <a:off x="8147649" y="5026315"/>
            <a:ext cx="640080" cy="640080"/>
          </a:xfrm>
          <a:prstGeom prst="ellipse">
            <a:avLst/>
          </a:prstGeom>
          <a:solidFill>
            <a:srgbClr val="7A7A7A"/>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latin typeface="Candara" panose="020E0502030303020204" pitchFamily="34" charset="0"/>
            </a:endParaRPr>
          </a:p>
        </p:txBody>
      </p:sp>
      <p:sp>
        <p:nvSpPr>
          <p:cNvPr id="50" name="Freeform 370"/>
          <p:cNvSpPr>
            <a:spLocks noChangeAspect="1" noEditPoints="1"/>
          </p:cNvSpPr>
          <p:nvPr/>
        </p:nvSpPr>
        <p:spPr bwMode="auto">
          <a:xfrm>
            <a:off x="8262098" y="5163475"/>
            <a:ext cx="411180" cy="365760"/>
          </a:xfrm>
          <a:custGeom>
            <a:avLst/>
            <a:gdLst/>
            <a:ahLst/>
            <a:cxnLst>
              <a:cxn ang="0">
                <a:pos x="23" y="94"/>
              </a:cxn>
              <a:cxn ang="0">
                <a:pos x="18" y="95"/>
              </a:cxn>
              <a:cxn ang="0">
                <a:pos x="9" y="83"/>
              </a:cxn>
              <a:cxn ang="0">
                <a:pos x="20" y="87"/>
              </a:cxn>
              <a:cxn ang="0">
                <a:pos x="37" y="74"/>
              </a:cxn>
              <a:cxn ang="0">
                <a:pos x="22" y="61"/>
              </a:cxn>
              <a:cxn ang="0">
                <a:pos x="22" y="106"/>
              </a:cxn>
              <a:cxn ang="0">
                <a:pos x="22" y="61"/>
              </a:cxn>
              <a:cxn ang="0">
                <a:pos x="112" y="72"/>
              </a:cxn>
              <a:cxn ang="0">
                <a:pos x="73" y="88"/>
              </a:cxn>
              <a:cxn ang="0">
                <a:pos x="73" y="86"/>
              </a:cxn>
              <a:cxn ang="0">
                <a:pos x="113" y="69"/>
              </a:cxn>
              <a:cxn ang="0">
                <a:pos x="75" y="62"/>
              </a:cxn>
              <a:cxn ang="0">
                <a:pos x="83" y="49"/>
              </a:cxn>
              <a:cxn ang="0">
                <a:pos x="87" y="58"/>
              </a:cxn>
              <a:cxn ang="0">
                <a:pos x="85" y="76"/>
              </a:cxn>
              <a:cxn ang="0">
                <a:pos x="80" y="79"/>
              </a:cxn>
              <a:cxn ang="0">
                <a:pos x="79" y="62"/>
              </a:cxn>
              <a:cxn ang="0">
                <a:pos x="75" y="62"/>
              </a:cxn>
              <a:cxn ang="0">
                <a:pos x="102" y="40"/>
              </a:cxn>
              <a:cxn ang="0">
                <a:pos x="110" y="45"/>
              </a:cxn>
              <a:cxn ang="0">
                <a:pos x="107" y="49"/>
              </a:cxn>
              <a:cxn ang="0">
                <a:pos x="105" y="69"/>
              </a:cxn>
              <a:cxn ang="0">
                <a:pos x="100" y="70"/>
              </a:cxn>
              <a:cxn ang="0">
                <a:pos x="98" y="54"/>
              </a:cxn>
              <a:cxn ang="0">
                <a:pos x="113" y="20"/>
              </a:cxn>
              <a:cxn ang="0">
                <a:pos x="45" y="37"/>
              </a:cxn>
              <a:cxn ang="0">
                <a:pos x="37" y="48"/>
              </a:cxn>
              <a:cxn ang="0">
                <a:pos x="88" y="9"/>
              </a:cxn>
              <a:cxn ang="0">
                <a:pos x="62" y="1"/>
              </a:cxn>
              <a:cxn ang="0">
                <a:pos x="14" y="30"/>
              </a:cxn>
              <a:cxn ang="0">
                <a:pos x="22" y="56"/>
              </a:cxn>
              <a:cxn ang="0">
                <a:pos x="47" y="95"/>
              </a:cxn>
              <a:cxn ang="0">
                <a:pos x="70" y="101"/>
              </a:cxn>
              <a:cxn ang="0">
                <a:pos x="119" y="73"/>
              </a:cxn>
              <a:cxn ang="0">
                <a:pos x="113" y="20"/>
              </a:cxn>
            </a:cxnLst>
            <a:rect l="0" t="0" r="r" b="b"/>
            <a:pathLst>
              <a:path w="119" h="106">
                <a:moveTo>
                  <a:pt x="37" y="79"/>
                </a:moveTo>
                <a:cubicBezTo>
                  <a:pt x="23" y="94"/>
                  <a:pt x="23" y="94"/>
                  <a:pt x="23" y="94"/>
                </a:cubicBezTo>
                <a:cubicBezTo>
                  <a:pt x="22" y="95"/>
                  <a:pt x="22" y="95"/>
                  <a:pt x="21" y="95"/>
                </a:cubicBezTo>
                <a:cubicBezTo>
                  <a:pt x="20" y="95"/>
                  <a:pt x="19" y="95"/>
                  <a:pt x="18" y="95"/>
                </a:cubicBezTo>
                <a:cubicBezTo>
                  <a:pt x="10" y="88"/>
                  <a:pt x="10" y="88"/>
                  <a:pt x="10" y="88"/>
                </a:cubicBezTo>
                <a:cubicBezTo>
                  <a:pt x="8" y="87"/>
                  <a:pt x="8" y="84"/>
                  <a:pt x="9" y="83"/>
                </a:cubicBezTo>
                <a:cubicBezTo>
                  <a:pt x="11" y="82"/>
                  <a:pt x="13" y="81"/>
                  <a:pt x="14" y="82"/>
                </a:cubicBezTo>
                <a:cubicBezTo>
                  <a:pt x="20" y="87"/>
                  <a:pt x="20" y="87"/>
                  <a:pt x="20" y="87"/>
                </a:cubicBezTo>
                <a:cubicBezTo>
                  <a:pt x="32" y="74"/>
                  <a:pt x="32" y="74"/>
                  <a:pt x="32" y="74"/>
                </a:cubicBezTo>
                <a:cubicBezTo>
                  <a:pt x="33" y="73"/>
                  <a:pt x="35" y="73"/>
                  <a:pt x="37" y="74"/>
                </a:cubicBezTo>
                <a:cubicBezTo>
                  <a:pt x="38" y="75"/>
                  <a:pt x="38" y="77"/>
                  <a:pt x="37" y="79"/>
                </a:cubicBezTo>
                <a:moveTo>
                  <a:pt x="22" y="61"/>
                </a:moveTo>
                <a:cubicBezTo>
                  <a:pt x="10" y="61"/>
                  <a:pt x="0" y="71"/>
                  <a:pt x="0" y="83"/>
                </a:cubicBezTo>
                <a:cubicBezTo>
                  <a:pt x="0" y="96"/>
                  <a:pt x="10" y="106"/>
                  <a:pt x="22" y="106"/>
                </a:cubicBezTo>
                <a:cubicBezTo>
                  <a:pt x="35" y="106"/>
                  <a:pt x="45" y="96"/>
                  <a:pt x="45" y="83"/>
                </a:cubicBezTo>
                <a:cubicBezTo>
                  <a:pt x="45" y="71"/>
                  <a:pt x="35" y="61"/>
                  <a:pt x="22" y="61"/>
                </a:cubicBezTo>
                <a:moveTo>
                  <a:pt x="113" y="71"/>
                </a:moveTo>
                <a:cubicBezTo>
                  <a:pt x="113" y="72"/>
                  <a:pt x="113" y="72"/>
                  <a:pt x="112" y="72"/>
                </a:cubicBezTo>
                <a:cubicBezTo>
                  <a:pt x="73" y="89"/>
                  <a:pt x="73" y="89"/>
                  <a:pt x="73" y="89"/>
                </a:cubicBezTo>
                <a:cubicBezTo>
                  <a:pt x="73" y="89"/>
                  <a:pt x="73" y="89"/>
                  <a:pt x="73" y="88"/>
                </a:cubicBezTo>
                <a:cubicBezTo>
                  <a:pt x="73" y="86"/>
                  <a:pt x="73" y="86"/>
                  <a:pt x="73" y="86"/>
                </a:cubicBezTo>
                <a:cubicBezTo>
                  <a:pt x="73" y="86"/>
                  <a:pt x="73" y="86"/>
                  <a:pt x="73" y="86"/>
                </a:cubicBezTo>
                <a:cubicBezTo>
                  <a:pt x="112" y="69"/>
                  <a:pt x="112" y="69"/>
                  <a:pt x="112" y="69"/>
                </a:cubicBezTo>
                <a:cubicBezTo>
                  <a:pt x="113" y="69"/>
                  <a:pt x="113" y="69"/>
                  <a:pt x="113" y="69"/>
                </a:cubicBezTo>
                <a:lnTo>
                  <a:pt x="113" y="71"/>
                </a:lnTo>
                <a:close/>
                <a:moveTo>
                  <a:pt x="75" y="62"/>
                </a:moveTo>
                <a:cubicBezTo>
                  <a:pt x="80" y="50"/>
                  <a:pt x="80" y="50"/>
                  <a:pt x="80" y="50"/>
                </a:cubicBezTo>
                <a:cubicBezTo>
                  <a:pt x="81" y="49"/>
                  <a:pt x="82" y="49"/>
                  <a:pt x="83" y="49"/>
                </a:cubicBezTo>
                <a:cubicBezTo>
                  <a:pt x="88" y="56"/>
                  <a:pt x="88" y="56"/>
                  <a:pt x="88" y="56"/>
                </a:cubicBezTo>
                <a:cubicBezTo>
                  <a:pt x="89" y="56"/>
                  <a:pt x="88" y="58"/>
                  <a:pt x="87" y="58"/>
                </a:cubicBezTo>
                <a:cubicBezTo>
                  <a:pt x="85" y="59"/>
                  <a:pt x="85" y="59"/>
                  <a:pt x="85" y="59"/>
                </a:cubicBezTo>
                <a:cubicBezTo>
                  <a:pt x="85" y="76"/>
                  <a:pt x="85" y="76"/>
                  <a:pt x="85" y="76"/>
                </a:cubicBezTo>
                <a:cubicBezTo>
                  <a:pt x="85" y="77"/>
                  <a:pt x="84" y="78"/>
                  <a:pt x="84" y="78"/>
                </a:cubicBezTo>
                <a:cubicBezTo>
                  <a:pt x="80" y="79"/>
                  <a:pt x="80" y="79"/>
                  <a:pt x="80" y="79"/>
                </a:cubicBezTo>
                <a:cubicBezTo>
                  <a:pt x="79" y="80"/>
                  <a:pt x="79" y="79"/>
                  <a:pt x="79" y="79"/>
                </a:cubicBezTo>
                <a:cubicBezTo>
                  <a:pt x="79" y="62"/>
                  <a:pt x="79" y="62"/>
                  <a:pt x="79" y="62"/>
                </a:cubicBezTo>
                <a:cubicBezTo>
                  <a:pt x="76" y="63"/>
                  <a:pt x="76" y="63"/>
                  <a:pt x="76" y="63"/>
                </a:cubicBezTo>
                <a:cubicBezTo>
                  <a:pt x="75" y="64"/>
                  <a:pt x="75" y="63"/>
                  <a:pt x="75" y="62"/>
                </a:cubicBezTo>
                <a:moveTo>
                  <a:pt x="96" y="52"/>
                </a:moveTo>
                <a:cubicBezTo>
                  <a:pt x="102" y="40"/>
                  <a:pt x="102" y="40"/>
                  <a:pt x="102" y="40"/>
                </a:cubicBezTo>
                <a:cubicBezTo>
                  <a:pt x="103" y="39"/>
                  <a:pt x="104" y="38"/>
                  <a:pt x="105" y="39"/>
                </a:cubicBezTo>
                <a:cubicBezTo>
                  <a:pt x="110" y="45"/>
                  <a:pt x="110" y="45"/>
                  <a:pt x="110" y="45"/>
                </a:cubicBezTo>
                <a:cubicBezTo>
                  <a:pt x="111" y="46"/>
                  <a:pt x="110" y="48"/>
                  <a:pt x="109" y="48"/>
                </a:cubicBezTo>
                <a:cubicBezTo>
                  <a:pt x="107" y="49"/>
                  <a:pt x="107" y="49"/>
                  <a:pt x="107" y="49"/>
                </a:cubicBezTo>
                <a:cubicBezTo>
                  <a:pt x="107" y="67"/>
                  <a:pt x="107" y="67"/>
                  <a:pt x="107" y="67"/>
                </a:cubicBezTo>
                <a:cubicBezTo>
                  <a:pt x="107" y="67"/>
                  <a:pt x="106" y="68"/>
                  <a:pt x="105" y="69"/>
                </a:cubicBezTo>
                <a:cubicBezTo>
                  <a:pt x="101" y="70"/>
                  <a:pt x="101" y="70"/>
                  <a:pt x="101" y="70"/>
                </a:cubicBezTo>
                <a:cubicBezTo>
                  <a:pt x="101" y="71"/>
                  <a:pt x="100" y="70"/>
                  <a:pt x="100" y="70"/>
                </a:cubicBezTo>
                <a:cubicBezTo>
                  <a:pt x="100" y="52"/>
                  <a:pt x="100" y="52"/>
                  <a:pt x="100" y="52"/>
                </a:cubicBezTo>
                <a:cubicBezTo>
                  <a:pt x="98" y="54"/>
                  <a:pt x="98" y="54"/>
                  <a:pt x="98" y="54"/>
                </a:cubicBezTo>
                <a:cubicBezTo>
                  <a:pt x="96" y="54"/>
                  <a:pt x="96" y="53"/>
                  <a:pt x="96" y="52"/>
                </a:cubicBezTo>
                <a:moveTo>
                  <a:pt x="113" y="20"/>
                </a:moveTo>
                <a:cubicBezTo>
                  <a:pt x="96" y="13"/>
                  <a:pt x="96" y="13"/>
                  <a:pt x="96" y="13"/>
                </a:cubicBezTo>
                <a:cubicBezTo>
                  <a:pt x="45" y="37"/>
                  <a:pt x="45" y="37"/>
                  <a:pt x="45" y="37"/>
                </a:cubicBezTo>
                <a:cubicBezTo>
                  <a:pt x="45" y="52"/>
                  <a:pt x="45" y="52"/>
                  <a:pt x="45" y="52"/>
                </a:cubicBezTo>
                <a:cubicBezTo>
                  <a:pt x="37" y="48"/>
                  <a:pt x="37" y="48"/>
                  <a:pt x="37" y="48"/>
                </a:cubicBezTo>
                <a:cubicBezTo>
                  <a:pt x="37" y="33"/>
                  <a:pt x="37" y="33"/>
                  <a:pt x="37" y="33"/>
                </a:cubicBezTo>
                <a:cubicBezTo>
                  <a:pt x="88" y="9"/>
                  <a:pt x="88" y="9"/>
                  <a:pt x="88" y="9"/>
                </a:cubicBezTo>
                <a:cubicBezTo>
                  <a:pt x="70" y="1"/>
                  <a:pt x="70" y="1"/>
                  <a:pt x="70" y="1"/>
                </a:cubicBezTo>
                <a:cubicBezTo>
                  <a:pt x="68" y="0"/>
                  <a:pt x="64" y="0"/>
                  <a:pt x="62" y="1"/>
                </a:cubicBezTo>
                <a:cubicBezTo>
                  <a:pt x="20" y="20"/>
                  <a:pt x="20" y="20"/>
                  <a:pt x="20" y="20"/>
                </a:cubicBezTo>
                <a:cubicBezTo>
                  <a:pt x="17" y="22"/>
                  <a:pt x="14" y="26"/>
                  <a:pt x="14" y="30"/>
                </a:cubicBezTo>
                <a:cubicBezTo>
                  <a:pt x="14" y="57"/>
                  <a:pt x="14" y="57"/>
                  <a:pt x="14" y="57"/>
                </a:cubicBezTo>
                <a:cubicBezTo>
                  <a:pt x="17" y="56"/>
                  <a:pt x="19" y="56"/>
                  <a:pt x="22" y="56"/>
                </a:cubicBezTo>
                <a:cubicBezTo>
                  <a:pt x="37" y="56"/>
                  <a:pt x="50" y="68"/>
                  <a:pt x="50" y="83"/>
                </a:cubicBezTo>
                <a:cubicBezTo>
                  <a:pt x="50" y="87"/>
                  <a:pt x="49" y="91"/>
                  <a:pt x="47" y="95"/>
                </a:cubicBezTo>
                <a:cubicBezTo>
                  <a:pt x="62" y="101"/>
                  <a:pt x="62" y="101"/>
                  <a:pt x="62" y="101"/>
                </a:cubicBezTo>
                <a:cubicBezTo>
                  <a:pt x="64" y="102"/>
                  <a:pt x="68" y="102"/>
                  <a:pt x="70" y="101"/>
                </a:cubicBezTo>
                <a:cubicBezTo>
                  <a:pt x="112" y="83"/>
                  <a:pt x="112" y="83"/>
                  <a:pt x="112" y="83"/>
                </a:cubicBezTo>
                <a:cubicBezTo>
                  <a:pt x="116" y="81"/>
                  <a:pt x="119" y="77"/>
                  <a:pt x="119" y="73"/>
                </a:cubicBezTo>
                <a:cubicBezTo>
                  <a:pt x="119" y="30"/>
                  <a:pt x="119" y="30"/>
                  <a:pt x="119" y="30"/>
                </a:cubicBezTo>
                <a:cubicBezTo>
                  <a:pt x="119" y="26"/>
                  <a:pt x="116" y="22"/>
                  <a:pt x="113" y="20"/>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 name="Freeform 364"/>
          <p:cNvSpPr>
            <a:spLocks noChangeAspect="1" noEditPoints="1"/>
          </p:cNvSpPr>
          <p:nvPr/>
        </p:nvSpPr>
        <p:spPr bwMode="auto">
          <a:xfrm>
            <a:off x="8262098" y="3232367"/>
            <a:ext cx="395480" cy="365760"/>
          </a:xfrm>
          <a:custGeom>
            <a:avLst/>
            <a:gdLst/>
            <a:ahLst/>
            <a:cxnLst>
              <a:cxn ang="0">
                <a:pos x="9" y="57"/>
              </a:cxn>
              <a:cxn ang="0">
                <a:pos x="62" y="94"/>
              </a:cxn>
              <a:cxn ang="0">
                <a:pos x="68" y="92"/>
              </a:cxn>
              <a:cxn ang="0">
                <a:pos x="47" y="33"/>
              </a:cxn>
              <a:cxn ang="0">
                <a:pos x="40" y="36"/>
              </a:cxn>
              <a:cxn ang="0">
                <a:pos x="21" y="48"/>
              </a:cxn>
              <a:cxn ang="0">
                <a:pos x="13" y="42"/>
              </a:cxn>
              <a:cxn ang="0">
                <a:pos x="1" y="52"/>
              </a:cxn>
              <a:cxn ang="0">
                <a:pos x="23" y="110"/>
              </a:cxn>
              <a:cxn ang="0">
                <a:pos x="68" y="92"/>
              </a:cxn>
              <a:cxn ang="0">
                <a:pos x="21" y="85"/>
              </a:cxn>
              <a:cxn ang="0">
                <a:pos x="19" y="83"/>
              </a:cxn>
              <a:cxn ang="0">
                <a:pos x="45" y="75"/>
              </a:cxn>
              <a:cxn ang="0">
                <a:pos x="47" y="77"/>
              </a:cxn>
              <a:cxn ang="0">
                <a:pos x="47" y="57"/>
              </a:cxn>
              <a:cxn ang="0">
                <a:pos x="15" y="64"/>
              </a:cxn>
              <a:cxn ang="0">
                <a:pos x="15" y="62"/>
              </a:cxn>
              <a:cxn ang="0">
                <a:pos x="47" y="55"/>
              </a:cxn>
              <a:cxn ang="0">
                <a:pos x="47" y="57"/>
              </a:cxn>
              <a:cxn ang="0">
                <a:pos x="50" y="66"/>
              </a:cxn>
              <a:cxn ang="0">
                <a:pos x="19" y="76"/>
              </a:cxn>
              <a:cxn ang="0">
                <a:pos x="17" y="74"/>
              </a:cxn>
              <a:cxn ang="0">
                <a:pos x="49" y="64"/>
              </a:cxn>
              <a:cxn ang="0">
                <a:pos x="47" y="89"/>
              </a:cxn>
              <a:cxn ang="0">
                <a:pos x="24" y="96"/>
              </a:cxn>
              <a:cxn ang="0">
                <a:pos x="22" y="94"/>
              </a:cxn>
              <a:cxn ang="0">
                <a:pos x="45" y="87"/>
              </a:cxn>
              <a:cxn ang="0">
                <a:pos x="47" y="89"/>
              </a:cxn>
              <a:cxn ang="0">
                <a:pos x="27" y="34"/>
              </a:cxn>
              <a:cxn ang="0">
                <a:pos x="23" y="35"/>
              </a:cxn>
              <a:cxn ang="0">
                <a:pos x="20" y="38"/>
              </a:cxn>
              <a:cxn ang="0">
                <a:pos x="15" y="43"/>
              </a:cxn>
              <a:cxn ang="0">
                <a:pos x="20" y="46"/>
              </a:cxn>
              <a:cxn ang="0">
                <a:pos x="38" y="37"/>
              </a:cxn>
              <a:cxn ang="0">
                <a:pos x="33" y="34"/>
              </a:cxn>
              <a:cxn ang="0">
                <a:pos x="29" y="34"/>
              </a:cxn>
              <a:cxn ang="0">
                <a:pos x="24" y="31"/>
              </a:cxn>
              <a:cxn ang="0">
                <a:pos x="21" y="36"/>
              </a:cxn>
              <a:cxn ang="0">
                <a:pos x="20" y="38"/>
              </a:cxn>
              <a:cxn ang="0">
                <a:pos x="23" y="13"/>
              </a:cxn>
              <a:cxn ang="0">
                <a:pos x="55" y="8"/>
              </a:cxn>
              <a:cxn ang="0">
                <a:pos x="30" y="4"/>
              </a:cxn>
              <a:cxn ang="0">
                <a:pos x="99" y="3"/>
              </a:cxn>
              <a:cxn ang="0">
                <a:pos x="105" y="8"/>
              </a:cxn>
              <a:cxn ang="0">
                <a:pos x="78" y="13"/>
              </a:cxn>
              <a:cxn ang="0">
                <a:pos x="113" y="18"/>
              </a:cxn>
              <a:cxn ang="0">
                <a:pos x="117" y="18"/>
              </a:cxn>
              <a:cxn ang="0">
                <a:pos x="99" y="0"/>
              </a:cxn>
              <a:cxn ang="0">
                <a:pos x="27" y="2"/>
              </a:cxn>
              <a:cxn ang="0">
                <a:pos x="12" y="26"/>
              </a:cxn>
              <a:cxn ang="0">
                <a:pos x="16" y="34"/>
              </a:cxn>
              <a:cxn ang="0">
                <a:pos x="23" y="26"/>
              </a:cxn>
              <a:cxn ang="0">
                <a:pos x="33" y="30"/>
              </a:cxn>
              <a:cxn ang="0">
                <a:pos x="38" y="31"/>
              </a:cxn>
              <a:cxn ang="0">
                <a:pos x="48" y="28"/>
              </a:cxn>
              <a:cxn ang="0">
                <a:pos x="73" y="91"/>
              </a:cxn>
              <a:cxn ang="0">
                <a:pos x="65" y="104"/>
              </a:cxn>
              <a:cxn ang="0">
                <a:pos x="112" y="106"/>
              </a:cxn>
              <a:cxn ang="0">
                <a:pos x="120" y="25"/>
              </a:cxn>
            </a:cxnLst>
            <a:rect l="0" t="0" r="r" b="b"/>
            <a:pathLst>
              <a:path w="120" h="111">
                <a:moveTo>
                  <a:pt x="21" y="104"/>
                </a:moveTo>
                <a:cubicBezTo>
                  <a:pt x="9" y="57"/>
                  <a:pt x="9" y="57"/>
                  <a:pt x="9" y="57"/>
                </a:cubicBezTo>
                <a:cubicBezTo>
                  <a:pt x="50" y="46"/>
                  <a:pt x="50" y="46"/>
                  <a:pt x="50" y="46"/>
                </a:cubicBezTo>
                <a:cubicBezTo>
                  <a:pt x="62" y="94"/>
                  <a:pt x="62" y="94"/>
                  <a:pt x="62" y="94"/>
                </a:cubicBezTo>
                <a:lnTo>
                  <a:pt x="21" y="104"/>
                </a:lnTo>
                <a:close/>
                <a:moveTo>
                  <a:pt x="68" y="92"/>
                </a:moveTo>
                <a:cubicBezTo>
                  <a:pt x="54" y="38"/>
                  <a:pt x="54" y="38"/>
                  <a:pt x="54" y="38"/>
                </a:cubicBezTo>
                <a:cubicBezTo>
                  <a:pt x="53" y="35"/>
                  <a:pt x="50" y="33"/>
                  <a:pt x="47" y="33"/>
                </a:cubicBezTo>
                <a:cubicBezTo>
                  <a:pt x="40" y="35"/>
                  <a:pt x="40" y="35"/>
                  <a:pt x="40" y="35"/>
                </a:cubicBezTo>
                <a:cubicBezTo>
                  <a:pt x="40" y="36"/>
                  <a:pt x="40" y="36"/>
                  <a:pt x="40" y="36"/>
                </a:cubicBezTo>
                <a:cubicBezTo>
                  <a:pt x="41" y="40"/>
                  <a:pt x="39" y="43"/>
                  <a:pt x="36" y="44"/>
                </a:cubicBezTo>
                <a:cubicBezTo>
                  <a:pt x="21" y="48"/>
                  <a:pt x="21" y="48"/>
                  <a:pt x="21" y="48"/>
                </a:cubicBezTo>
                <a:cubicBezTo>
                  <a:pt x="17" y="49"/>
                  <a:pt x="14" y="47"/>
                  <a:pt x="13" y="44"/>
                </a:cubicBezTo>
                <a:cubicBezTo>
                  <a:pt x="13" y="43"/>
                  <a:pt x="13" y="43"/>
                  <a:pt x="13" y="42"/>
                </a:cubicBezTo>
                <a:cubicBezTo>
                  <a:pt x="6" y="44"/>
                  <a:pt x="6" y="44"/>
                  <a:pt x="6" y="44"/>
                </a:cubicBezTo>
                <a:cubicBezTo>
                  <a:pt x="2" y="45"/>
                  <a:pt x="0" y="48"/>
                  <a:pt x="1" y="52"/>
                </a:cubicBezTo>
                <a:cubicBezTo>
                  <a:pt x="15" y="106"/>
                  <a:pt x="15" y="106"/>
                  <a:pt x="15" y="106"/>
                </a:cubicBezTo>
                <a:cubicBezTo>
                  <a:pt x="16" y="109"/>
                  <a:pt x="19" y="111"/>
                  <a:pt x="23" y="110"/>
                </a:cubicBezTo>
                <a:cubicBezTo>
                  <a:pt x="64" y="99"/>
                  <a:pt x="64" y="99"/>
                  <a:pt x="64" y="99"/>
                </a:cubicBezTo>
                <a:cubicBezTo>
                  <a:pt x="67" y="99"/>
                  <a:pt x="69" y="95"/>
                  <a:pt x="68" y="92"/>
                </a:cubicBezTo>
                <a:moveTo>
                  <a:pt x="46" y="79"/>
                </a:moveTo>
                <a:cubicBezTo>
                  <a:pt x="21" y="85"/>
                  <a:pt x="21" y="85"/>
                  <a:pt x="21" y="85"/>
                </a:cubicBezTo>
                <a:cubicBezTo>
                  <a:pt x="21" y="86"/>
                  <a:pt x="20" y="85"/>
                  <a:pt x="20" y="84"/>
                </a:cubicBezTo>
                <a:cubicBezTo>
                  <a:pt x="19" y="83"/>
                  <a:pt x="19" y="83"/>
                  <a:pt x="19" y="83"/>
                </a:cubicBezTo>
                <a:cubicBezTo>
                  <a:pt x="19" y="83"/>
                  <a:pt x="20" y="82"/>
                  <a:pt x="20" y="82"/>
                </a:cubicBezTo>
                <a:cubicBezTo>
                  <a:pt x="45" y="75"/>
                  <a:pt x="45" y="75"/>
                  <a:pt x="45" y="75"/>
                </a:cubicBezTo>
                <a:cubicBezTo>
                  <a:pt x="46" y="75"/>
                  <a:pt x="46" y="76"/>
                  <a:pt x="47" y="76"/>
                </a:cubicBezTo>
                <a:cubicBezTo>
                  <a:pt x="47" y="77"/>
                  <a:pt x="47" y="77"/>
                  <a:pt x="47" y="77"/>
                </a:cubicBezTo>
                <a:cubicBezTo>
                  <a:pt x="47" y="78"/>
                  <a:pt x="47" y="79"/>
                  <a:pt x="46" y="79"/>
                </a:cubicBezTo>
                <a:moveTo>
                  <a:pt x="47" y="57"/>
                </a:moveTo>
                <a:cubicBezTo>
                  <a:pt x="16" y="65"/>
                  <a:pt x="16" y="65"/>
                  <a:pt x="16" y="65"/>
                </a:cubicBezTo>
                <a:cubicBezTo>
                  <a:pt x="15" y="66"/>
                  <a:pt x="15" y="65"/>
                  <a:pt x="15" y="64"/>
                </a:cubicBezTo>
                <a:cubicBezTo>
                  <a:pt x="14" y="63"/>
                  <a:pt x="14" y="63"/>
                  <a:pt x="14" y="63"/>
                </a:cubicBezTo>
                <a:cubicBezTo>
                  <a:pt x="14" y="63"/>
                  <a:pt x="15" y="62"/>
                  <a:pt x="15" y="62"/>
                </a:cubicBezTo>
                <a:cubicBezTo>
                  <a:pt x="46" y="54"/>
                  <a:pt x="46" y="54"/>
                  <a:pt x="46" y="54"/>
                </a:cubicBezTo>
                <a:cubicBezTo>
                  <a:pt x="46" y="54"/>
                  <a:pt x="47" y="54"/>
                  <a:pt x="47" y="55"/>
                </a:cubicBezTo>
                <a:cubicBezTo>
                  <a:pt x="48" y="56"/>
                  <a:pt x="48" y="56"/>
                  <a:pt x="48" y="56"/>
                </a:cubicBezTo>
                <a:cubicBezTo>
                  <a:pt x="48" y="57"/>
                  <a:pt x="47" y="57"/>
                  <a:pt x="47" y="57"/>
                </a:cubicBezTo>
                <a:moveTo>
                  <a:pt x="50" y="65"/>
                </a:moveTo>
                <a:cubicBezTo>
                  <a:pt x="50" y="66"/>
                  <a:pt x="50" y="66"/>
                  <a:pt x="50" y="66"/>
                </a:cubicBezTo>
                <a:cubicBezTo>
                  <a:pt x="50" y="67"/>
                  <a:pt x="50" y="68"/>
                  <a:pt x="49" y="68"/>
                </a:cubicBezTo>
                <a:cubicBezTo>
                  <a:pt x="19" y="76"/>
                  <a:pt x="19" y="76"/>
                  <a:pt x="19" y="76"/>
                </a:cubicBezTo>
                <a:cubicBezTo>
                  <a:pt x="18" y="76"/>
                  <a:pt x="18" y="76"/>
                  <a:pt x="17" y="75"/>
                </a:cubicBezTo>
                <a:cubicBezTo>
                  <a:pt x="17" y="74"/>
                  <a:pt x="17" y="74"/>
                  <a:pt x="17" y="74"/>
                </a:cubicBezTo>
                <a:cubicBezTo>
                  <a:pt x="17" y="73"/>
                  <a:pt x="17" y="73"/>
                  <a:pt x="18" y="72"/>
                </a:cubicBezTo>
                <a:cubicBezTo>
                  <a:pt x="49" y="64"/>
                  <a:pt x="49" y="64"/>
                  <a:pt x="49" y="64"/>
                </a:cubicBezTo>
                <a:cubicBezTo>
                  <a:pt x="49" y="64"/>
                  <a:pt x="50" y="65"/>
                  <a:pt x="50" y="65"/>
                </a:cubicBezTo>
                <a:moveTo>
                  <a:pt x="47" y="89"/>
                </a:moveTo>
                <a:cubicBezTo>
                  <a:pt x="47" y="89"/>
                  <a:pt x="47" y="90"/>
                  <a:pt x="46" y="90"/>
                </a:cubicBezTo>
                <a:cubicBezTo>
                  <a:pt x="24" y="96"/>
                  <a:pt x="24" y="96"/>
                  <a:pt x="24" y="96"/>
                </a:cubicBezTo>
                <a:cubicBezTo>
                  <a:pt x="23" y="96"/>
                  <a:pt x="23" y="96"/>
                  <a:pt x="23" y="95"/>
                </a:cubicBezTo>
                <a:cubicBezTo>
                  <a:pt x="22" y="94"/>
                  <a:pt x="22" y="94"/>
                  <a:pt x="22" y="94"/>
                </a:cubicBezTo>
                <a:cubicBezTo>
                  <a:pt x="22" y="93"/>
                  <a:pt x="22" y="93"/>
                  <a:pt x="23" y="92"/>
                </a:cubicBezTo>
                <a:cubicBezTo>
                  <a:pt x="45" y="87"/>
                  <a:pt x="45" y="87"/>
                  <a:pt x="45" y="87"/>
                </a:cubicBezTo>
                <a:cubicBezTo>
                  <a:pt x="46" y="86"/>
                  <a:pt x="47" y="87"/>
                  <a:pt x="47" y="87"/>
                </a:cubicBezTo>
                <a:lnTo>
                  <a:pt x="47" y="89"/>
                </a:lnTo>
                <a:close/>
                <a:moveTo>
                  <a:pt x="25" y="33"/>
                </a:moveTo>
                <a:cubicBezTo>
                  <a:pt x="26" y="33"/>
                  <a:pt x="27" y="33"/>
                  <a:pt x="27" y="34"/>
                </a:cubicBezTo>
                <a:cubicBezTo>
                  <a:pt x="27" y="35"/>
                  <a:pt x="27" y="36"/>
                  <a:pt x="26" y="36"/>
                </a:cubicBezTo>
                <a:cubicBezTo>
                  <a:pt x="25" y="37"/>
                  <a:pt x="24" y="36"/>
                  <a:pt x="23" y="35"/>
                </a:cubicBezTo>
                <a:cubicBezTo>
                  <a:pt x="23" y="34"/>
                  <a:pt x="24" y="33"/>
                  <a:pt x="25" y="33"/>
                </a:cubicBezTo>
                <a:moveTo>
                  <a:pt x="20" y="38"/>
                </a:moveTo>
                <a:cubicBezTo>
                  <a:pt x="18" y="38"/>
                  <a:pt x="18" y="38"/>
                  <a:pt x="18" y="38"/>
                </a:cubicBezTo>
                <a:cubicBezTo>
                  <a:pt x="16" y="39"/>
                  <a:pt x="15" y="41"/>
                  <a:pt x="15" y="43"/>
                </a:cubicBezTo>
                <a:cubicBezTo>
                  <a:pt x="15" y="43"/>
                  <a:pt x="15" y="43"/>
                  <a:pt x="15" y="43"/>
                </a:cubicBezTo>
                <a:cubicBezTo>
                  <a:pt x="16" y="45"/>
                  <a:pt x="18" y="46"/>
                  <a:pt x="20" y="46"/>
                </a:cubicBezTo>
                <a:cubicBezTo>
                  <a:pt x="35" y="42"/>
                  <a:pt x="35" y="42"/>
                  <a:pt x="35" y="42"/>
                </a:cubicBezTo>
                <a:cubicBezTo>
                  <a:pt x="37" y="41"/>
                  <a:pt x="38" y="39"/>
                  <a:pt x="38" y="37"/>
                </a:cubicBezTo>
                <a:cubicBezTo>
                  <a:pt x="38" y="37"/>
                  <a:pt x="38" y="37"/>
                  <a:pt x="38" y="37"/>
                </a:cubicBezTo>
                <a:cubicBezTo>
                  <a:pt x="37" y="35"/>
                  <a:pt x="35" y="34"/>
                  <a:pt x="33" y="34"/>
                </a:cubicBezTo>
                <a:cubicBezTo>
                  <a:pt x="31" y="35"/>
                  <a:pt x="31" y="35"/>
                  <a:pt x="31" y="35"/>
                </a:cubicBezTo>
                <a:cubicBezTo>
                  <a:pt x="30" y="35"/>
                  <a:pt x="29" y="35"/>
                  <a:pt x="29" y="34"/>
                </a:cubicBezTo>
                <a:cubicBezTo>
                  <a:pt x="29" y="34"/>
                  <a:pt x="29" y="34"/>
                  <a:pt x="29" y="34"/>
                </a:cubicBezTo>
                <a:cubicBezTo>
                  <a:pt x="29" y="31"/>
                  <a:pt x="26" y="30"/>
                  <a:pt x="24" y="31"/>
                </a:cubicBezTo>
                <a:cubicBezTo>
                  <a:pt x="24" y="31"/>
                  <a:pt x="24" y="31"/>
                  <a:pt x="24" y="31"/>
                </a:cubicBezTo>
                <a:cubicBezTo>
                  <a:pt x="22" y="31"/>
                  <a:pt x="20" y="34"/>
                  <a:pt x="21" y="36"/>
                </a:cubicBezTo>
                <a:cubicBezTo>
                  <a:pt x="21" y="36"/>
                  <a:pt x="21" y="36"/>
                  <a:pt x="21" y="36"/>
                </a:cubicBezTo>
                <a:cubicBezTo>
                  <a:pt x="21" y="37"/>
                  <a:pt x="21" y="38"/>
                  <a:pt x="20" y="38"/>
                </a:cubicBezTo>
                <a:moveTo>
                  <a:pt x="18" y="18"/>
                </a:moveTo>
                <a:cubicBezTo>
                  <a:pt x="23" y="13"/>
                  <a:pt x="23" y="13"/>
                  <a:pt x="23" y="13"/>
                </a:cubicBezTo>
                <a:cubicBezTo>
                  <a:pt x="52" y="13"/>
                  <a:pt x="52" y="13"/>
                  <a:pt x="52" y="13"/>
                </a:cubicBezTo>
                <a:cubicBezTo>
                  <a:pt x="55" y="8"/>
                  <a:pt x="55" y="8"/>
                  <a:pt x="55" y="8"/>
                </a:cubicBezTo>
                <a:cubicBezTo>
                  <a:pt x="26" y="8"/>
                  <a:pt x="26" y="8"/>
                  <a:pt x="26" y="8"/>
                </a:cubicBezTo>
                <a:cubicBezTo>
                  <a:pt x="30" y="4"/>
                  <a:pt x="30" y="4"/>
                  <a:pt x="30" y="4"/>
                </a:cubicBezTo>
                <a:cubicBezTo>
                  <a:pt x="30" y="3"/>
                  <a:pt x="31" y="3"/>
                  <a:pt x="32" y="3"/>
                </a:cubicBezTo>
                <a:cubicBezTo>
                  <a:pt x="99" y="3"/>
                  <a:pt x="99" y="3"/>
                  <a:pt x="99" y="3"/>
                </a:cubicBezTo>
                <a:cubicBezTo>
                  <a:pt x="100" y="3"/>
                  <a:pt x="101" y="3"/>
                  <a:pt x="102" y="4"/>
                </a:cubicBezTo>
                <a:cubicBezTo>
                  <a:pt x="105" y="8"/>
                  <a:pt x="105" y="8"/>
                  <a:pt x="105" y="8"/>
                </a:cubicBezTo>
                <a:cubicBezTo>
                  <a:pt x="76" y="8"/>
                  <a:pt x="76" y="8"/>
                  <a:pt x="76" y="8"/>
                </a:cubicBezTo>
                <a:cubicBezTo>
                  <a:pt x="78" y="13"/>
                  <a:pt x="78" y="13"/>
                  <a:pt x="78" y="13"/>
                </a:cubicBezTo>
                <a:cubicBezTo>
                  <a:pt x="109" y="13"/>
                  <a:pt x="109" y="13"/>
                  <a:pt x="109" y="13"/>
                </a:cubicBezTo>
                <a:cubicBezTo>
                  <a:pt x="113" y="18"/>
                  <a:pt x="113" y="18"/>
                  <a:pt x="113" y="18"/>
                </a:cubicBezTo>
                <a:lnTo>
                  <a:pt x="18" y="18"/>
                </a:lnTo>
                <a:close/>
                <a:moveTo>
                  <a:pt x="117" y="18"/>
                </a:moveTo>
                <a:cubicBezTo>
                  <a:pt x="104" y="2"/>
                  <a:pt x="104" y="2"/>
                  <a:pt x="104" y="2"/>
                </a:cubicBezTo>
                <a:cubicBezTo>
                  <a:pt x="103" y="0"/>
                  <a:pt x="101" y="0"/>
                  <a:pt x="99" y="0"/>
                </a:cubicBezTo>
                <a:cubicBezTo>
                  <a:pt x="32" y="0"/>
                  <a:pt x="32" y="0"/>
                  <a:pt x="32" y="0"/>
                </a:cubicBezTo>
                <a:cubicBezTo>
                  <a:pt x="30" y="0"/>
                  <a:pt x="28" y="0"/>
                  <a:pt x="27" y="2"/>
                </a:cubicBezTo>
                <a:cubicBezTo>
                  <a:pt x="14" y="18"/>
                  <a:pt x="14" y="18"/>
                  <a:pt x="14" y="18"/>
                </a:cubicBezTo>
                <a:cubicBezTo>
                  <a:pt x="13" y="20"/>
                  <a:pt x="12" y="23"/>
                  <a:pt x="12" y="26"/>
                </a:cubicBezTo>
                <a:cubicBezTo>
                  <a:pt x="12" y="37"/>
                  <a:pt x="12" y="37"/>
                  <a:pt x="12" y="37"/>
                </a:cubicBezTo>
                <a:cubicBezTo>
                  <a:pt x="13" y="36"/>
                  <a:pt x="14" y="35"/>
                  <a:pt x="16" y="34"/>
                </a:cubicBezTo>
                <a:cubicBezTo>
                  <a:pt x="16" y="33"/>
                  <a:pt x="17" y="31"/>
                  <a:pt x="17" y="30"/>
                </a:cubicBezTo>
                <a:cubicBezTo>
                  <a:pt x="18" y="28"/>
                  <a:pt x="20" y="27"/>
                  <a:pt x="23" y="26"/>
                </a:cubicBezTo>
                <a:cubicBezTo>
                  <a:pt x="24" y="26"/>
                  <a:pt x="24" y="26"/>
                  <a:pt x="25" y="26"/>
                </a:cubicBezTo>
                <a:cubicBezTo>
                  <a:pt x="28" y="26"/>
                  <a:pt x="31" y="27"/>
                  <a:pt x="33" y="30"/>
                </a:cubicBezTo>
                <a:cubicBezTo>
                  <a:pt x="33" y="30"/>
                  <a:pt x="34" y="30"/>
                  <a:pt x="34" y="30"/>
                </a:cubicBezTo>
                <a:cubicBezTo>
                  <a:pt x="36" y="30"/>
                  <a:pt x="37" y="30"/>
                  <a:pt x="38" y="31"/>
                </a:cubicBezTo>
                <a:cubicBezTo>
                  <a:pt x="46" y="29"/>
                  <a:pt x="46" y="29"/>
                  <a:pt x="46" y="29"/>
                </a:cubicBezTo>
                <a:cubicBezTo>
                  <a:pt x="46" y="29"/>
                  <a:pt x="47" y="28"/>
                  <a:pt x="48" y="28"/>
                </a:cubicBezTo>
                <a:cubicBezTo>
                  <a:pt x="53" y="28"/>
                  <a:pt x="58" y="32"/>
                  <a:pt x="59" y="37"/>
                </a:cubicBezTo>
                <a:cubicBezTo>
                  <a:pt x="73" y="91"/>
                  <a:pt x="73" y="91"/>
                  <a:pt x="73" y="91"/>
                </a:cubicBezTo>
                <a:cubicBezTo>
                  <a:pt x="74" y="94"/>
                  <a:pt x="73" y="97"/>
                  <a:pt x="72" y="99"/>
                </a:cubicBezTo>
                <a:cubicBezTo>
                  <a:pt x="70" y="102"/>
                  <a:pt x="68" y="103"/>
                  <a:pt x="65" y="104"/>
                </a:cubicBezTo>
                <a:cubicBezTo>
                  <a:pt x="59" y="106"/>
                  <a:pt x="59" y="106"/>
                  <a:pt x="59" y="106"/>
                </a:cubicBezTo>
                <a:cubicBezTo>
                  <a:pt x="112" y="106"/>
                  <a:pt x="112" y="106"/>
                  <a:pt x="112" y="106"/>
                </a:cubicBezTo>
                <a:cubicBezTo>
                  <a:pt x="116" y="106"/>
                  <a:pt x="120" y="102"/>
                  <a:pt x="120" y="98"/>
                </a:cubicBezTo>
                <a:cubicBezTo>
                  <a:pt x="120" y="25"/>
                  <a:pt x="120" y="25"/>
                  <a:pt x="120" y="25"/>
                </a:cubicBezTo>
                <a:cubicBezTo>
                  <a:pt x="120" y="23"/>
                  <a:pt x="119" y="20"/>
                  <a:pt x="117" y="18"/>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2" name="Freeform 381"/>
          <p:cNvSpPr>
            <a:spLocks noChangeAspect="1" noEditPoints="1"/>
          </p:cNvSpPr>
          <p:nvPr/>
        </p:nvSpPr>
        <p:spPr bwMode="auto">
          <a:xfrm>
            <a:off x="8293906" y="4207574"/>
            <a:ext cx="403760" cy="365760"/>
          </a:xfrm>
          <a:custGeom>
            <a:avLst/>
            <a:gdLst/>
            <a:ahLst/>
            <a:cxnLst>
              <a:cxn ang="0">
                <a:pos x="91" y="55"/>
              </a:cxn>
              <a:cxn ang="0">
                <a:pos x="91" y="28"/>
              </a:cxn>
              <a:cxn ang="0">
                <a:pos x="68" y="28"/>
              </a:cxn>
              <a:cxn ang="0">
                <a:pos x="68" y="12"/>
              </a:cxn>
              <a:cxn ang="0">
                <a:pos x="91" y="5"/>
              </a:cxn>
              <a:cxn ang="0">
                <a:pos x="91" y="28"/>
              </a:cxn>
              <a:cxn ang="0">
                <a:pos x="114" y="28"/>
              </a:cxn>
              <a:cxn ang="0">
                <a:pos x="91" y="55"/>
              </a:cxn>
              <a:cxn ang="0">
                <a:pos x="91" y="0"/>
              </a:cxn>
              <a:cxn ang="0">
                <a:pos x="64" y="8"/>
              </a:cxn>
              <a:cxn ang="0">
                <a:pos x="64" y="28"/>
              </a:cxn>
              <a:cxn ang="0">
                <a:pos x="91" y="59"/>
              </a:cxn>
              <a:cxn ang="0">
                <a:pos x="118" y="28"/>
              </a:cxn>
              <a:cxn ang="0">
                <a:pos x="118" y="8"/>
              </a:cxn>
              <a:cxn ang="0">
                <a:pos x="91" y="0"/>
              </a:cxn>
              <a:cxn ang="0">
                <a:pos x="37" y="76"/>
              </a:cxn>
              <a:cxn ang="0">
                <a:pos x="37" y="85"/>
              </a:cxn>
              <a:cxn ang="0">
                <a:pos x="33" y="85"/>
              </a:cxn>
              <a:cxn ang="0">
                <a:pos x="33" y="76"/>
              </a:cxn>
              <a:cxn ang="0">
                <a:pos x="29" y="76"/>
              </a:cxn>
              <a:cxn ang="0">
                <a:pos x="35" y="68"/>
              </a:cxn>
              <a:cxn ang="0">
                <a:pos x="41" y="76"/>
              </a:cxn>
              <a:cxn ang="0">
                <a:pos x="37" y="76"/>
              </a:cxn>
              <a:cxn ang="0">
                <a:pos x="39" y="95"/>
              </a:cxn>
              <a:cxn ang="0">
                <a:pos x="15" y="95"/>
              </a:cxn>
              <a:cxn ang="0">
                <a:pos x="15" y="91"/>
              </a:cxn>
              <a:cxn ang="0">
                <a:pos x="39" y="91"/>
              </a:cxn>
              <a:cxn ang="0">
                <a:pos x="39" y="95"/>
              </a:cxn>
              <a:cxn ang="0">
                <a:pos x="19" y="68"/>
              </a:cxn>
              <a:cxn ang="0">
                <a:pos x="25" y="76"/>
              </a:cxn>
              <a:cxn ang="0">
                <a:pos x="21" y="76"/>
              </a:cxn>
              <a:cxn ang="0">
                <a:pos x="21" y="85"/>
              </a:cxn>
              <a:cxn ang="0">
                <a:pos x="17" y="85"/>
              </a:cxn>
              <a:cxn ang="0">
                <a:pos x="17" y="76"/>
              </a:cxn>
              <a:cxn ang="0">
                <a:pos x="13" y="76"/>
              </a:cxn>
              <a:cxn ang="0">
                <a:pos x="19" y="68"/>
              </a:cxn>
              <a:cxn ang="0">
                <a:pos x="94" y="64"/>
              </a:cxn>
              <a:cxn ang="0">
                <a:pos x="91" y="65"/>
              </a:cxn>
              <a:cxn ang="0">
                <a:pos x="89" y="64"/>
              </a:cxn>
              <a:cxn ang="0">
                <a:pos x="59" y="28"/>
              </a:cxn>
              <a:cxn ang="0">
                <a:pos x="59" y="19"/>
              </a:cxn>
              <a:cxn ang="0">
                <a:pos x="53" y="19"/>
              </a:cxn>
              <a:cxn ang="0">
                <a:pos x="53" y="32"/>
              </a:cxn>
              <a:cxn ang="0">
                <a:pos x="41" y="32"/>
              </a:cxn>
              <a:cxn ang="0">
                <a:pos x="41" y="19"/>
              </a:cxn>
              <a:cxn ang="0">
                <a:pos x="16" y="19"/>
              </a:cxn>
              <a:cxn ang="0">
                <a:pos x="0" y="36"/>
              </a:cxn>
              <a:cxn ang="0">
                <a:pos x="0" y="90"/>
              </a:cxn>
              <a:cxn ang="0">
                <a:pos x="16" y="107"/>
              </a:cxn>
              <a:cxn ang="0">
                <a:pos x="78" y="107"/>
              </a:cxn>
              <a:cxn ang="0">
                <a:pos x="94" y="90"/>
              </a:cxn>
              <a:cxn ang="0">
                <a:pos x="94" y="63"/>
              </a:cxn>
              <a:cxn ang="0">
                <a:pos x="94" y="64"/>
              </a:cxn>
            </a:cxnLst>
            <a:rect l="0" t="0" r="r" b="b"/>
            <a:pathLst>
              <a:path w="118" h="107">
                <a:moveTo>
                  <a:pt x="91" y="55"/>
                </a:moveTo>
                <a:cubicBezTo>
                  <a:pt x="91" y="28"/>
                  <a:pt x="91" y="28"/>
                  <a:pt x="91" y="28"/>
                </a:cubicBezTo>
                <a:cubicBezTo>
                  <a:pt x="68" y="28"/>
                  <a:pt x="68" y="28"/>
                  <a:pt x="68" y="28"/>
                </a:cubicBezTo>
                <a:cubicBezTo>
                  <a:pt x="68" y="12"/>
                  <a:pt x="68" y="12"/>
                  <a:pt x="68" y="12"/>
                </a:cubicBezTo>
                <a:cubicBezTo>
                  <a:pt x="77" y="11"/>
                  <a:pt x="85" y="9"/>
                  <a:pt x="91" y="5"/>
                </a:cubicBezTo>
                <a:cubicBezTo>
                  <a:pt x="91" y="28"/>
                  <a:pt x="91" y="28"/>
                  <a:pt x="91" y="28"/>
                </a:cubicBezTo>
                <a:cubicBezTo>
                  <a:pt x="114" y="28"/>
                  <a:pt x="114" y="28"/>
                  <a:pt x="114" y="28"/>
                </a:cubicBezTo>
                <a:cubicBezTo>
                  <a:pt x="114" y="38"/>
                  <a:pt x="107" y="46"/>
                  <a:pt x="91" y="55"/>
                </a:cubicBezTo>
                <a:moveTo>
                  <a:pt x="91" y="0"/>
                </a:moveTo>
                <a:cubicBezTo>
                  <a:pt x="85" y="5"/>
                  <a:pt x="76" y="8"/>
                  <a:pt x="64" y="8"/>
                </a:cubicBezTo>
                <a:cubicBezTo>
                  <a:pt x="64" y="28"/>
                  <a:pt x="64" y="28"/>
                  <a:pt x="64" y="28"/>
                </a:cubicBezTo>
                <a:cubicBezTo>
                  <a:pt x="64" y="41"/>
                  <a:pt x="75" y="51"/>
                  <a:pt x="91" y="59"/>
                </a:cubicBezTo>
                <a:cubicBezTo>
                  <a:pt x="107" y="51"/>
                  <a:pt x="118" y="41"/>
                  <a:pt x="118" y="28"/>
                </a:cubicBezTo>
                <a:cubicBezTo>
                  <a:pt x="118" y="8"/>
                  <a:pt x="118" y="8"/>
                  <a:pt x="118" y="8"/>
                </a:cubicBezTo>
                <a:cubicBezTo>
                  <a:pt x="107" y="8"/>
                  <a:pt x="98" y="5"/>
                  <a:pt x="91" y="0"/>
                </a:cubicBezTo>
                <a:moveTo>
                  <a:pt x="37" y="76"/>
                </a:moveTo>
                <a:cubicBezTo>
                  <a:pt x="37" y="85"/>
                  <a:pt x="37" y="85"/>
                  <a:pt x="37" y="85"/>
                </a:cubicBezTo>
                <a:cubicBezTo>
                  <a:pt x="33" y="85"/>
                  <a:pt x="33" y="85"/>
                  <a:pt x="33" y="85"/>
                </a:cubicBezTo>
                <a:cubicBezTo>
                  <a:pt x="33" y="76"/>
                  <a:pt x="33" y="76"/>
                  <a:pt x="33" y="76"/>
                </a:cubicBezTo>
                <a:cubicBezTo>
                  <a:pt x="29" y="76"/>
                  <a:pt x="29" y="76"/>
                  <a:pt x="29" y="76"/>
                </a:cubicBezTo>
                <a:cubicBezTo>
                  <a:pt x="35" y="68"/>
                  <a:pt x="35" y="68"/>
                  <a:pt x="35" y="68"/>
                </a:cubicBezTo>
                <a:cubicBezTo>
                  <a:pt x="41" y="76"/>
                  <a:pt x="41" y="76"/>
                  <a:pt x="41" y="76"/>
                </a:cubicBezTo>
                <a:lnTo>
                  <a:pt x="37" y="76"/>
                </a:lnTo>
                <a:close/>
                <a:moveTo>
                  <a:pt x="39" y="95"/>
                </a:moveTo>
                <a:cubicBezTo>
                  <a:pt x="15" y="95"/>
                  <a:pt x="15" y="95"/>
                  <a:pt x="15" y="95"/>
                </a:cubicBezTo>
                <a:cubicBezTo>
                  <a:pt x="15" y="91"/>
                  <a:pt x="15" y="91"/>
                  <a:pt x="15" y="91"/>
                </a:cubicBezTo>
                <a:cubicBezTo>
                  <a:pt x="39" y="91"/>
                  <a:pt x="39" y="91"/>
                  <a:pt x="39" y="91"/>
                </a:cubicBezTo>
                <a:lnTo>
                  <a:pt x="39" y="95"/>
                </a:lnTo>
                <a:close/>
                <a:moveTo>
                  <a:pt x="19" y="68"/>
                </a:moveTo>
                <a:cubicBezTo>
                  <a:pt x="25" y="76"/>
                  <a:pt x="25" y="76"/>
                  <a:pt x="25" y="76"/>
                </a:cubicBezTo>
                <a:cubicBezTo>
                  <a:pt x="21" y="76"/>
                  <a:pt x="21" y="76"/>
                  <a:pt x="21" y="76"/>
                </a:cubicBezTo>
                <a:cubicBezTo>
                  <a:pt x="21" y="85"/>
                  <a:pt x="21" y="85"/>
                  <a:pt x="21" y="85"/>
                </a:cubicBezTo>
                <a:cubicBezTo>
                  <a:pt x="17" y="85"/>
                  <a:pt x="17" y="85"/>
                  <a:pt x="17" y="85"/>
                </a:cubicBezTo>
                <a:cubicBezTo>
                  <a:pt x="17" y="76"/>
                  <a:pt x="17" y="76"/>
                  <a:pt x="17" y="76"/>
                </a:cubicBezTo>
                <a:cubicBezTo>
                  <a:pt x="13" y="76"/>
                  <a:pt x="13" y="76"/>
                  <a:pt x="13" y="76"/>
                </a:cubicBezTo>
                <a:lnTo>
                  <a:pt x="19" y="68"/>
                </a:lnTo>
                <a:close/>
                <a:moveTo>
                  <a:pt x="94" y="64"/>
                </a:moveTo>
                <a:cubicBezTo>
                  <a:pt x="91" y="65"/>
                  <a:pt x="91" y="65"/>
                  <a:pt x="91" y="65"/>
                </a:cubicBezTo>
                <a:cubicBezTo>
                  <a:pt x="89" y="64"/>
                  <a:pt x="89" y="64"/>
                  <a:pt x="89" y="64"/>
                </a:cubicBezTo>
                <a:cubicBezTo>
                  <a:pt x="75" y="56"/>
                  <a:pt x="59" y="46"/>
                  <a:pt x="59" y="28"/>
                </a:cubicBezTo>
                <a:cubicBezTo>
                  <a:pt x="59" y="19"/>
                  <a:pt x="59" y="19"/>
                  <a:pt x="59" y="19"/>
                </a:cubicBezTo>
                <a:cubicBezTo>
                  <a:pt x="53" y="19"/>
                  <a:pt x="53" y="19"/>
                  <a:pt x="53" y="19"/>
                </a:cubicBezTo>
                <a:cubicBezTo>
                  <a:pt x="53" y="32"/>
                  <a:pt x="53" y="32"/>
                  <a:pt x="53" y="32"/>
                </a:cubicBezTo>
                <a:cubicBezTo>
                  <a:pt x="41" y="32"/>
                  <a:pt x="41" y="32"/>
                  <a:pt x="41" y="32"/>
                </a:cubicBezTo>
                <a:cubicBezTo>
                  <a:pt x="41" y="19"/>
                  <a:pt x="41" y="19"/>
                  <a:pt x="41" y="19"/>
                </a:cubicBezTo>
                <a:cubicBezTo>
                  <a:pt x="16" y="19"/>
                  <a:pt x="16" y="19"/>
                  <a:pt x="16" y="19"/>
                </a:cubicBezTo>
                <a:cubicBezTo>
                  <a:pt x="7" y="19"/>
                  <a:pt x="0" y="27"/>
                  <a:pt x="0" y="36"/>
                </a:cubicBezTo>
                <a:cubicBezTo>
                  <a:pt x="0" y="90"/>
                  <a:pt x="0" y="90"/>
                  <a:pt x="0" y="90"/>
                </a:cubicBezTo>
                <a:cubicBezTo>
                  <a:pt x="0" y="99"/>
                  <a:pt x="7" y="107"/>
                  <a:pt x="16" y="107"/>
                </a:cubicBezTo>
                <a:cubicBezTo>
                  <a:pt x="78" y="107"/>
                  <a:pt x="78" y="107"/>
                  <a:pt x="78" y="107"/>
                </a:cubicBezTo>
                <a:cubicBezTo>
                  <a:pt x="87" y="107"/>
                  <a:pt x="94" y="99"/>
                  <a:pt x="94" y="90"/>
                </a:cubicBezTo>
                <a:cubicBezTo>
                  <a:pt x="94" y="63"/>
                  <a:pt x="94" y="63"/>
                  <a:pt x="94" y="63"/>
                </a:cubicBezTo>
                <a:cubicBezTo>
                  <a:pt x="94" y="63"/>
                  <a:pt x="94" y="64"/>
                  <a:pt x="94" y="64"/>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3" name="Freeform 374"/>
          <p:cNvSpPr>
            <a:spLocks noEditPoints="1"/>
          </p:cNvSpPr>
          <p:nvPr/>
        </p:nvSpPr>
        <p:spPr bwMode="auto">
          <a:xfrm>
            <a:off x="8276741" y="2171204"/>
            <a:ext cx="381895" cy="410760"/>
          </a:xfrm>
          <a:custGeom>
            <a:avLst/>
            <a:gdLst/>
            <a:ahLst/>
            <a:cxnLst>
              <a:cxn ang="0">
                <a:pos x="71" y="23"/>
              </a:cxn>
              <a:cxn ang="0">
                <a:pos x="65" y="23"/>
              </a:cxn>
              <a:cxn ang="0">
                <a:pos x="65" y="35"/>
              </a:cxn>
              <a:cxn ang="0">
                <a:pos x="63" y="37"/>
              </a:cxn>
              <a:cxn ang="0">
                <a:pos x="57" y="37"/>
              </a:cxn>
              <a:cxn ang="0">
                <a:pos x="54" y="35"/>
              </a:cxn>
              <a:cxn ang="0">
                <a:pos x="54" y="23"/>
              </a:cxn>
              <a:cxn ang="0">
                <a:pos x="49" y="23"/>
              </a:cxn>
              <a:cxn ang="0">
                <a:pos x="47" y="20"/>
              </a:cxn>
              <a:cxn ang="0">
                <a:pos x="58" y="2"/>
              </a:cxn>
              <a:cxn ang="0">
                <a:pos x="62" y="2"/>
              </a:cxn>
              <a:cxn ang="0">
                <a:pos x="72" y="20"/>
              </a:cxn>
              <a:cxn ang="0">
                <a:pos x="71" y="23"/>
              </a:cxn>
              <a:cxn ang="0">
                <a:pos x="117" y="83"/>
              </a:cxn>
              <a:cxn ang="0">
                <a:pos x="108" y="83"/>
              </a:cxn>
              <a:cxn ang="0">
                <a:pos x="108" y="118"/>
              </a:cxn>
              <a:cxn ang="0">
                <a:pos x="63" y="128"/>
              </a:cxn>
              <a:cxn ang="0">
                <a:pos x="56" y="128"/>
              </a:cxn>
              <a:cxn ang="0">
                <a:pos x="13" y="119"/>
              </a:cxn>
              <a:cxn ang="0">
                <a:pos x="12" y="117"/>
              </a:cxn>
              <a:cxn ang="0">
                <a:pos x="11" y="88"/>
              </a:cxn>
              <a:cxn ang="0">
                <a:pos x="12" y="86"/>
              </a:cxn>
              <a:cxn ang="0">
                <a:pos x="49" y="83"/>
              </a:cxn>
              <a:cxn ang="0">
                <a:pos x="51" y="82"/>
              </a:cxn>
              <a:cxn ang="0">
                <a:pos x="60" y="61"/>
              </a:cxn>
              <a:cxn ang="0">
                <a:pos x="60" y="119"/>
              </a:cxn>
              <a:cxn ang="0">
                <a:pos x="100" y="112"/>
              </a:cxn>
              <a:cxn ang="0">
                <a:pos x="100" y="82"/>
              </a:cxn>
              <a:cxn ang="0">
                <a:pos x="76" y="80"/>
              </a:cxn>
              <a:cxn ang="0">
                <a:pos x="72" y="77"/>
              </a:cxn>
              <a:cxn ang="0">
                <a:pos x="59" y="50"/>
              </a:cxn>
              <a:cxn ang="0">
                <a:pos x="47" y="78"/>
              </a:cxn>
              <a:cxn ang="0">
                <a:pos x="46" y="79"/>
              </a:cxn>
              <a:cxn ang="0">
                <a:pos x="2" y="83"/>
              </a:cxn>
              <a:cxn ang="0">
                <a:pos x="1" y="81"/>
              </a:cxn>
              <a:cxn ang="0">
                <a:pos x="12" y="56"/>
              </a:cxn>
              <a:cxn ang="0">
                <a:pos x="13" y="55"/>
              </a:cxn>
              <a:cxn ang="0">
                <a:pos x="58" y="47"/>
              </a:cxn>
              <a:cxn ang="0">
                <a:pos x="59" y="47"/>
              </a:cxn>
              <a:cxn ang="0">
                <a:pos x="61" y="47"/>
              </a:cxn>
              <a:cxn ang="0">
                <a:pos x="106" y="55"/>
              </a:cxn>
              <a:cxn ang="0">
                <a:pos x="108" y="56"/>
              </a:cxn>
              <a:cxn ang="0">
                <a:pos x="119" y="81"/>
              </a:cxn>
              <a:cxn ang="0">
                <a:pos x="117" y="83"/>
              </a:cxn>
            </a:cxnLst>
            <a:rect l="0" t="0" r="r" b="b"/>
            <a:pathLst>
              <a:path w="119" h="128">
                <a:moveTo>
                  <a:pt x="71" y="23"/>
                </a:moveTo>
                <a:cubicBezTo>
                  <a:pt x="65" y="23"/>
                  <a:pt x="65" y="23"/>
                  <a:pt x="65" y="23"/>
                </a:cubicBezTo>
                <a:cubicBezTo>
                  <a:pt x="65" y="35"/>
                  <a:pt x="65" y="35"/>
                  <a:pt x="65" y="35"/>
                </a:cubicBezTo>
                <a:cubicBezTo>
                  <a:pt x="65" y="36"/>
                  <a:pt x="64" y="37"/>
                  <a:pt x="63" y="37"/>
                </a:cubicBezTo>
                <a:cubicBezTo>
                  <a:pt x="57" y="37"/>
                  <a:pt x="57" y="37"/>
                  <a:pt x="57" y="37"/>
                </a:cubicBezTo>
                <a:cubicBezTo>
                  <a:pt x="55" y="37"/>
                  <a:pt x="54" y="36"/>
                  <a:pt x="54" y="35"/>
                </a:cubicBezTo>
                <a:cubicBezTo>
                  <a:pt x="54" y="23"/>
                  <a:pt x="54" y="23"/>
                  <a:pt x="54" y="23"/>
                </a:cubicBezTo>
                <a:cubicBezTo>
                  <a:pt x="49" y="23"/>
                  <a:pt x="49" y="23"/>
                  <a:pt x="49" y="23"/>
                </a:cubicBezTo>
                <a:cubicBezTo>
                  <a:pt x="47" y="23"/>
                  <a:pt x="46" y="22"/>
                  <a:pt x="47" y="20"/>
                </a:cubicBezTo>
                <a:cubicBezTo>
                  <a:pt x="58" y="2"/>
                  <a:pt x="58" y="2"/>
                  <a:pt x="58" y="2"/>
                </a:cubicBezTo>
                <a:cubicBezTo>
                  <a:pt x="59" y="0"/>
                  <a:pt x="61" y="0"/>
                  <a:pt x="62" y="2"/>
                </a:cubicBezTo>
                <a:cubicBezTo>
                  <a:pt x="72" y="20"/>
                  <a:pt x="72" y="20"/>
                  <a:pt x="72" y="20"/>
                </a:cubicBezTo>
                <a:cubicBezTo>
                  <a:pt x="73" y="22"/>
                  <a:pt x="72" y="23"/>
                  <a:pt x="71" y="23"/>
                </a:cubicBezTo>
                <a:moveTo>
                  <a:pt x="117" y="83"/>
                </a:moveTo>
                <a:cubicBezTo>
                  <a:pt x="108" y="83"/>
                  <a:pt x="108" y="83"/>
                  <a:pt x="108" y="83"/>
                </a:cubicBezTo>
                <a:cubicBezTo>
                  <a:pt x="108" y="118"/>
                  <a:pt x="108" y="118"/>
                  <a:pt x="108" y="118"/>
                </a:cubicBezTo>
                <a:cubicBezTo>
                  <a:pt x="63" y="128"/>
                  <a:pt x="63" y="128"/>
                  <a:pt x="63" y="128"/>
                </a:cubicBezTo>
                <a:cubicBezTo>
                  <a:pt x="61" y="128"/>
                  <a:pt x="58" y="128"/>
                  <a:pt x="56" y="128"/>
                </a:cubicBezTo>
                <a:cubicBezTo>
                  <a:pt x="13" y="119"/>
                  <a:pt x="13" y="119"/>
                  <a:pt x="13" y="119"/>
                </a:cubicBezTo>
                <a:cubicBezTo>
                  <a:pt x="12" y="118"/>
                  <a:pt x="12" y="118"/>
                  <a:pt x="12" y="117"/>
                </a:cubicBezTo>
                <a:cubicBezTo>
                  <a:pt x="11" y="88"/>
                  <a:pt x="11" y="88"/>
                  <a:pt x="11" y="88"/>
                </a:cubicBezTo>
                <a:cubicBezTo>
                  <a:pt x="11" y="87"/>
                  <a:pt x="12" y="86"/>
                  <a:pt x="12" y="86"/>
                </a:cubicBezTo>
                <a:cubicBezTo>
                  <a:pt x="49" y="83"/>
                  <a:pt x="49" y="83"/>
                  <a:pt x="49" y="83"/>
                </a:cubicBezTo>
                <a:cubicBezTo>
                  <a:pt x="50" y="83"/>
                  <a:pt x="50" y="83"/>
                  <a:pt x="51" y="82"/>
                </a:cubicBezTo>
                <a:cubicBezTo>
                  <a:pt x="60" y="61"/>
                  <a:pt x="60" y="61"/>
                  <a:pt x="60" y="61"/>
                </a:cubicBezTo>
                <a:cubicBezTo>
                  <a:pt x="60" y="119"/>
                  <a:pt x="60" y="119"/>
                  <a:pt x="60" y="119"/>
                </a:cubicBezTo>
                <a:cubicBezTo>
                  <a:pt x="100" y="112"/>
                  <a:pt x="100" y="112"/>
                  <a:pt x="100" y="112"/>
                </a:cubicBezTo>
                <a:cubicBezTo>
                  <a:pt x="100" y="82"/>
                  <a:pt x="100" y="82"/>
                  <a:pt x="100" y="82"/>
                </a:cubicBezTo>
                <a:cubicBezTo>
                  <a:pt x="76" y="80"/>
                  <a:pt x="76" y="80"/>
                  <a:pt x="76" y="80"/>
                </a:cubicBezTo>
                <a:cubicBezTo>
                  <a:pt x="74" y="80"/>
                  <a:pt x="72" y="79"/>
                  <a:pt x="72" y="77"/>
                </a:cubicBezTo>
                <a:cubicBezTo>
                  <a:pt x="59" y="50"/>
                  <a:pt x="59" y="50"/>
                  <a:pt x="59" y="50"/>
                </a:cubicBezTo>
                <a:cubicBezTo>
                  <a:pt x="47" y="78"/>
                  <a:pt x="47" y="78"/>
                  <a:pt x="47" y="78"/>
                </a:cubicBezTo>
                <a:cubicBezTo>
                  <a:pt x="47" y="78"/>
                  <a:pt x="46" y="79"/>
                  <a:pt x="46" y="79"/>
                </a:cubicBezTo>
                <a:cubicBezTo>
                  <a:pt x="2" y="83"/>
                  <a:pt x="2" y="83"/>
                  <a:pt x="2" y="83"/>
                </a:cubicBezTo>
                <a:cubicBezTo>
                  <a:pt x="1" y="83"/>
                  <a:pt x="0" y="82"/>
                  <a:pt x="1" y="81"/>
                </a:cubicBezTo>
                <a:cubicBezTo>
                  <a:pt x="12" y="56"/>
                  <a:pt x="12" y="56"/>
                  <a:pt x="12" y="56"/>
                </a:cubicBezTo>
                <a:cubicBezTo>
                  <a:pt x="12" y="56"/>
                  <a:pt x="13" y="55"/>
                  <a:pt x="13" y="55"/>
                </a:cubicBezTo>
                <a:cubicBezTo>
                  <a:pt x="58" y="47"/>
                  <a:pt x="58" y="47"/>
                  <a:pt x="58" y="47"/>
                </a:cubicBezTo>
                <a:cubicBezTo>
                  <a:pt x="59" y="47"/>
                  <a:pt x="59" y="47"/>
                  <a:pt x="59" y="47"/>
                </a:cubicBezTo>
                <a:cubicBezTo>
                  <a:pt x="61" y="47"/>
                  <a:pt x="61" y="47"/>
                  <a:pt x="61" y="47"/>
                </a:cubicBezTo>
                <a:cubicBezTo>
                  <a:pt x="106" y="55"/>
                  <a:pt x="106" y="55"/>
                  <a:pt x="106" y="55"/>
                </a:cubicBezTo>
                <a:cubicBezTo>
                  <a:pt x="107" y="55"/>
                  <a:pt x="107" y="56"/>
                  <a:pt x="108" y="56"/>
                </a:cubicBezTo>
                <a:cubicBezTo>
                  <a:pt x="119" y="81"/>
                  <a:pt x="119" y="81"/>
                  <a:pt x="119" y="81"/>
                </a:cubicBezTo>
                <a:cubicBezTo>
                  <a:pt x="119" y="82"/>
                  <a:pt x="118" y="83"/>
                  <a:pt x="117" y="83"/>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32" name="Picture 3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6851764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37" presetClass="entr" presetSubtype="0" fill="hold" grpId="0" nodeType="afterEffect">
                                  <p:stCondLst>
                                    <p:cond delay="0"/>
                                  </p:stCondLst>
                                  <p:childTnLst>
                                    <p:set>
                                      <p:cBhvr>
                                        <p:cTn id="10" dur="1" fill="hold">
                                          <p:stCondLst>
                                            <p:cond delay="0"/>
                                          </p:stCondLst>
                                        </p:cTn>
                                        <p:tgtEl>
                                          <p:spTgt spid="33"/>
                                        </p:tgtEl>
                                        <p:attrNameLst>
                                          <p:attrName>style.visibility</p:attrName>
                                        </p:attrNameLst>
                                      </p:cBhvr>
                                      <p:to>
                                        <p:strVal val="visible"/>
                                      </p:to>
                                    </p:set>
                                    <p:animEffect transition="in" filter="fade">
                                      <p:cBhvr>
                                        <p:cTn id="11" dur="1000"/>
                                        <p:tgtEl>
                                          <p:spTgt spid="33"/>
                                        </p:tgtEl>
                                      </p:cBhvr>
                                    </p:animEffect>
                                    <p:anim calcmode="lin" valueType="num">
                                      <p:cBhvr>
                                        <p:cTn id="12" dur="1000" fill="hold"/>
                                        <p:tgtEl>
                                          <p:spTgt spid="33"/>
                                        </p:tgtEl>
                                        <p:attrNameLst>
                                          <p:attrName>ppt_x</p:attrName>
                                        </p:attrNameLst>
                                      </p:cBhvr>
                                      <p:tavLst>
                                        <p:tav tm="0">
                                          <p:val>
                                            <p:strVal val="#ppt_x"/>
                                          </p:val>
                                        </p:tav>
                                        <p:tav tm="100000">
                                          <p:val>
                                            <p:strVal val="#ppt_x"/>
                                          </p:val>
                                        </p:tav>
                                      </p:tavLst>
                                    </p:anim>
                                    <p:anim calcmode="lin" valueType="num">
                                      <p:cBhvr>
                                        <p:cTn id="13" dur="900" decel="100000" fill="hold"/>
                                        <p:tgtEl>
                                          <p:spTgt spid="33"/>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33"/>
                                        </p:tgtEl>
                                        <p:attrNameLst>
                                          <p:attrName>ppt_y</p:attrName>
                                        </p:attrNameLst>
                                      </p:cBhvr>
                                      <p:tavLst>
                                        <p:tav tm="0">
                                          <p:val>
                                            <p:strVal val="#ppt_y-.03"/>
                                          </p:val>
                                        </p:tav>
                                        <p:tav tm="100000">
                                          <p:val>
                                            <p:strVal val="#ppt_y"/>
                                          </p:val>
                                        </p:tav>
                                      </p:tavLst>
                                    </p:anim>
                                  </p:childTnLst>
                                </p:cTn>
                              </p:par>
                            </p:childTnLst>
                          </p:cTn>
                        </p:par>
                        <p:par>
                          <p:cTn id="15" fill="hold">
                            <p:stCondLst>
                              <p:cond delay="1500"/>
                            </p:stCondLst>
                            <p:childTnLst>
                              <p:par>
                                <p:cTn id="16" presetID="53" presetClass="entr" presetSubtype="16" fill="hold" nodeType="afterEffect">
                                  <p:stCondLst>
                                    <p:cond delay="0"/>
                                  </p:stCondLst>
                                  <p:childTnLst>
                                    <p:set>
                                      <p:cBhvr>
                                        <p:cTn id="17" dur="1" fill="hold">
                                          <p:stCondLst>
                                            <p:cond delay="0"/>
                                          </p:stCondLst>
                                        </p:cTn>
                                        <p:tgtEl>
                                          <p:spTgt spid="29"/>
                                        </p:tgtEl>
                                        <p:attrNameLst>
                                          <p:attrName>style.visibility</p:attrName>
                                        </p:attrNameLst>
                                      </p:cBhvr>
                                      <p:to>
                                        <p:strVal val="visible"/>
                                      </p:to>
                                    </p:set>
                                    <p:anim calcmode="lin" valueType="num">
                                      <p:cBhvr>
                                        <p:cTn id="18" dur="500" fill="hold"/>
                                        <p:tgtEl>
                                          <p:spTgt spid="29"/>
                                        </p:tgtEl>
                                        <p:attrNameLst>
                                          <p:attrName>ppt_w</p:attrName>
                                        </p:attrNameLst>
                                      </p:cBhvr>
                                      <p:tavLst>
                                        <p:tav tm="0">
                                          <p:val>
                                            <p:fltVal val="0"/>
                                          </p:val>
                                        </p:tav>
                                        <p:tav tm="100000">
                                          <p:val>
                                            <p:strVal val="#ppt_w"/>
                                          </p:val>
                                        </p:tav>
                                      </p:tavLst>
                                    </p:anim>
                                    <p:anim calcmode="lin" valueType="num">
                                      <p:cBhvr>
                                        <p:cTn id="19" dur="500" fill="hold"/>
                                        <p:tgtEl>
                                          <p:spTgt spid="29"/>
                                        </p:tgtEl>
                                        <p:attrNameLst>
                                          <p:attrName>ppt_h</p:attrName>
                                        </p:attrNameLst>
                                      </p:cBhvr>
                                      <p:tavLst>
                                        <p:tav tm="0">
                                          <p:val>
                                            <p:fltVal val="0"/>
                                          </p:val>
                                        </p:tav>
                                        <p:tav tm="100000">
                                          <p:val>
                                            <p:strVal val="#ppt_h"/>
                                          </p:val>
                                        </p:tav>
                                      </p:tavLst>
                                    </p:anim>
                                    <p:animEffect transition="in" filter="fade">
                                      <p:cBhvr>
                                        <p:cTn id="20" dur="500"/>
                                        <p:tgtEl>
                                          <p:spTgt spid="29"/>
                                        </p:tgtEl>
                                      </p:cBhvr>
                                    </p:animEffect>
                                  </p:childTnLst>
                                </p:cTn>
                              </p:par>
                            </p:childTnLst>
                          </p:cTn>
                        </p:par>
                        <p:par>
                          <p:cTn id="21" fill="hold">
                            <p:stCondLst>
                              <p:cond delay="2000"/>
                            </p:stCondLst>
                            <p:childTnLst>
                              <p:par>
                                <p:cTn id="22" presetID="53" presetClass="entr" presetSubtype="16" fill="hold" grpId="0" nodeType="afterEffect">
                                  <p:stCondLst>
                                    <p:cond delay="0"/>
                                  </p:stCondLst>
                                  <p:childTnLst>
                                    <p:set>
                                      <p:cBhvr>
                                        <p:cTn id="23" dur="1" fill="hold">
                                          <p:stCondLst>
                                            <p:cond delay="0"/>
                                          </p:stCondLst>
                                        </p:cTn>
                                        <p:tgtEl>
                                          <p:spTgt spid="36"/>
                                        </p:tgtEl>
                                        <p:attrNameLst>
                                          <p:attrName>style.visibility</p:attrName>
                                        </p:attrNameLst>
                                      </p:cBhvr>
                                      <p:to>
                                        <p:strVal val="visible"/>
                                      </p:to>
                                    </p:set>
                                    <p:anim calcmode="lin" valueType="num">
                                      <p:cBhvr>
                                        <p:cTn id="24" dur="500" fill="hold"/>
                                        <p:tgtEl>
                                          <p:spTgt spid="36"/>
                                        </p:tgtEl>
                                        <p:attrNameLst>
                                          <p:attrName>ppt_w</p:attrName>
                                        </p:attrNameLst>
                                      </p:cBhvr>
                                      <p:tavLst>
                                        <p:tav tm="0">
                                          <p:val>
                                            <p:fltVal val="0"/>
                                          </p:val>
                                        </p:tav>
                                        <p:tav tm="100000">
                                          <p:val>
                                            <p:strVal val="#ppt_w"/>
                                          </p:val>
                                        </p:tav>
                                      </p:tavLst>
                                    </p:anim>
                                    <p:anim calcmode="lin" valueType="num">
                                      <p:cBhvr>
                                        <p:cTn id="25" dur="500" fill="hold"/>
                                        <p:tgtEl>
                                          <p:spTgt spid="36"/>
                                        </p:tgtEl>
                                        <p:attrNameLst>
                                          <p:attrName>ppt_h</p:attrName>
                                        </p:attrNameLst>
                                      </p:cBhvr>
                                      <p:tavLst>
                                        <p:tav tm="0">
                                          <p:val>
                                            <p:fltVal val="0"/>
                                          </p:val>
                                        </p:tav>
                                        <p:tav tm="100000">
                                          <p:val>
                                            <p:strVal val="#ppt_h"/>
                                          </p:val>
                                        </p:tav>
                                      </p:tavLst>
                                    </p:anim>
                                    <p:animEffect transition="in" filter="fade">
                                      <p:cBhvr>
                                        <p:cTn id="26" dur="500"/>
                                        <p:tgtEl>
                                          <p:spTgt spid="36"/>
                                        </p:tgtEl>
                                      </p:cBhvr>
                                    </p:animEffect>
                                  </p:childTnLst>
                                </p:cTn>
                              </p:par>
                              <p:par>
                                <p:cTn id="27" presetID="53" presetClass="entr" presetSubtype="16" fill="hold" grpId="0" nodeType="withEffect">
                                  <p:stCondLst>
                                    <p:cond delay="0"/>
                                  </p:stCondLst>
                                  <p:childTnLst>
                                    <p:set>
                                      <p:cBhvr>
                                        <p:cTn id="28" dur="1" fill="hold">
                                          <p:stCondLst>
                                            <p:cond delay="0"/>
                                          </p:stCondLst>
                                        </p:cTn>
                                        <p:tgtEl>
                                          <p:spTgt spid="53"/>
                                        </p:tgtEl>
                                        <p:attrNameLst>
                                          <p:attrName>style.visibility</p:attrName>
                                        </p:attrNameLst>
                                      </p:cBhvr>
                                      <p:to>
                                        <p:strVal val="visible"/>
                                      </p:to>
                                    </p:set>
                                    <p:anim calcmode="lin" valueType="num">
                                      <p:cBhvr>
                                        <p:cTn id="29" dur="500" fill="hold"/>
                                        <p:tgtEl>
                                          <p:spTgt spid="53"/>
                                        </p:tgtEl>
                                        <p:attrNameLst>
                                          <p:attrName>ppt_w</p:attrName>
                                        </p:attrNameLst>
                                      </p:cBhvr>
                                      <p:tavLst>
                                        <p:tav tm="0">
                                          <p:val>
                                            <p:fltVal val="0"/>
                                          </p:val>
                                        </p:tav>
                                        <p:tav tm="100000">
                                          <p:val>
                                            <p:strVal val="#ppt_w"/>
                                          </p:val>
                                        </p:tav>
                                      </p:tavLst>
                                    </p:anim>
                                    <p:anim calcmode="lin" valueType="num">
                                      <p:cBhvr>
                                        <p:cTn id="30" dur="500" fill="hold"/>
                                        <p:tgtEl>
                                          <p:spTgt spid="53"/>
                                        </p:tgtEl>
                                        <p:attrNameLst>
                                          <p:attrName>ppt_h</p:attrName>
                                        </p:attrNameLst>
                                      </p:cBhvr>
                                      <p:tavLst>
                                        <p:tav tm="0">
                                          <p:val>
                                            <p:fltVal val="0"/>
                                          </p:val>
                                        </p:tav>
                                        <p:tav tm="100000">
                                          <p:val>
                                            <p:strVal val="#ppt_h"/>
                                          </p:val>
                                        </p:tav>
                                      </p:tavLst>
                                    </p:anim>
                                    <p:animEffect transition="in" filter="fade">
                                      <p:cBhvr>
                                        <p:cTn id="31" dur="500"/>
                                        <p:tgtEl>
                                          <p:spTgt spid="53"/>
                                        </p:tgtEl>
                                      </p:cBhvr>
                                    </p:animEffect>
                                  </p:childTnLst>
                                </p:cTn>
                              </p:par>
                            </p:childTnLst>
                          </p:cTn>
                        </p:par>
                        <p:par>
                          <p:cTn id="32" fill="hold">
                            <p:stCondLst>
                              <p:cond delay="2500"/>
                            </p:stCondLst>
                            <p:childTnLst>
                              <p:par>
                                <p:cTn id="33" presetID="22" presetClass="entr" presetSubtype="8" fill="hold" grpId="0" nodeType="afterEffect">
                                  <p:stCondLst>
                                    <p:cond delay="0"/>
                                  </p:stCondLst>
                                  <p:childTnLst>
                                    <p:set>
                                      <p:cBhvr>
                                        <p:cTn id="34" dur="1" fill="hold">
                                          <p:stCondLst>
                                            <p:cond delay="0"/>
                                          </p:stCondLst>
                                        </p:cTn>
                                        <p:tgtEl>
                                          <p:spTgt spid="34"/>
                                        </p:tgtEl>
                                        <p:attrNameLst>
                                          <p:attrName>style.visibility</p:attrName>
                                        </p:attrNameLst>
                                      </p:cBhvr>
                                      <p:to>
                                        <p:strVal val="visible"/>
                                      </p:to>
                                    </p:set>
                                    <p:animEffect transition="in" filter="wipe(left)">
                                      <p:cBhvr>
                                        <p:cTn id="35" dur="500"/>
                                        <p:tgtEl>
                                          <p:spTgt spid="34"/>
                                        </p:tgtEl>
                                      </p:cBhvr>
                                    </p:animEffect>
                                  </p:childTnLst>
                                </p:cTn>
                              </p:par>
                            </p:childTnLst>
                          </p:cTn>
                        </p:par>
                        <p:par>
                          <p:cTn id="36" fill="hold">
                            <p:stCondLst>
                              <p:cond delay="3000"/>
                            </p:stCondLst>
                            <p:childTnLst>
                              <p:par>
                                <p:cTn id="37" presetID="53" presetClass="entr" presetSubtype="16" fill="hold" nodeType="afterEffect">
                                  <p:stCondLst>
                                    <p:cond delay="0"/>
                                  </p:stCondLst>
                                  <p:childTnLst>
                                    <p:set>
                                      <p:cBhvr>
                                        <p:cTn id="38" dur="1" fill="hold">
                                          <p:stCondLst>
                                            <p:cond delay="0"/>
                                          </p:stCondLst>
                                        </p:cTn>
                                        <p:tgtEl>
                                          <p:spTgt spid="26"/>
                                        </p:tgtEl>
                                        <p:attrNameLst>
                                          <p:attrName>style.visibility</p:attrName>
                                        </p:attrNameLst>
                                      </p:cBhvr>
                                      <p:to>
                                        <p:strVal val="visible"/>
                                      </p:to>
                                    </p:set>
                                    <p:anim calcmode="lin" valueType="num">
                                      <p:cBhvr>
                                        <p:cTn id="39" dur="500" fill="hold"/>
                                        <p:tgtEl>
                                          <p:spTgt spid="26"/>
                                        </p:tgtEl>
                                        <p:attrNameLst>
                                          <p:attrName>ppt_w</p:attrName>
                                        </p:attrNameLst>
                                      </p:cBhvr>
                                      <p:tavLst>
                                        <p:tav tm="0">
                                          <p:val>
                                            <p:fltVal val="0"/>
                                          </p:val>
                                        </p:tav>
                                        <p:tav tm="100000">
                                          <p:val>
                                            <p:strVal val="#ppt_w"/>
                                          </p:val>
                                        </p:tav>
                                      </p:tavLst>
                                    </p:anim>
                                    <p:anim calcmode="lin" valueType="num">
                                      <p:cBhvr>
                                        <p:cTn id="40" dur="500" fill="hold"/>
                                        <p:tgtEl>
                                          <p:spTgt spid="26"/>
                                        </p:tgtEl>
                                        <p:attrNameLst>
                                          <p:attrName>ppt_h</p:attrName>
                                        </p:attrNameLst>
                                      </p:cBhvr>
                                      <p:tavLst>
                                        <p:tav tm="0">
                                          <p:val>
                                            <p:fltVal val="0"/>
                                          </p:val>
                                        </p:tav>
                                        <p:tav tm="100000">
                                          <p:val>
                                            <p:strVal val="#ppt_h"/>
                                          </p:val>
                                        </p:tav>
                                      </p:tavLst>
                                    </p:anim>
                                    <p:animEffect transition="in" filter="fade">
                                      <p:cBhvr>
                                        <p:cTn id="41" dur="500"/>
                                        <p:tgtEl>
                                          <p:spTgt spid="26"/>
                                        </p:tgtEl>
                                      </p:cBhvr>
                                    </p:animEffect>
                                  </p:childTnLst>
                                </p:cTn>
                              </p:par>
                            </p:childTnLst>
                          </p:cTn>
                        </p:par>
                        <p:par>
                          <p:cTn id="42" fill="hold">
                            <p:stCondLst>
                              <p:cond delay="3500"/>
                            </p:stCondLst>
                            <p:childTnLst>
                              <p:par>
                                <p:cTn id="43" presetID="53" presetClass="entr" presetSubtype="16" fill="hold" grpId="0" nodeType="afterEffect">
                                  <p:stCondLst>
                                    <p:cond delay="0"/>
                                  </p:stCondLst>
                                  <p:childTnLst>
                                    <p:set>
                                      <p:cBhvr>
                                        <p:cTn id="44" dur="1" fill="hold">
                                          <p:stCondLst>
                                            <p:cond delay="0"/>
                                          </p:stCondLst>
                                        </p:cTn>
                                        <p:tgtEl>
                                          <p:spTgt spid="40"/>
                                        </p:tgtEl>
                                        <p:attrNameLst>
                                          <p:attrName>style.visibility</p:attrName>
                                        </p:attrNameLst>
                                      </p:cBhvr>
                                      <p:to>
                                        <p:strVal val="visible"/>
                                      </p:to>
                                    </p:set>
                                    <p:anim calcmode="lin" valueType="num">
                                      <p:cBhvr>
                                        <p:cTn id="45" dur="500" fill="hold"/>
                                        <p:tgtEl>
                                          <p:spTgt spid="40"/>
                                        </p:tgtEl>
                                        <p:attrNameLst>
                                          <p:attrName>ppt_w</p:attrName>
                                        </p:attrNameLst>
                                      </p:cBhvr>
                                      <p:tavLst>
                                        <p:tav tm="0">
                                          <p:val>
                                            <p:fltVal val="0"/>
                                          </p:val>
                                        </p:tav>
                                        <p:tav tm="100000">
                                          <p:val>
                                            <p:strVal val="#ppt_w"/>
                                          </p:val>
                                        </p:tav>
                                      </p:tavLst>
                                    </p:anim>
                                    <p:anim calcmode="lin" valueType="num">
                                      <p:cBhvr>
                                        <p:cTn id="46" dur="500" fill="hold"/>
                                        <p:tgtEl>
                                          <p:spTgt spid="40"/>
                                        </p:tgtEl>
                                        <p:attrNameLst>
                                          <p:attrName>ppt_h</p:attrName>
                                        </p:attrNameLst>
                                      </p:cBhvr>
                                      <p:tavLst>
                                        <p:tav tm="0">
                                          <p:val>
                                            <p:fltVal val="0"/>
                                          </p:val>
                                        </p:tav>
                                        <p:tav tm="100000">
                                          <p:val>
                                            <p:strVal val="#ppt_h"/>
                                          </p:val>
                                        </p:tav>
                                      </p:tavLst>
                                    </p:anim>
                                    <p:animEffect transition="in" filter="fade">
                                      <p:cBhvr>
                                        <p:cTn id="47" dur="500"/>
                                        <p:tgtEl>
                                          <p:spTgt spid="40"/>
                                        </p:tgtEl>
                                      </p:cBhvr>
                                    </p:animEffect>
                                  </p:childTnLst>
                                </p:cTn>
                              </p:par>
                              <p:par>
                                <p:cTn id="48" presetID="53" presetClass="entr" presetSubtype="16" fill="hold" grpId="0" nodeType="withEffect">
                                  <p:stCondLst>
                                    <p:cond delay="0"/>
                                  </p:stCondLst>
                                  <p:childTnLst>
                                    <p:set>
                                      <p:cBhvr>
                                        <p:cTn id="49" dur="1" fill="hold">
                                          <p:stCondLst>
                                            <p:cond delay="0"/>
                                          </p:stCondLst>
                                        </p:cTn>
                                        <p:tgtEl>
                                          <p:spTgt spid="51"/>
                                        </p:tgtEl>
                                        <p:attrNameLst>
                                          <p:attrName>style.visibility</p:attrName>
                                        </p:attrNameLst>
                                      </p:cBhvr>
                                      <p:to>
                                        <p:strVal val="visible"/>
                                      </p:to>
                                    </p:set>
                                    <p:anim calcmode="lin" valueType="num">
                                      <p:cBhvr>
                                        <p:cTn id="50" dur="500" fill="hold"/>
                                        <p:tgtEl>
                                          <p:spTgt spid="51"/>
                                        </p:tgtEl>
                                        <p:attrNameLst>
                                          <p:attrName>ppt_w</p:attrName>
                                        </p:attrNameLst>
                                      </p:cBhvr>
                                      <p:tavLst>
                                        <p:tav tm="0">
                                          <p:val>
                                            <p:fltVal val="0"/>
                                          </p:val>
                                        </p:tav>
                                        <p:tav tm="100000">
                                          <p:val>
                                            <p:strVal val="#ppt_w"/>
                                          </p:val>
                                        </p:tav>
                                      </p:tavLst>
                                    </p:anim>
                                    <p:anim calcmode="lin" valueType="num">
                                      <p:cBhvr>
                                        <p:cTn id="51" dur="500" fill="hold"/>
                                        <p:tgtEl>
                                          <p:spTgt spid="51"/>
                                        </p:tgtEl>
                                        <p:attrNameLst>
                                          <p:attrName>ppt_h</p:attrName>
                                        </p:attrNameLst>
                                      </p:cBhvr>
                                      <p:tavLst>
                                        <p:tav tm="0">
                                          <p:val>
                                            <p:fltVal val="0"/>
                                          </p:val>
                                        </p:tav>
                                        <p:tav tm="100000">
                                          <p:val>
                                            <p:strVal val="#ppt_h"/>
                                          </p:val>
                                        </p:tav>
                                      </p:tavLst>
                                    </p:anim>
                                    <p:animEffect transition="in" filter="fade">
                                      <p:cBhvr>
                                        <p:cTn id="52" dur="500"/>
                                        <p:tgtEl>
                                          <p:spTgt spid="51"/>
                                        </p:tgtEl>
                                      </p:cBhvr>
                                    </p:animEffect>
                                  </p:childTnLst>
                                </p:cTn>
                              </p:par>
                            </p:childTnLst>
                          </p:cTn>
                        </p:par>
                        <p:par>
                          <p:cTn id="53" fill="hold">
                            <p:stCondLst>
                              <p:cond delay="4000"/>
                            </p:stCondLst>
                            <p:childTnLst>
                              <p:par>
                                <p:cTn id="54" presetID="22" presetClass="entr" presetSubtype="8" fill="hold" grpId="0" nodeType="afterEffect">
                                  <p:stCondLst>
                                    <p:cond delay="0"/>
                                  </p:stCondLst>
                                  <p:childTnLst>
                                    <p:set>
                                      <p:cBhvr>
                                        <p:cTn id="55" dur="1" fill="hold">
                                          <p:stCondLst>
                                            <p:cond delay="0"/>
                                          </p:stCondLst>
                                        </p:cTn>
                                        <p:tgtEl>
                                          <p:spTgt spid="38"/>
                                        </p:tgtEl>
                                        <p:attrNameLst>
                                          <p:attrName>style.visibility</p:attrName>
                                        </p:attrNameLst>
                                      </p:cBhvr>
                                      <p:to>
                                        <p:strVal val="visible"/>
                                      </p:to>
                                    </p:set>
                                    <p:animEffect transition="in" filter="wipe(left)">
                                      <p:cBhvr>
                                        <p:cTn id="56" dur="500"/>
                                        <p:tgtEl>
                                          <p:spTgt spid="38"/>
                                        </p:tgtEl>
                                      </p:cBhvr>
                                    </p:animEffect>
                                  </p:childTnLst>
                                </p:cTn>
                              </p:par>
                            </p:childTnLst>
                          </p:cTn>
                        </p:par>
                        <p:par>
                          <p:cTn id="57" fill="hold">
                            <p:stCondLst>
                              <p:cond delay="4500"/>
                            </p:stCondLst>
                            <p:childTnLst>
                              <p:par>
                                <p:cTn id="58" presetID="53" presetClass="entr" presetSubtype="16" fill="hold" nodeType="afterEffect">
                                  <p:stCondLst>
                                    <p:cond delay="0"/>
                                  </p:stCondLst>
                                  <p:childTnLst>
                                    <p:set>
                                      <p:cBhvr>
                                        <p:cTn id="59" dur="1" fill="hold">
                                          <p:stCondLst>
                                            <p:cond delay="0"/>
                                          </p:stCondLst>
                                        </p:cTn>
                                        <p:tgtEl>
                                          <p:spTgt spid="23"/>
                                        </p:tgtEl>
                                        <p:attrNameLst>
                                          <p:attrName>style.visibility</p:attrName>
                                        </p:attrNameLst>
                                      </p:cBhvr>
                                      <p:to>
                                        <p:strVal val="visible"/>
                                      </p:to>
                                    </p:set>
                                    <p:anim calcmode="lin" valueType="num">
                                      <p:cBhvr>
                                        <p:cTn id="60" dur="500" fill="hold"/>
                                        <p:tgtEl>
                                          <p:spTgt spid="23"/>
                                        </p:tgtEl>
                                        <p:attrNameLst>
                                          <p:attrName>ppt_w</p:attrName>
                                        </p:attrNameLst>
                                      </p:cBhvr>
                                      <p:tavLst>
                                        <p:tav tm="0">
                                          <p:val>
                                            <p:fltVal val="0"/>
                                          </p:val>
                                        </p:tav>
                                        <p:tav tm="100000">
                                          <p:val>
                                            <p:strVal val="#ppt_w"/>
                                          </p:val>
                                        </p:tav>
                                      </p:tavLst>
                                    </p:anim>
                                    <p:anim calcmode="lin" valueType="num">
                                      <p:cBhvr>
                                        <p:cTn id="61" dur="500" fill="hold"/>
                                        <p:tgtEl>
                                          <p:spTgt spid="23"/>
                                        </p:tgtEl>
                                        <p:attrNameLst>
                                          <p:attrName>ppt_h</p:attrName>
                                        </p:attrNameLst>
                                      </p:cBhvr>
                                      <p:tavLst>
                                        <p:tav tm="0">
                                          <p:val>
                                            <p:fltVal val="0"/>
                                          </p:val>
                                        </p:tav>
                                        <p:tav tm="100000">
                                          <p:val>
                                            <p:strVal val="#ppt_h"/>
                                          </p:val>
                                        </p:tav>
                                      </p:tavLst>
                                    </p:anim>
                                    <p:animEffect transition="in" filter="fade">
                                      <p:cBhvr>
                                        <p:cTn id="62" dur="500"/>
                                        <p:tgtEl>
                                          <p:spTgt spid="23"/>
                                        </p:tgtEl>
                                      </p:cBhvr>
                                    </p:animEffect>
                                  </p:childTnLst>
                                </p:cTn>
                              </p:par>
                            </p:childTnLst>
                          </p:cTn>
                        </p:par>
                        <p:par>
                          <p:cTn id="63" fill="hold">
                            <p:stCondLst>
                              <p:cond delay="5000"/>
                            </p:stCondLst>
                            <p:childTnLst>
                              <p:par>
                                <p:cTn id="64" presetID="53" presetClass="entr" presetSubtype="16" fill="hold" grpId="0" nodeType="afterEffect">
                                  <p:stCondLst>
                                    <p:cond delay="0"/>
                                  </p:stCondLst>
                                  <p:childTnLst>
                                    <p:set>
                                      <p:cBhvr>
                                        <p:cTn id="65" dur="1" fill="hold">
                                          <p:stCondLst>
                                            <p:cond delay="0"/>
                                          </p:stCondLst>
                                        </p:cTn>
                                        <p:tgtEl>
                                          <p:spTgt spid="44"/>
                                        </p:tgtEl>
                                        <p:attrNameLst>
                                          <p:attrName>style.visibility</p:attrName>
                                        </p:attrNameLst>
                                      </p:cBhvr>
                                      <p:to>
                                        <p:strVal val="visible"/>
                                      </p:to>
                                    </p:set>
                                    <p:anim calcmode="lin" valueType="num">
                                      <p:cBhvr>
                                        <p:cTn id="66" dur="500" fill="hold"/>
                                        <p:tgtEl>
                                          <p:spTgt spid="44"/>
                                        </p:tgtEl>
                                        <p:attrNameLst>
                                          <p:attrName>ppt_w</p:attrName>
                                        </p:attrNameLst>
                                      </p:cBhvr>
                                      <p:tavLst>
                                        <p:tav tm="0">
                                          <p:val>
                                            <p:fltVal val="0"/>
                                          </p:val>
                                        </p:tav>
                                        <p:tav tm="100000">
                                          <p:val>
                                            <p:strVal val="#ppt_w"/>
                                          </p:val>
                                        </p:tav>
                                      </p:tavLst>
                                    </p:anim>
                                    <p:anim calcmode="lin" valueType="num">
                                      <p:cBhvr>
                                        <p:cTn id="67" dur="500" fill="hold"/>
                                        <p:tgtEl>
                                          <p:spTgt spid="44"/>
                                        </p:tgtEl>
                                        <p:attrNameLst>
                                          <p:attrName>ppt_h</p:attrName>
                                        </p:attrNameLst>
                                      </p:cBhvr>
                                      <p:tavLst>
                                        <p:tav tm="0">
                                          <p:val>
                                            <p:fltVal val="0"/>
                                          </p:val>
                                        </p:tav>
                                        <p:tav tm="100000">
                                          <p:val>
                                            <p:strVal val="#ppt_h"/>
                                          </p:val>
                                        </p:tav>
                                      </p:tavLst>
                                    </p:anim>
                                    <p:animEffect transition="in" filter="fade">
                                      <p:cBhvr>
                                        <p:cTn id="68" dur="500"/>
                                        <p:tgtEl>
                                          <p:spTgt spid="44"/>
                                        </p:tgtEl>
                                      </p:cBhvr>
                                    </p:animEffect>
                                  </p:childTnLst>
                                </p:cTn>
                              </p:par>
                              <p:par>
                                <p:cTn id="69" presetID="53" presetClass="entr" presetSubtype="16" fill="hold" grpId="0" nodeType="withEffect">
                                  <p:stCondLst>
                                    <p:cond delay="0"/>
                                  </p:stCondLst>
                                  <p:childTnLst>
                                    <p:set>
                                      <p:cBhvr>
                                        <p:cTn id="70" dur="1" fill="hold">
                                          <p:stCondLst>
                                            <p:cond delay="0"/>
                                          </p:stCondLst>
                                        </p:cTn>
                                        <p:tgtEl>
                                          <p:spTgt spid="52"/>
                                        </p:tgtEl>
                                        <p:attrNameLst>
                                          <p:attrName>style.visibility</p:attrName>
                                        </p:attrNameLst>
                                      </p:cBhvr>
                                      <p:to>
                                        <p:strVal val="visible"/>
                                      </p:to>
                                    </p:set>
                                    <p:anim calcmode="lin" valueType="num">
                                      <p:cBhvr>
                                        <p:cTn id="71" dur="500" fill="hold"/>
                                        <p:tgtEl>
                                          <p:spTgt spid="52"/>
                                        </p:tgtEl>
                                        <p:attrNameLst>
                                          <p:attrName>ppt_w</p:attrName>
                                        </p:attrNameLst>
                                      </p:cBhvr>
                                      <p:tavLst>
                                        <p:tav tm="0">
                                          <p:val>
                                            <p:fltVal val="0"/>
                                          </p:val>
                                        </p:tav>
                                        <p:tav tm="100000">
                                          <p:val>
                                            <p:strVal val="#ppt_w"/>
                                          </p:val>
                                        </p:tav>
                                      </p:tavLst>
                                    </p:anim>
                                    <p:anim calcmode="lin" valueType="num">
                                      <p:cBhvr>
                                        <p:cTn id="72" dur="500" fill="hold"/>
                                        <p:tgtEl>
                                          <p:spTgt spid="52"/>
                                        </p:tgtEl>
                                        <p:attrNameLst>
                                          <p:attrName>ppt_h</p:attrName>
                                        </p:attrNameLst>
                                      </p:cBhvr>
                                      <p:tavLst>
                                        <p:tav tm="0">
                                          <p:val>
                                            <p:fltVal val="0"/>
                                          </p:val>
                                        </p:tav>
                                        <p:tav tm="100000">
                                          <p:val>
                                            <p:strVal val="#ppt_h"/>
                                          </p:val>
                                        </p:tav>
                                      </p:tavLst>
                                    </p:anim>
                                    <p:animEffect transition="in" filter="fade">
                                      <p:cBhvr>
                                        <p:cTn id="73" dur="500"/>
                                        <p:tgtEl>
                                          <p:spTgt spid="52"/>
                                        </p:tgtEl>
                                      </p:cBhvr>
                                    </p:animEffect>
                                  </p:childTnLst>
                                </p:cTn>
                              </p:par>
                            </p:childTnLst>
                          </p:cTn>
                        </p:par>
                        <p:par>
                          <p:cTn id="74" fill="hold">
                            <p:stCondLst>
                              <p:cond delay="5500"/>
                            </p:stCondLst>
                            <p:childTnLst>
                              <p:par>
                                <p:cTn id="75" presetID="22" presetClass="entr" presetSubtype="8" fill="hold" grpId="0" nodeType="afterEffect">
                                  <p:stCondLst>
                                    <p:cond delay="0"/>
                                  </p:stCondLst>
                                  <p:childTnLst>
                                    <p:set>
                                      <p:cBhvr>
                                        <p:cTn id="76" dur="1" fill="hold">
                                          <p:stCondLst>
                                            <p:cond delay="0"/>
                                          </p:stCondLst>
                                        </p:cTn>
                                        <p:tgtEl>
                                          <p:spTgt spid="42"/>
                                        </p:tgtEl>
                                        <p:attrNameLst>
                                          <p:attrName>style.visibility</p:attrName>
                                        </p:attrNameLst>
                                      </p:cBhvr>
                                      <p:to>
                                        <p:strVal val="visible"/>
                                      </p:to>
                                    </p:set>
                                    <p:animEffect transition="in" filter="wipe(left)">
                                      <p:cBhvr>
                                        <p:cTn id="77" dur="500"/>
                                        <p:tgtEl>
                                          <p:spTgt spid="42"/>
                                        </p:tgtEl>
                                      </p:cBhvr>
                                    </p:animEffect>
                                  </p:childTnLst>
                                </p:cTn>
                              </p:par>
                            </p:childTnLst>
                          </p:cTn>
                        </p:par>
                        <p:par>
                          <p:cTn id="78" fill="hold">
                            <p:stCondLst>
                              <p:cond delay="6000"/>
                            </p:stCondLst>
                            <p:childTnLst>
                              <p:par>
                                <p:cTn id="79" presetID="53" presetClass="entr" presetSubtype="16" fill="hold" nodeType="afterEffect">
                                  <p:stCondLst>
                                    <p:cond delay="0"/>
                                  </p:stCondLst>
                                  <p:childTnLst>
                                    <p:set>
                                      <p:cBhvr>
                                        <p:cTn id="80" dur="1" fill="hold">
                                          <p:stCondLst>
                                            <p:cond delay="0"/>
                                          </p:stCondLst>
                                        </p:cTn>
                                        <p:tgtEl>
                                          <p:spTgt spid="20"/>
                                        </p:tgtEl>
                                        <p:attrNameLst>
                                          <p:attrName>style.visibility</p:attrName>
                                        </p:attrNameLst>
                                      </p:cBhvr>
                                      <p:to>
                                        <p:strVal val="visible"/>
                                      </p:to>
                                    </p:set>
                                    <p:anim calcmode="lin" valueType="num">
                                      <p:cBhvr>
                                        <p:cTn id="81" dur="500" fill="hold"/>
                                        <p:tgtEl>
                                          <p:spTgt spid="20"/>
                                        </p:tgtEl>
                                        <p:attrNameLst>
                                          <p:attrName>ppt_w</p:attrName>
                                        </p:attrNameLst>
                                      </p:cBhvr>
                                      <p:tavLst>
                                        <p:tav tm="0">
                                          <p:val>
                                            <p:fltVal val="0"/>
                                          </p:val>
                                        </p:tav>
                                        <p:tav tm="100000">
                                          <p:val>
                                            <p:strVal val="#ppt_w"/>
                                          </p:val>
                                        </p:tav>
                                      </p:tavLst>
                                    </p:anim>
                                    <p:anim calcmode="lin" valueType="num">
                                      <p:cBhvr>
                                        <p:cTn id="82" dur="500" fill="hold"/>
                                        <p:tgtEl>
                                          <p:spTgt spid="20"/>
                                        </p:tgtEl>
                                        <p:attrNameLst>
                                          <p:attrName>ppt_h</p:attrName>
                                        </p:attrNameLst>
                                      </p:cBhvr>
                                      <p:tavLst>
                                        <p:tav tm="0">
                                          <p:val>
                                            <p:fltVal val="0"/>
                                          </p:val>
                                        </p:tav>
                                        <p:tav tm="100000">
                                          <p:val>
                                            <p:strVal val="#ppt_h"/>
                                          </p:val>
                                        </p:tav>
                                      </p:tavLst>
                                    </p:anim>
                                    <p:animEffect transition="in" filter="fade">
                                      <p:cBhvr>
                                        <p:cTn id="83" dur="500"/>
                                        <p:tgtEl>
                                          <p:spTgt spid="20"/>
                                        </p:tgtEl>
                                      </p:cBhvr>
                                    </p:animEffect>
                                  </p:childTnLst>
                                </p:cTn>
                              </p:par>
                            </p:childTnLst>
                          </p:cTn>
                        </p:par>
                        <p:par>
                          <p:cTn id="84" fill="hold">
                            <p:stCondLst>
                              <p:cond delay="6500"/>
                            </p:stCondLst>
                            <p:childTnLst>
                              <p:par>
                                <p:cTn id="85" presetID="53" presetClass="entr" presetSubtype="16" fill="hold" grpId="0" nodeType="afterEffect">
                                  <p:stCondLst>
                                    <p:cond delay="0"/>
                                  </p:stCondLst>
                                  <p:childTnLst>
                                    <p:set>
                                      <p:cBhvr>
                                        <p:cTn id="86" dur="1" fill="hold">
                                          <p:stCondLst>
                                            <p:cond delay="0"/>
                                          </p:stCondLst>
                                        </p:cTn>
                                        <p:tgtEl>
                                          <p:spTgt spid="48"/>
                                        </p:tgtEl>
                                        <p:attrNameLst>
                                          <p:attrName>style.visibility</p:attrName>
                                        </p:attrNameLst>
                                      </p:cBhvr>
                                      <p:to>
                                        <p:strVal val="visible"/>
                                      </p:to>
                                    </p:set>
                                    <p:anim calcmode="lin" valueType="num">
                                      <p:cBhvr>
                                        <p:cTn id="87" dur="500" fill="hold"/>
                                        <p:tgtEl>
                                          <p:spTgt spid="48"/>
                                        </p:tgtEl>
                                        <p:attrNameLst>
                                          <p:attrName>ppt_w</p:attrName>
                                        </p:attrNameLst>
                                      </p:cBhvr>
                                      <p:tavLst>
                                        <p:tav tm="0">
                                          <p:val>
                                            <p:fltVal val="0"/>
                                          </p:val>
                                        </p:tav>
                                        <p:tav tm="100000">
                                          <p:val>
                                            <p:strVal val="#ppt_w"/>
                                          </p:val>
                                        </p:tav>
                                      </p:tavLst>
                                    </p:anim>
                                    <p:anim calcmode="lin" valueType="num">
                                      <p:cBhvr>
                                        <p:cTn id="88" dur="500" fill="hold"/>
                                        <p:tgtEl>
                                          <p:spTgt spid="48"/>
                                        </p:tgtEl>
                                        <p:attrNameLst>
                                          <p:attrName>ppt_h</p:attrName>
                                        </p:attrNameLst>
                                      </p:cBhvr>
                                      <p:tavLst>
                                        <p:tav tm="0">
                                          <p:val>
                                            <p:fltVal val="0"/>
                                          </p:val>
                                        </p:tav>
                                        <p:tav tm="100000">
                                          <p:val>
                                            <p:strVal val="#ppt_h"/>
                                          </p:val>
                                        </p:tav>
                                      </p:tavLst>
                                    </p:anim>
                                    <p:animEffect transition="in" filter="fade">
                                      <p:cBhvr>
                                        <p:cTn id="89" dur="500"/>
                                        <p:tgtEl>
                                          <p:spTgt spid="48"/>
                                        </p:tgtEl>
                                      </p:cBhvr>
                                    </p:animEffect>
                                  </p:childTnLst>
                                </p:cTn>
                              </p:par>
                              <p:par>
                                <p:cTn id="90" presetID="53" presetClass="entr" presetSubtype="16" fill="hold" grpId="0" nodeType="withEffect">
                                  <p:stCondLst>
                                    <p:cond delay="0"/>
                                  </p:stCondLst>
                                  <p:childTnLst>
                                    <p:set>
                                      <p:cBhvr>
                                        <p:cTn id="91" dur="1" fill="hold">
                                          <p:stCondLst>
                                            <p:cond delay="0"/>
                                          </p:stCondLst>
                                        </p:cTn>
                                        <p:tgtEl>
                                          <p:spTgt spid="50"/>
                                        </p:tgtEl>
                                        <p:attrNameLst>
                                          <p:attrName>style.visibility</p:attrName>
                                        </p:attrNameLst>
                                      </p:cBhvr>
                                      <p:to>
                                        <p:strVal val="visible"/>
                                      </p:to>
                                    </p:set>
                                    <p:anim calcmode="lin" valueType="num">
                                      <p:cBhvr>
                                        <p:cTn id="92" dur="500" fill="hold"/>
                                        <p:tgtEl>
                                          <p:spTgt spid="50"/>
                                        </p:tgtEl>
                                        <p:attrNameLst>
                                          <p:attrName>ppt_w</p:attrName>
                                        </p:attrNameLst>
                                      </p:cBhvr>
                                      <p:tavLst>
                                        <p:tav tm="0">
                                          <p:val>
                                            <p:fltVal val="0"/>
                                          </p:val>
                                        </p:tav>
                                        <p:tav tm="100000">
                                          <p:val>
                                            <p:strVal val="#ppt_w"/>
                                          </p:val>
                                        </p:tav>
                                      </p:tavLst>
                                    </p:anim>
                                    <p:anim calcmode="lin" valueType="num">
                                      <p:cBhvr>
                                        <p:cTn id="93" dur="500" fill="hold"/>
                                        <p:tgtEl>
                                          <p:spTgt spid="50"/>
                                        </p:tgtEl>
                                        <p:attrNameLst>
                                          <p:attrName>ppt_h</p:attrName>
                                        </p:attrNameLst>
                                      </p:cBhvr>
                                      <p:tavLst>
                                        <p:tav tm="0">
                                          <p:val>
                                            <p:fltVal val="0"/>
                                          </p:val>
                                        </p:tav>
                                        <p:tav tm="100000">
                                          <p:val>
                                            <p:strVal val="#ppt_h"/>
                                          </p:val>
                                        </p:tav>
                                      </p:tavLst>
                                    </p:anim>
                                    <p:animEffect transition="in" filter="fade">
                                      <p:cBhvr>
                                        <p:cTn id="94" dur="500"/>
                                        <p:tgtEl>
                                          <p:spTgt spid="50"/>
                                        </p:tgtEl>
                                      </p:cBhvr>
                                    </p:animEffect>
                                  </p:childTnLst>
                                </p:cTn>
                              </p:par>
                            </p:childTnLst>
                          </p:cTn>
                        </p:par>
                        <p:par>
                          <p:cTn id="95" fill="hold">
                            <p:stCondLst>
                              <p:cond delay="7000"/>
                            </p:stCondLst>
                            <p:childTnLst>
                              <p:par>
                                <p:cTn id="96" presetID="22" presetClass="entr" presetSubtype="8" fill="hold" grpId="0" nodeType="afterEffect">
                                  <p:stCondLst>
                                    <p:cond delay="0"/>
                                  </p:stCondLst>
                                  <p:childTnLst>
                                    <p:set>
                                      <p:cBhvr>
                                        <p:cTn id="97" dur="1" fill="hold">
                                          <p:stCondLst>
                                            <p:cond delay="0"/>
                                          </p:stCondLst>
                                        </p:cTn>
                                        <p:tgtEl>
                                          <p:spTgt spid="46"/>
                                        </p:tgtEl>
                                        <p:attrNameLst>
                                          <p:attrName>style.visibility</p:attrName>
                                        </p:attrNameLst>
                                      </p:cBhvr>
                                      <p:to>
                                        <p:strVal val="visible"/>
                                      </p:to>
                                    </p:set>
                                    <p:animEffect transition="in" filter="wipe(left)">
                                      <p:cBhvr>
                                        <p:cTn id="98"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animBg="1"/>
      <p:bldP spid="7" grpId="0"/>
      <p:bldP spid="34" grpId="0"/>
      <p:bldP spid="36" grpId="0" animBg="1"/>
      <p:bldP spid="38" grpId="0"/>
      <p:bldP spid="40" grpId="0" animBg="1"/>
      <p:bldP spid="42" grpId="0"/>
      <p:bldP spid="44" grpId="0" animBg="1"/>
      <p:bldP spid="46" grpId="0"/>
      <p:bldP spid="48" grpId="0" animBg="1"/>
      <p:bldP spid="50" grpId="0" animBg="1"/>
      <p:bldP spid="51" grpId="0" animBg="1"/>
      <p:bldP spid="52" grpId="0" animBg="1"/>
      <p:bldP spid="5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1643</TotalTime>
  <Words>1262</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353</cp:revision>
  <dcterms:created xsi:type="dcterms:W3CDTF">2016-09-28T22:08:47Z</dcterms:created>
  <dcterms:modified xsi:type="dcterms:W3CDTF">2017-01-20T00:41:52Z</dcterms:modified>
</cp:coreProperties>
</file>