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8553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0" y="228687"/>
            <a:ext cx="3196936" cy="6400625"/>
          </a:xfrm>
          <a:custGeom>
            <a:avLst/>
            <a:gdLst>
              <a:gd name="connsiteX0" fmla="*/ 0 w 3196936"/>
              <a:gd name="connsiteY0" fmla="*/ 0 h 6400625"/>
              <a:gd name="connsiteX1" fmla="*/ 161228 w 3196936"/>
              <a:gd name="connsiteY1" fmla="*/ 4076 h 6400625"/>
              <a:gd name="connsiteX2" fmla="*/ 3196936 w 3196936"/>
              <a:gd name="connsiteY2" fmla="*/ 3200312 h 6400625"/>
              <a:gd name="connsiteX3" fmla="*/ 161228 w 3196936"/>
              <a:gd name="connsiteY3" fmla="*/ 6396548 h 6400625"/>
              <a:gd name="connsiteX4" fmla="*/ 0 w 3196936"/>
              <a:gd name="connsiteY4" fmla="*/ 6400625 h 6400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6936" h="6400625">
                <a:moveTo>
                  <a:pt x="0" y="0"/>
                </a:moveTo>
                <a:lnTo>
                  <a:pt x="161228" y="4076"/>
                </a:lnTo>
                <a:cubicBezTo>
                  <a:pt x="1852223" y="89793"/>
                  <a:pt x="3196936" y="1488015"/>
                  <a:pt x="3196936" y="3200312"/>
                </a:cubicBezTo>
                <a:cubicBezTo>
                  <a:pt x="3196936" y="4912609"/>
                  <a:pt x="1852223" y="6310831"/>
                  <a:pt x="161228" y="6396548"/>
                </a:cubicBezTo>
                <a:lnTo>
                  <a:pt x="0" y="6400625"/>
                </a:lnTo>
                <a:close/>
              </a:path>
            </a:pathLst>
          </a:custGeom>
          <a:blipFill dpi="0" rotWithShape="1">
            <a:blip r:embed="rId2">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304309" y="984027"/>
            <a:ext cx="2743200" cy="1114151"/>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0" name="TextBox 9"/>
          <p:cNvSpPr txBox="1"/>
          <p:nvPr/>
        </p:nvSpPr>
        <p:spPr>
          <a:xfrm>
            <a:off x="4054192" y="2977896"/>
            <a:ext cx="2743200" cy="1114151"/>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1" name="TextBox 10"/>
          <p:cNvSpPr txBox="1"/>
          <p:nvPr/>
        </p:nvSpPr>
        <p:spPr>
          <a:xfrm>
            <a:off x="3347988" y="5075811"/>
            <a:ext cx="2743200"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2" name="Oval 10"/>
          <p:cNvSpPr>
            <a:spLocks noChangeArrowheads="1"/>
          </p:cNvSpPr>
          <p:nvPr/>
        </p:nvSpPr>
        <p:spPr bwMode="auto">
          <a:xfrm flipH="1">
            <a:off x="2071192" y="984027"/>
            <a:ext cx="914400" cy="914400"/>
          </a:xfrm>
          <a:prstGeom prst="ellipse">
            <a:avLst/>
          </a:prstGeom>
          <a:solidFill>
            <a:srgbClr val="FE4A1E"/>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800" b="1" dirty="0">
                <a:solidFill>
                  <a:schemeClr val="bg1"/>
                </a:solidFill>
                <a:latin typeface="Lato" panose="020F0502020204030203"/>
              </a:rPr>
              <a:t>01</a:t>
            </a:r>
          </a:p>
        </p:txBody>
      </p:sp>
      <p:sp>
        <p:nvSpPr>
          <p:cNvPr id="13" name="Oval 10"/>
          <p:cNvSpPr>
            <a:spLocks noChangeAspect="1" noChangeArrowheads="1"/>
          </p:cNvSpPr>
          <p:nvPr/>
        </p:nvSpPr>
        <p:spPr bwMode="auto">
          <a:xfrm>
            <a:off x="2824853" y="2977896"/>
            <a:ext cx="914400" cy="914400"/>
          </a:xfrm>
          <a:prstGeom prst="ellipse">
            <a:avLst/>
          </a:prstGeom>
          <a:solidFill>
            <a:srgbClr val="5C9AD3"/>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800" b="1" dirty="0">
                <a:solidFill>
                  <a:schemeClr val="bg1"/>
                </a:solidFill>
                <a:latin typeface="Lato" panose="020F0502020204030203"/>
              </a:rPr>
              <a:t>02</a:t>
            </a:r>
          </a:p>
        </p:txBody>
      </p:sp>
      <p:sp>
        <p:nvSpPr>
          <p:cNvPr id="14" name="Oval 10"/>
          <p:cNvSpPr>
            <a:spLocks noChangeArrowheads="1"/>
          </p:cNvSpPr>
          <p:nvPr/>
        </p:nvSpPr>
        <p:spPr bwMode="auto">
          <a:xfrm rot="10800000" flipH="1" flipV="1">
            <a:off x="2045534" y="5075811"/>
            <a:ext cx="914400" cy="914400"/>
          </a:xfrm>
          <a:prstGeom prst="ellipse">
            <a:avLst/>
          </a:prstGeom>
          <a:solidFill>
            <a:srgbClr val="44546B"/>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800" b="1" dirty="0">
                <a:solidFill>
                  <a:schemeClr val="bg1"/>
                </a:solidFill>
                <a:latin typeface="Lato" panose="020F0502020204030203"/>
              </a:rPr>
              <a:t>03</a:t>
            </a:r>
          </a:p>
        </p:txBody>
      </p:sp>
      <p:sp>
        <p:nvSpPr>
          <p:cNvPr id="15" name="TextBox 14"/>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4" name="Rectangle 3"/>
          <p:cNvSpPr/>
          <p:nvPr/>
        </p:nvSpPr>
        <p:spPr>
          <a:xfrm>
            <a:off x="7145482" y="2642453"/>
            <a:ext cx="4520046" cy="1993869"/>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068292" y="1669827"/>
            <a:ext cx="4567051" cy="775597"/>
          </a:xfrm>
          <a:prstGeom prst="rect">
            <a:avLst/>
          </a:prstGeom>
          <a:noFill/>
        </p:spPr>
        <p:txBody>
          <a:bodyPr wrap="square" rtlCol="0">
            <a:spAutoFit/>
          </a:bodyPr>
          <a:lstStyle/>
          <a:p>
            <a:pPr defTabSz="1219170">
              <a:spcBef>
                <a:spcPct val="20000"/>
              </a:spcBef>
              <a:defRPr/>
            </a:pPr>
            <a:r>
              <a:rPr lang="en-US"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7" name="TextBox 16"/>
          <p:cNvSpPr txBox="1"/>
          <p:nvPr/>
        </p:nvSpPr>
        <p:spPr>
          <a:xfrm>
            <a:off x="7145482" y="4760478"/>
            <a:ext cx="4520046" cy="1754326"/>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pic>
        <p:nvPicPr>
          <p:cNvPr id="18" name="Picture 1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83039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000" fill="hold"/>
                                        <p:tgtEl>
                                          <p:spTgt spid="8"/>
                                        </p:tgtEl>
                                        <p:attrNameLst>
                                          <p:attrName>ppt_x</p:attrName>
                                        </p:attrNameLst>
                                      </p:cBhvr>
                                      <p:tavLst>
                                        <p:tav tm="0">
                                          <p:val>
                                            <p:strVal val="0-#ppt_w/2"/>
                                          </p:val>
                                        </p:tav>
                                        <p:tav tm="100000">
                                          <p:val>
                                            <p:strVal val="#ppt_x"/>
                                          </p:val>
                                        </p:tav>
                                      </p:tavLst>
                                    </p:anim>
                                    <p:anim calcmode="lin" valueType="num">
                                      <p:cBhvr additive="base">
                                        <p:cTn id="12" dur="1000" fill="hold"/>
                                        <p:tgtEl>
                                          <p:spTgt spid="8"/>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par>
                          <p:cTn id="23" fill="hold">
                            <p:stCondLst>
                              <p:cond delay="2500"/>
                            </p:stCondLst>
                            <p:childTnLst>
                              <p:par>
                                <p:cTn id="24" presetID="53" presetClass="entr" presetSubtype="16"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Effect transition="in" filter="fade">
                                      <p:cBhvr>
                                        <p:cTn id="38" dur="500"/>
                                        <p:tgtEl>
                                          <p:spTgt spid="14"/>
                                        </p:tgtEl>
                                      </p:cBhvr>
                                    </p:animEffect>
                                  </p:childTnLst>
                                </p:cTn>
                              </p:par>
                            </p:childTnLst>
                          </p:cTn>
                        </p:par>
                        <p:par>
                          <p:cTn id="39" fill="hold">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left)">
                                      <p:cBhvr>
                                        <p:cTn id="42" dur="500"/>
                                        <p:tgtEl>
                                          <p:spTgt spid="11"/>
                                        </p:tgtEl>
                                      </p:cBhvr>
                                    </p:animEffect>
                                  </p:childTnLst>
                                </p:cTn>
                              </p:par>
                            </p:childTnLst>
                          </p:cTn>
                        </p:par>
                        <p:par>
                          <p:cTn id="43" fill="hold">
                            <p:stCondLst>
                              <p:cond delay="4500"/>
                            </p:stCondLst>
                            <p:childTnLst>
                              <p:par>
                                <p:cTn id="44" presetID="22" presetClass="entr" presetSubtype="1"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up)">
                                      <p:cBhvr>
                                        <p:cTn id="46" dur="500"/>
                                        <p:tgtEl>
                                          <p:spTgt spid="16"/>
                                        </p:tgtEl>
                                      </p:cBhvr>
                                    </p:animEffect>
                                  </p:childTnLst>
                                </p:cTn>
                              </p:par>
                            </p:childTnLst>
                          </p:cTn>
                        </p:par>
                        <p:par>
                          <p:cTn id="47" fill="hold">
                            <p:stCondLst>
                              <p:cond delay="5000"/>
                            </p:stCondLst>
                            <p:childTnLst>
                              <p:par>
                                <p:cTn id="48" presetID="53" presetClass="entr" presetSubtype="16" fill="hold" grpId="0"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p:cTn id="50" dur="500" fill="hold"/>
                                        <p:tgtEl>
                                          <p:spTgt spid="4"/>
                                        </p:tgtEl>
                                        <p:attrNameLst>
                                          <p:attrName>ppt_w</p:attrName>
                                        </p:attrNameLst>
                                      </p:cBhvr>
                                      <p:tavLst>
                                        <p:tav tm="0">
                                          <p:val>
                                            <p:fltVal val="0"/>
                                          </p:val>
                                        </p:tav>
                                        <p:tav tm="100000">
                                          <p:val>
                                            <p:strVal val="#ppt_w"/>
                                          </p:val>
                                        </p:tav>
                                      </p:tavLst>
                                    </p:anim>
                                    <p:anim calcmode="lin" valueType="num">
                                      <p:cBhvr>
                                        <p:cTn id="51" dur="500" fill="hold"/>
                                        <p:tgtEl>
                                          <p:spTgt spid="4"/>
                                        </p:tgtEl>
                                        <p:attrNameLst>
                                          <p:attrName>ppt_h</p:attrName>
                                        </p:attrNameLst>
                                      </p:cBhvr>
                                      <p:tavLst>
                                        <p:tav tm="0">
                                          <p:val>
                                            <p:fltVal val="0"/>
                                          </p:val>
                                        </p:tav>
                                        <p:tav tm="100000">
                                          <p:val>
                                            <p:strVal val="#ppt_h"/>
                                          </p:val>
                                        </p:tav>
                                      </p:tavLst>
                                    </p:anim>
                                    <p:animEffect transition="in" filter="fade">
                                      <p:cBhvr>
                                        <p:cTn id="52" dur="500"/>
                                        <p:tgtEl>
                                          <p:spTgt spid="4"/>
                                        </p:tgtEl>
                                      </p:cBhvr>
                                    </p:animEffect>
                                  </p:childTnLst>
                                </p:cTn>
                              </p:par>
                            </p:childTnLst>
                          </p:cTn>
                        </p:par>
                        <p:par>
                          <p:cTn id="53" fill="hold">
                            <p:stCondLst>
                              <p:cond delay="5500"/>
                            </p:stCondLst>
                            <p:childTnLst>
                              <p:par>
                                <p:cTn id="54" presetID="22" presetClass="entr" presetSubtype="1" fill="hold" grpId="0" nodeType="after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wipe(up)">
                                      <p:cBhvr>
                                        <p:cTn id="5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P spid="12" grpId="0" animBg="1"/>
      <p:bldP spid="13" grpId="0" animBg="1"/>
      <p:bldP spid="14" grpId="0" animBg="1"/>
      <p:bldP spid="15" grpId="0"/>
      <p:bldP spid="4" grpId="0" animBg="1"/>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1368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352</cp:revision>
  <dcterms:created xsi:type="dcterms:W3CDTF">2016-09-28T22:08:47Z</dcterms:created>
  <dcterms:modified xsi:type="dcterms:W3CDTF">2017-01-20T00:41:00Z</dcterms:modified>
</cp:coreProperties>
</file>